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5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3B7BF"/>
    <a:srgbClr val="BCCFD2"/>
    <a:srgbClr val="B1D1D7"/>
    <a:srgbClr val="AFCC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4E9DF96-917C-4A4F-9C4A-B0937E9C8625}" v="53" dt="2025-10-06T22:35:45.676"/>
  </p1510:revLst>
</p1510:revInfo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92" autoAdjust="0"/>
    <p:restoredTop sz="94660"/>
  </p:normalViewPr>
  <p:slideViewPr>
    <p:cSldViewPr snapToGrid="0">
      <p:cViewPr varScale="1">
        <p:scale>
          <a:sx n="83" d="100"/>
          <a:sy n="83" d="100"/>
        </p:scale>
        <p:origin x="76" y="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sia Nelson" userId="6ceee8317e24cb81" providerId="LiveId" clId="{7601C6AF-C21E-4856-B092-B708CAADB0B5}"/>
    <pc:docChg chg="undo redo custSel modSld">
      <pc:chgData name="Asia Nelson" userId="6ceee8317e24cb81" providerId="LiveId" clId="{7601C6AF-C21E-4856-B092-B708CAADB0B5}" dt="2025-10-06T22:36:06.415" v="88" actId="20577"/>
      <pc:docMkLst>
        <pc:docMk/>
      </pc:docMkLst>
      <pc:sldChg chg="modSp mod setBg">
        <pc:chgData name="Asia Nelson" userId="6ceee8317e24cb81" providerId="LiveId" clId="{7601C6AF-C21E-4856-B092-B708CAADB0B5}" dt="2025-10-06T22:36:06.415" v="88" actId="20577"/>
        <pc:sldMkLst>
          <pc:docMk/>
          <pc:sldMk cId="3299415518" sldId="256"/>
        </pc:sldMkLst>
        <pc:spChg chg="mod">
          <ac:chgData name="Asia Nelson" userId="6ceee8317e24cb81" providerId="LiveId" clId="{7601C6AF-C21E-4856-B092-B708CAADB0B5}" dt="2025-10-06T22:35:22.601" v="49" actId="207"/>
          <ac:spMkLst>
            <pc:docMk/>
            <pc:sldMk cId="3299415518" sldId="256"/>
            <ac:spMk id="2" creationId="{0CE48074-C587-8CD6-38B5-CA5BB0CBF076}"/>
          </ac:spMkLst>
        </pc:spChg>
        <pc:spChg chg="mod">
          <ac:chgData name="Asia Nelson" userId="6ceee8317e24cb81" providerId="LiveId" clId="{7601C6AF-C21E-4856-B092-B708CAADB0B5}" dt="2025-10-06T22:35:22.601" v="49" actId="207"/>
          <ac:spMkLst>
            <pc:docMk/>
            <pc:sldMk cId="3299415518" sldId="256"/>
            <ac:spMk id="5" creationId="{64F22281-70D1-FA1E-D935-2EFBE8A5FDCD}"/>
          </ac:spMkLst>
        </pc:spChg>
        <pc:spChg chg="mod">
          <ac:chgData name="Asia Nelson" userId="6ceee8317e24cb81" providerId="LiveId" clId="{7601C6AF-C21E-4856-B092-B708CAADB0B5}" dt="2025-10-06T22:36:06.415" v="88" actId="20577"/>
          <ac:spMkLst>
            <pc:docMk/>
            <pc:sldMk cId="3299415518" sldId="256"/>
            <ac:spMk id="6" creationId="{5BCD86A3-98CA-23FA-24C1-8E29F9C6BDF8}"/>
          </ac:spMkLst>
        </pc:spChg>
        <pc:spChg chg="mod">
          <ac:chgData name="Asia Nelson" userId="6ceee8317e24cb81" providerId="LiveId" clId="{7601C6AF-C21E-4856-B092-B708CAADB0B5}" dt="2025-10-06T22:35:22.601" v="49" actId="207"/>
          <ac:spMkLst>
            <pc:docMk/>
            <pc:sldMk cId="3299415518" sldId="256"/>
            <ac:spMk id="7" creationId="{DA137418-A082-2326-DB4B-A9B8B9E83999}"/>
          </ac:spMkLst>
        </pc:spChg>
        <pc:spChg chg="mod">
          <ac:chgData name="Asia Nelson" userId="6ceee8317e24cb81" providerId="LiveId" clId="{7601C6AF-C21E-4856-B092-B708CAADB0B5}" dt="2025-10-06T22:35:22.601" v="49" actId="207"/>
          <ac:spMkLst>
            <pc:docMk/>
            <pc:sldMk cId="3299415518" sldId="256"/>
            <ac:spMk id="13" creationId="{14133E1A-22E4-6B64-FAD7-CE03084675CB}"/>
          </ac:spMkLst>
        </pc:spChg>
        <pc:spChg chg="mod">
          <ac:chgData name="Asia Nelson" userId="6ceee8317e24cb81" providerId="LiveId" clId="{7601C6AF-C21E-4856-B092-B708CAADB0B5}" dt="2025-10-06T22:35:22.601" v="49" actId="207"/>
          <ac:spMkLst>
            <pc:docMk/>
            <pc:sldMk cId="3299415518" sldId="256"/>
            <ac:spMk id="23" creationId="{E93289D7-2607-9846-F171-617E6FE30682}"/>
          </ac:spMkLst>
        </pc:spChg>
        <pc:spChg chg="mod">
          <ac:chgData name="Asia Nelson" userId="6ceee8317e24cb81" providerId="LiveId" clId="{7601C6AF-C21E-4856-B092-B708CAADB0B5}" dt="2025-10-06T22:35:22.601" v="49" actId="207"/>
          <ac:spMkLst>
            <pc:docMk/>
            <pc:sldMk cId="3299415518" sldId="256"/>
            <ac:spMk id="27" creationId="{8DCF3049-E340-FF5F-A6F4-AA684B7840F4}"/>
          </ac:spMkLst>
        </pc:spChg>
        <pc:spChg chg="mod">
          <ac:chgData name="Asia Nelson" userId="6ceee8317e24cb81" providerId="LiveId" clId="{7601C6AF-C21E-4856-B092-B708CAADB0B5}" dt="2025-10-06T22:35:22.601" v="49" actId="207"/>
          <ac:spMkLst>
            <pc:docMk/>
            <pc:sldMk cId="3299415518" sldId="256"/>
            <ac:spMk id="31" creationId="{FDE1550E-D4F0-BB16-8815-A4C24930EA9C}"/>
          </ac:spMkLst>
        </pc:spChg>
        <pc:graphicFrameChg chg="mod">
          <ac:chgData name="Asia Nelson" userId="6ceee8317e24cb81" providerId="LiveId" clId="{7601C6AF-C21E-4856-B092-B708CAADB0B5}" dt="2025-10-06T22:30:43.058" v="24"/>
          <ac:graphicFrameMkLst>
            <pc:docMk/>
            <pc:sldMk cId="3299415518" sldId="256"/>
            <ac:graphicFrameMk id="4" creationId="{4C98285C-32F8-E4DA-EEF0-D79CDE0A53EC}"/>
          </ac:graphicFrameMkLst>
        </pc:graphicFrameChg>
        <pc:graphicFrameChg chg="modGraphic">
          <ac:chgData name="Asia Nelson" userId="6ceee8317e24cb81" providerId="LiveId" clId="{7601C6AF-C21E-4856-B092-B708CAADB0B5}" dt="2025-10-06T22:33:59.442" v="43" actId="207"/>
          <ac:graphicFrameMkLst>
            <pc:docMk/>
            <pc:sldMk cId="3299415518" sldId="256"/>
            <ac:graphicFrameMk id="9" creationId="{6904E0F9-BC34-30C9-F268-88DD1E5B97ED}"/>
          </ac:graphicFrameMkLst>
        </pc:graphicFrameChg>
        <pc:graphicFrameChg chg="mod">
          <ac:chgData name="Asia Nelson" userId="6ceee8317e24cb81" providerId="LiveId" clId="{7601C6AF-C21E-4856-B092-B708CAADB0B5}" dt="2025-10-06T22:35:27.739" v="50" actId="207"/>
          <ac:graphicFrameMkLst>
            <pc:docMk/>
            <pc:sldMk cId="3299415518" sldId="256"/>
            <ac:graphicFrameMk id="29" creationId="{D5A308FB-9277-2382-BBBC-BF69C80411F3}"/>
          </ac:graphicFrameMkLst>
        </pc:graphicFrameChg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sia9\Downloads\datalab_export_2025-10-06%2018_01_30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bar"/>
        <c:grouping val="clustered"/>
        <c:varyColors val="0"/>
        <c:ser>
          <c:idx val="0"/>
          <c:order val="0"/>
          <c:tx>
            <c:strRef>
              <c:f>Summary!$C$1</c:f>
              <c:strCache>
                <c:ptCount val="1"/>
                <c:pt idx="0">
                  <c:v>Linear Regression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Summary!$B$2:$B$17</c:f>
              <c:strCache>
                <c:ptCount val="16"/>
                <c:pt idx="0">
                  <c:v>vehicle_type</c:v>
                </c:pt>
                <c:pt idx="1">
                  <c:v>education</c:v>
                </c:pt>
                <c:pt idx="2">
                  <c:v>postal_code</c:v>
                </c:pt>
                <c:pt idx="3">
                  <c:v>annual_mileage</c:v>
                </c:pt>
                <c:pt idx="4">
                  <c:v>gender</c:v>
                </c:pt>
                <c:pt idx="5">
                  <c:v>duis</c:v>
                </c:pt>
                <c:pt idx="6">
                  <c:v>children</c:v>
                </c:pt>
                <c:pt idx="7">
                  <c:v>past_accidents</c:v>
                </c:pt>
                <c:pt idx="8">
                  <c:v>income</c:v>
                </c:pt>
                <c:pt idx="9">
                  <c:v>vehicle_year</c:v>
                </c:pt>
                <c:pt idx="10">
                  <c:v>credit_score</c:v>
                </c:pt>
                <c:pt idx="11">
                  <c:v>speeding_violations</c:v>
                </c:pt>
                <c:pt idx="12">
                  <c:v>married</c:v>
                </c:pt>
                <c:pt idx="13">
                  <c:v>vehicle_ownership</c:v>
                </c:pt>
                <c:pt idx="14">
                  <c:v>age</c:v>
                </c:pt>
                <c:pt idx="15">
                  <c:v>driving_experience</c:v>
                </c:pt>
              </c:strCache>
            </c:strRef>
          </c:cat>
          <c:val>
            <c:numRef>
              <c:f>Summary!$C$2:$C$17</c:f>
              <c:numCache>
                <c:formatCode>General</c:formatCode>
                <c:ptCount val="16"/>
                <c:pt idx="0">
                  <c:v>0.47926634769999998</c:v>
                </c:pt>
                <c:pt idx="1">
                  <c:v>0.58293460929999996</c:v>
                </c:pt>
                <c:pt idx="2">
                  <c:v>0.47926634769999998</c:v>
                </c:pt>
                <c:pt idx="3">
                  <c:v>0.54226475279999997</c:v>
                </c:pt>
                <c:pt idx="4">
                  <c:v>0.55901116429999997</c:v>
                </c:pt>
                <c:pt idx="5">
                  <c:v>0.57177033489999995</c:v>
                </c:pt>
                <c:pt idx="6">
                  <c:v>0.63795853270000002</c:v>
                </c:pt>
                <c:pt idx="7">
                  <c:v>0.70972886759999998</c:v>
                </c:pt>
                <c:pt idx="8">
                  <c:v>0.63875598089999996</c:v>
                </c:pt>
                <c:pt idx="9">
                  <c:v>0.65390749599999998</c:v>
                </c:pt>
                <c:pt idx="10">
                  <c:v>0.64992025519999996</c:v>
                </c:pt>
                <c:pt idx="11">
                  <c:v>0.63875598089999996</c:v>
                </c:pt>
                <c:pt idx="12">
                  <c:v>0.64752791070000004</c:v>
                </c:pt>
                <c:pt idx="13">
                  <c:v>0.69218500800000005</c:v>
                </c:pt>
                <c:pt idx="14">
                  <c:v>0.70893141950000005</c:v>
                </c:pt>
                <c:pt idx="15">
                  <c:v>0.76315789469999995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096-4C2A-AA5C-8EB1D73150AA}"/>
            </c:ext>
          </c:extLst>
        </c:ser>
        <c:ser>
          <c:idx val="1"/>
          <c:order val="1"/>
          <c:tx>
            <c:strRef>
              <c:f>Summary!$D$1</c:f>
              <c:strCache>
                <c:ptCount val="1"/>
                <c:pt idx="0">
                  <c:v>Decision Tree</c:v>
                </c:pt>
              </c:strCache>
            </c:strRef>
          </c:tx>
          <c:spPr>
            <a:solidFill>
              <a:schemeClr val="accent4"/>
            </a:solidFill>
            <a:ln>
              <a:noFill/>
            </a:ln>
            <a:effectLst/>
          </c:spPr>
          <c:invertIfNegative val="0"/>
          <c:cat>
            <c:strRef>
              <c:f>Summary!$B$2:$B$17</c:f>
              <c:strCache>
                <c:ptCount val="16"/>
                <c:pt idx="0">
                  <c:v>vehicle_type</c:v>
                </c:pt>
                <c:pt idx="1">
                  <c:v>education</c:v>
                </c:pt>
                <c:pt idx="2">
                  <c:v>postal_code</c:v>
                </c:pt>
                <c:pt idx="3">
                  <c:v>annual_mileage</c:v>
                </c:pt>
                <c:pt idx="4">
                  <c:v>gender</c:v>
                </c:pt>
                <c:pt idx="5">
                  <c:v>duis</c:v>
                </c:pt>
                <c:pt idx="6">
                  <c:v>children</c:v>
                </c:pt>
                <c:pt idx="7">
                  <c:v>past_accidents</c:v>
                </c:pt>
                <c:pt idx="8">
                  <c:v>income</c:v>
                </c:pt>
                <c:pt idx="9">
                  <c:v>vehicle_year</c:v>
                </c:pt>
                <c:pt idx="10">
                  <c:v>credit_score</c:v>
                </c:pt>
                <c:pt idx="11">
                  <c:v>speeding_violations</c:v>
                </c:pt>
                <c:pt idx="12">
                  <c:v>married</c:v>
                </c:pt>
                <c:pt idx="13">
                  <c:v>vehicle_ownership</c:v>
                </c:pt>
                <c:pt idx="14">
                  <c:v>age</c:v>
                </c:pt>
                <c:pt idx="15">
                  <c:v>driving_experience</c:v>
                </c:pt>
              </c:strCache>
            </c:strRef>
          </c:cat>
          <c:val>
            <c:numRef>
              <c:f>Summary!$D$2:$D$17</c:f>
              <c:numCache>
                <c:formatCode>General</c:formatCode>
                <c:ptCount val="16"/>
                <c:pt idx="0">
                  <c:v>0.47926634769999998</c:v>
                </c:pt>
                <c:pt idx="1">
                  <c:v>0.59409888359999996</c:v>
                </c:pt>
                <c:pt idx="2">
                  <c:v>0.59011164270000005</c:v>
                </c:pt>
                <c:pt idx="3">
                  <c:v>0.56140350880000001</c:v>
                </c:pt>
                <c:pt idx="4">
                  <c:v>0.56220095690000005</c:v>
                </c:pt>
                <c:pt idx="5">
                  <c:v>0.56778309410000005</c:v>
                </c:pt>
                <c:pt idx="6">
                  <c:v>0.6228070175</c:v>
                </c:pt>
                <c:pt idx="7">
                  <c:v>0.69218500800000005</c:v>
                </c:pt>
                <c:pt idx="8">
                  <c:v>0.71132376399999997</c:v>
                </c:pt>
                <c:pt idx="9">
                  <c:v>0.63556618819999999</c:v>
                </c:pt>
                <c:pt idx="10">
                  <c:v>0.63716108449999997</c:v>
                </c:pt>
                <c:pt idx="11">
                  <c:v>0.71531100479999998</c:v>
                </c:pt>
                <c:pt idx="12">
                  <c:v>0.64992025519999996</c:v>
                </c:pt>
                <c:pt idx="13">
                  <c:v>0.696969697</c:v>
                </c:pt>
                <c:pt idx="14">
                  <c:v>0.70414673049999998</c:v>
                </c:pt>
                <c:pt idx="15">
                  <c:v>0.76874003189999995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C096-4C2A-AA5C-8EB1D73150AA}"/>
            </c:ext>
          </c:extLst>
        </c:ser>
        <c:ser>
          <c:idx val="2"/>
          <c:order val="2"/>
          <c:tx>
            <c:strRef>
              <c:f>Summary!$E$1</c:f>
              <c:strCache>
                <c:ptCount val="1"/>
                <c:pt idx="0">
                  <c:v>Random Forest</c:v>
                </c:pt>
              </c:strCache>
            </c:strRef>
          </c:tx>
          <c:spPr>
            <a:solidFill>
              <a:schemeClr val="accent6"/>
            </a:solidFill>
            <a:ln>
              <a:noFill/>
            </a:ln>
            <a:effectLst/>
          </c:spPr>
          <c:invertIfNegative val="0"/>
          <c:cat>
            <c:strRef>
              <c:f>Summary!$B$2:$B$17</c:f>
              <c:strCache>
                <c:ptCount val="16"/>
                <c:pt idx="0">
                  <c:v>vehicle_type</c:v>
                </c:pt>
                <c:pt idx="1">
                  <c:v>education</c:v>
                </c:pt>
                <c:pt idx="2">
                  <c:v>postal_code</c:v>
                </c:pt>
                <c:pt idx="3">
                  <c:v>annual_mileage</c:v>
                </c:pt>
                <c:pt idx="4">
                  <c:v>gender</c:v>
                </c:pt>
                <c:pt idx="5">
                  <c:v>duis</c:v>
                </c:pt>
                <c:pt idx="6">
                  <c:v>children</c:v>
                </c:pt>
                <c:pt idx="7">
                  <c:v>past_accidents</c:v>
                </c:pt>
                <c:pt idx="8">
                  <c:v>income</c:v>
                </c:pt>
                <c:pt idx="9">
                  <c:v>vehicle_year</c:v>
                </c:pt>
                <c:pt idx="10">
                  <c:v>credit_score</c:v>
                </c:pt>
                <c:pt idx="11">
                  <c:v>speeding_violations</c:v>
                </c:pt>
                <c:pt idx="12">
                  <c:v>married</c:v>
                </c:pt>
                <c:pt idx="13">
                  <c:v>vehicle_ownership</c:v>
                </c:pt>
                <c:pt idx="14">
                  <c:v>age</c:v>
                </c:pt>
                <c:pt idx="15">
                  <c:v>driving_experience</c:v>
                </c:pt>
              </c:strCache>
            </c:strRef>
          </c:cat>
          <c:val>
            <c:numRef>
              <c:f>Summary!$E$2:$E$17</c:f>
              <c:numCache>
                <c:formatCode>General</c:formatCode>
                <c:ptCount val="16"/>
                <c:pt idx="0">
                  <c:v>0.47926634769999998</c:v>
                </c:pt>
                <c:pt idx="1">
                  <c:v>0.57496012760000004</c:v>
                </c:pt>
                <c:pt idx="2">
                  <c:v>0.58452950560000005</c:v>
                </c:pt>
                <c:pt idx="3">
                  <c:v>0.57017543859999997</c:v>
                </c:pt>
                <c:pt idx="4">
                  <c:v>0.57017543859999997</c:v>
                </c:pt>
                <c:pt idx="5">
                  <c:v>0.55342902709999997</c:v>
                </c:pt>
                <c:pt idx="6">
                  <c:v>0.62599681019999998</c:v>
                </c:pt>
                <c:pt idx="7">
                  <c:v>0.70255183409999999</c:v>
                </c:pt>
                <c:pt idx="8">
                  <c:v>0.70494417860000003</c:v>
                </c:pt>
                <c:pt idx="9">
                  <c:v>0.64194577350000004</c:v>
                </c:pt>
                <c:pt idx="10">
                  <c:v>0.5558213716</c:v>
                </c:pt>
                <c:pt idx="11">
                  <c:v>0.70334928230000004</c:v>
                </c:pt>
                <c:pt idx="12">
                  <c:v>0.64194577350000004</c:v>
                </c:pt>
                <c:pt idx="13">
                  <c:v>0.69218500800000005</c:v>
                </c:pt>
                <c:pt idx="14">
                  <c:v>0.69457735249999997</c:v>
                </c:pt>
                <c:pt idx="15">
                  <c:v>0.76156299839999997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C096-4C2A-AA5C-8EB1D73150AA}"/>
            </c:ext>
          </c:extLst>
        </c:ser>
        <c:ser>
          <c:idx val="3"/>
          <c:order val="3"/>
          <c:tx>
            <c:strRef>
              <c:f>Summary!$F$1</c:f>
              <c:strCache>
                <c:ptCount val="1"/>
                <c:pt idx="0">
                  <c:v>SVM</c:v>
                </c:pt>
              </c:strCache>
            </c:strRef>
          </c:tx>
          <c:spPr>
            <a:solidFill>
              <a:schemeClr val="accent2">
                <a:lumMod val="60000"/>
              </a:schemeClr>
            </a:solidFill>
            <a:ln>
              <a:noFill/>
            </a:ln>
            <a:effectLst/>
          </c:spPr>
          <c:invertIfNegative val="0"/>
          <c:cat>
            <c:strRef>
              <c:f>Summary!$B$2:$B$17</c:f>
              <c:strCache>
                <c:ptCount val="16"/>
                <c:pt idx="0">
                  <c:v>vehicle_type</c:v>
                </c:pt>
                <c:pt idx="1">
                  <c:v>education</c:v>
                </c:pt>
                <c:pt idx="2">
                  <c:v>postal_code</c:v>
                </c:pt>
                <c:pt idx="3">
                  <c:v>annual_mileage</c:v>
                </c:pt>
                <c:pt idx="4">
                  <c:v>gender</c:v>
                </c:pt>
                <c:pt idx="5">
                  <c:v>duis</c:v>
                </c:pt>
                <c:pt idx="6">
                  <c:v>children</c:v>
                </c:pt>
                <c:pt idx="7">
                  <c:v>past_accidents</c:v>
                </c:pt>
                <c:pt idx="8">
                  <c:v>income</c:v>
                </c:pt>
                <c:pt idx="9">
                  <c:v>vehicle_year</c:v>
                </c:pt>
                <c:pt idx="10">
                  <c:v>credit_score</c:v>
                </c:pt>
                <c:pt idx="11">
                  <c:v>speeding_violations</c:v>
                </c:pt>
                <c:pt idx="12">
                  <c:v>married</c:v>
                </c:pt>
                <c:pt idx="13">
                  <c:v>vehicle_ownership</c:v>
                </c:pt>
                <c:pt idx="14">
                  <c:v>age</c:v>
                </c:pt>
                <c:pt idx="15">
                  <c:v>driving_experience</c:v>
                </c:pt>
              </c:strCache>
            </c:strRef>
          </c:cat>
          <c:val>
            <c:numRef>
              <c:f>Summary!$F$2:$F$17</c:f>
              <c:numCache>
                <c:formatCode>General</c:formatCode>
                <c:ptCount val="16"/>
                <c:pt idx="0">
                  <c:v>0.47926634769999998</c:v>
                </c:pt>
                <c:pt idx="1">
                  <c:v>0.52392344499999999</c:v>
                </c:pt>
                <c:pt idx="2">
                  <c:v>0.52631578950000002</c:v>
                </c:pt>
                <c:pt idx="3">
                  <c:v>0.57017543859999997</c:v>
                </c:pt>
                <c:pt idx="4">
                  <c:v>0.57097288680000002</c:v>
                </c:pt>
                <c:pt idx="5">
                  <c:v>0.57097288680000002</c:v>
                </c:pt>
                <c:pt idx="6">
                  <c:v>0.62041467299999997</c:v>
                </c:pt>
                <c:pt idx="7">
                  <c:v>0.62599681019999998</c:v>
                </c:pt>
                <c:pt idx="8">
                  <c:v>0.63317384369999996</c:v>
                </c:pt>
                <c:pt idx="9">
                  <c:v>0.64992025519999996</c:v>
                </c:pt>
                <c:pt idx="10">
                  <c:v>0.65151515149999994</c:v>
                </c:pt>
                <c:pt idx="11">
                  <c:v>0.66507177029999998</c:v>
                </c:pt>
                <c:pt idx="12">
                  <c:v>0.66586921850000003</c:v>
                </c:pt>
                <c:pt idx="13">
                  <c:v>0.68421052630000001</c:v>
                </c:pt>
                <c:pt idx="14">
                  <c:v>0.7192982456</c:v>
                </c:pt>
                <c:pt idx="15">
                  <c:v>0.77192982460000004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C096-4C2A-AA5C-8EB1D73150A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82"/>
        <c:axId val="1114649632"/>
        <c:axId val="1246542768"/>
      </c:barChart>
      <c:catAx>
        <c:axId val="111464963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246542768"/>
        <c:crosses val="autoZero"/>
        <c:auto val="1"/>
        <c:lblAlgn val="ctr"/>
        <c:lblOffset val="100"/>
        <c:noMultiLvlLbl val="0"/>
      </c:catAx>
      <c:valAx>
        <c:axId val="124654276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900" b="1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111464963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900" b="1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 b="1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2">
  <a:schemeClr val="accent2"/>
  <a:schemeClr val="accent4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16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8C8ACF6-3353-44D2-8B7B-9AFCCB5AC2D1}" type="doc">
      <dgm:prSet loTypeId="urn:microsoft.com/office/officeart/2005/8/layout/hierarchy1" loCatId="hierarchy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970B6A2F-C703-486C-82D9-98EB1831BA18}">
      <dgm:prSet custT="1"/>
      <dgm:spPr/>
      <dgm:t>
        <a:bodyPr/>
        <a:lstStyle/>
        <a:p>
          <a:r>
            <a:rPr lang="en-US" sz="900" b="1" dirty="0"/>
            <a:t>Data Exploration </a:t>
          </a:r>
        </a:p>
        <a:p>
          <a:r>
            <a:rPr lang="en-US" sz="900" dirty="0"/>
            <a:t>(Data Visualization &amp; Cleaning)</a:t>
          </a:r>
        </a:p>
      </dgm:t>
    </dgm:pt>
    <dgm:pt modelId="{6BEDC589-0B86-481F-8D11-94930954D4D8}" type="parTrans" cxnId="{410B3FF5-6377-4057-AD64-00FAFE58CAB5}">
      <dgm:prSet/>
      <dgm:spPr/>
      <dgm:t>
        <a:bodyPr/>
        <a:lstStyle/>
        <a:p>
          <a:endParaRPr lang="en-US" sz="2800"/>
        </a:p>
      </dgm:t>
    </dgm:pt>
    <dgm:pt modelId="{DF50353A-1137-4EFA-8B5E-804276B16B3A}" type="sibTrans" cxnId="{410B3FF5-6377-4057-AD64-00FAFE58CAB5}">
      <dgm:prSet/>
      <dgm:spPr/>
      <dgm:t>
        <a:bodyPr/>
        <a:lstStyle/>
        <a:p>
          <a:endParaRPr lang="en-US" sz="2800"/>
        </a:p>
      </dgm:t>
    </dgm:pt>
    <dgm:pt modelId="{536FACE3-8552-4021-998D-8B720C68DC83}">
      <dgm:prSet custT="1"/>
      <dgm:spPr/>
      <dgm:t>
        <a:bodyPr/>
        <a:lstStyle/>
        <a:p>
          <a:r>
            <a:rPr lang="en-US" sz="900" b="1" dirty="0"/>
            <a:t>Data Preprocessing</a:t>
          </a:r>
        </a:p>
        <a:p>
          <a:r>
            <a:rPr lang="en-US" sz="900" dirty="0"/>
            <a:t>(Missing Values, Imbalanced Data, Split Data – Test/Train)</a:t>
          </a:r>
        </a:p>
      </dgm:t>
    </dgm:pt>
    <dgm:pt modelId="{C575FEA3-25B1-47FA-990F-709651BF2132}" type="parTrans" cxnId="{0725BD40-87E8-4A36-AAFA-D748065FA545}">
      <dgm:prSet/>
      <dgm:spPr/>
      <dgm:t>
        <a:bodyPr/>
        <a:lstStyle/>
        <a:p>
          <a:endParaRPr lang="en-US" sz="2800"/>
        </a:p>
      </dgm:t>
    </dgm:pt>
    <dgm:pt modelId="{73C2AD31-64D3-428D-B52C-B2C59D28B3AE}" type="sibTrans" cxnId="{0725BD40-87E8-4A36-AAFA-D748065FA545}">
      <dgm:prSet/>
      <dgm:spPr/>
      <dgm:t>
        <a:bodyPr/>
        <a:lstStyle/>
        <a:p>
          <a:endParaRPr lang="en-US" sz="2800"/>
        </a:p>
      </dgm:t>
    </dgm:pt>
    <dgm:pt modelId="{60024BCB-16D7-4081-BFF6-6886C14911BF}">
      <dgm:prSet custT="1"/>
      <dgm:spPr/>
      <dgm:t>
        <a:bodyPr/>
        <a:lstStyle/>
        <a:p>
          <a:r>
            <a:rPr lang="en-US" sz="900" b="1" dirty="0"/>
            <a:t>Feature / Model Evaluation</a:t>
          </a:r>
        </a:p>
        <a:p>
          <a:r>
            <a:rPr lang="en-US" sz="900" dirty="0"/>
            <a:t>(Logistic Regression, Decision Tree, Random Forest, SVM)</a:t>
          </a:r>
        </a:p>
      </dgm:t>
    </dgm:pt>
    <dgm:pt modelId="{BD74CE5E-D65F-4A81-ABFA-13A390CA27BA}" type="parTrans" cxnId="{29FCC6D0-E85B-421D-BFE0-60F29EE63312}">
      <dgm:prSet/>
      <dgm:spPr/>
      <dgm:t>
        <a:bodyPr/>
        <a:lstStyle/>
        <a:p>
          <a:endParaRPr lang="en-US" sz="2800"/>
        </a:p>
      </dgm:t>
    </dgm:pt>
    <dgm:pt modelId="{46FF4B4D-8E67-400F-90D9-273AF909B3D1}" type="sibTrans" cxnId="{29FCC6D0-E85B-421D-BFE0-60F29EE63312}">
      <dgm:prSet/>
      <dgm:spPr/>
      <dgm:t>
        <a:bodyPr/>
        <a:lstStyle/>
        <a:p>
          <a:endParaRPr lang="en-US" sz="2800"/>
        </a:p>
      </dgm:t>
    </dgm:pt>
    <dgm:pt modelId="{79635C33-D5E1-437C-B65D-AEE00DADA24D}">
      <dgm:prSet custT="1"/>
      <dgm:spPr/>
      <dgm:t>
        <a:bodyPr/>
        <a:lstStyle/>
        <a:p>
          <a:r>
            <a:rPr lang="en-US" sz="900" b="1" dirty="0"/>
            <a:t>Model Selection</a:t>
          </a:r>
        </a:p>
        <a:p>
          <a:r>
            <a:rPr lang="en-US" sz="900" dirty="0"/>
            <a:t>(Accuracy, Precision, Recall, F1</a:t>
          </a:r>
          <a:r>
            <a:rPr lang="en-US" sz="900" b="0" i="0" dirty="0"/>
            <a:t>)</a:t>
          </a:r>
          <a:endParaRPr lang="en-US" sz="900" dirty="0"/>
        </a:p>
      </dgm:t>
    </dgm:pt>
    <dgm:pt modelId="{D1C174E4-80D4-4A6D-8CF1-8F59FCAEE3E0}" type="parTrans" cxnId="{4A5A7FBB-BE11-48DE-B0D0-8BB9944A3E18}">
      <dgm:prSet/>
      <dgm:spPr/>
      <dgm:t>
        <a:bodyPr/>
        <a:lstStyle/>
        <a:p>
          <a:endParaRPr lang="en-US" sz="2800"/>
        </a:p>
      </dgm:t>
    </dgm:pt>
    <dgm:pt modelId="{65172C1A-138F-4A14-B9C8-8F49A3149B11}" type="sibTrans" cxnId="{4A5A7FBB-BE11-48DE-B0D0-8BB9944A3E18}">
      <dgm:prSet/>
      <dgm:spPr/>
      <dgm:t>
        <a:bodyPr/>
        <a:lstStyle/>
        <a:p>
          <a:endParaRPr lang="en-US" sz="2800"/>
        </a:p>
      </dgm:t>
    </dgm:pt>
    <dgm:pt modelId="{0D3DA39B-5A3A-4F3A-8DBD-70B48D000C62}" type="pres">
      <dgm:prSet presAssocID="{D8C8ACF6-3353-44D2-8B7B-9AFCCB5AC2D1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EF30515-E9C7-4A96-9E62-95D82F7E3390}" type="pres">
      <dgm:prSet presAssocID="{970B6A2F-C703-486C-82D9-98EB1831BA18}" presName="hierRoot1" presStyleCnt="0"/>
      <dgm:spPr/>
    </dgm:pt>
    <dgm:pt modelId="{925731C7-62D6-413D-A2F1-8C7008458D67}" type="pres">
      <dgm:prSet presAssocID="{970B6A2F-C703-486C-82D9-98EB1831BA18}" presName="composite" presStyleCnt="0"/>
      <dgm:spPr/>
    </dgm:pt>
    <dgm:pt modelId="{F0162199-0410-419A-8BE2-AAC1D511C6F2}" type="pres">
      <dgm:prSet presAssocID="{970B6A2F-C703-486C-82D9-98EB1831BA18}" presName="background" presStyleLbl="node0" presStyleIdx="0" presStyleCnt="4"/>
      <dgm:spPr/>
    </dgm:pt>
    <dgm:pt modelId="{537F1958-5677-464F-848E-40BEA2C84725}" type="pres">
      <dgm:prSet presAssocID="{970B6A2F-C703-486C-82D9-98EB1831BA18}" presName="text" presStyleLbl="fgAcc0" presStyleIdx="0" presStyleCnt="4">
        <dgm:presLayoutVars>
          <dgm:chPref val="3"/>
        </dgm:presLayoutVars>
      </dgm:prSet>
      <dgm:spPr/>
    </dgm:pt>
    <dgm:pt modelId="{E5859C22-E3DB-4F3A-B9A3-C629C9D6C51C}" type="pres">
      <dgm:prSet presAssocID="{970B6A2F-C703-486C-82D9-98EB1831BA18}" presName="hierChild2" presStyleCnt="0"/>
      <dgm:spPr/>
    </dgm:pt>
    <dgm:pt modelId="{BAEEF651-42D0-4B58-A22C-ADE0F2D027DC}" type="pres">
      <dgm:prSet presAssocID="{536FACE3-8552-4021-998D-8B720C68DC83}" presName="hierRoot1" presStyleCnt="0"/>
      <dgm:spPr/>
    </dgm:pt>
    <dgm:pt modelId="{B9387BDF-FB0D-4CD9-A0A3-6B032E44B95D}" type="pres">
      <dgm:prSet presAssocID="{536FACE3-8552-4021-998D-8B720C68DC83}" presName="composite" presStyleCnt="0"/>
      <dgm:spPr/>
    </dgm:pt>
    <dgm:pt modelId="{D1D41548-FF62-4409-911C-DA155888C295}" type="pres">
      <dgm:prSet presAssocID="{536FACE3-8552-4021-998D-8B720C68DC83}" presName="background" presStyleLbl="node0" presStyleIdx="1" presStyleCnt="4"/>
      <dgm:spPr>
        <a:solidFill>
          <a:schemeClr val="accent5"/>
        </a:solidFill>
      </dgm:spPr>
    </dgm:pt>
    <dgm:pt modelId="{D76F72B3-CE17-4C0E-85E2-3F1FB17A8DE7}" type="pres">
      <dgm:prSet presAssocID="{536FACE3-8552-4021-998D-8B720C68DC83}" presName="text" presStyleLbl="fgAcc0" presStyleIdx="1" presStyleCnt="4">
        <dgm:presLayoutVars>
          <dgm:chPref val="3"/>
        </dgm:presLayoutVars>
      </dgm:prSet>
      <dgm:spPr/>
    </dgm:pt>
    <dgm:pt modelId="{7FE02F01-AEB2-4E85-A9DB-2474C8565C6A}" type="pres">
      <dgm:prSet presAssocID="{536FACE3-8552-4021-998D-8B720C68DC83}" presName="hierChild2" presStyleCnt="0"/>
      <dgm:spPr/>
    </dgm:pt>
    <dgm:pt modelId="{BB05C50A-5C87-4CDE-9D9A-8F4A9AF206F9}" type="pres">
      <dgm:prSet presAssocID="{60024BCB-16D7-4081-BFF6-6886C14911BF}" presName="hierRoot1" presStyleCnt="0"/>
      <dgm:spPr/>
    </dgm:pt>
    <dgm:pt modelId="{2B8B80A9-5FBA-4E9E-99AC-38644B11CB5F}" type="pres">
      <dgm:prSet presAssocID="{60024BCB-16D7-4081-BFF6-6886C14911BF}" presName="composite" presStyleCnt="0"/>
      <dgm:spPr/>
    </dgm:pt>
    <dgm:pt modelId="{C81CD620-1363-423C-9AF6-EC885DE22408}" type="pres">
      <dgm:prSet presAssocID="{60024BCB-16D7-4081-BFF6-6886C14911BF}" presName="background" presStyleLbl="node0" presStyleIdx="2" presStyleCnt="4"/>
      <dgm:spPr>
        <a:solidFill>
          <a:schemeClr val="accent4"/>
        </a:solidFill>
      </dgm:spPr>
    </dgm:pt>
    <dgm:pt modelId="{58C8493F-6C5B-40C5-948A-E500E3D534A1}" type="pres">
      <dgm:prSet presAssocID="{60024BCB-16D7-4081-BFF6-6886C14911BF}" presName="text" presStyleLbl="fgAcc0" presStyleIdx="2" presStyleCnt="4">
        <dgm:presLayoutVars>
          <dgm:chPref val="3"/>
        </dgm:presLayoutVars>
      </dgm:prSet>
      <dgm:spPr/>
    </dgm:pt>
    <dgm:pt modelId="{6E8689A2-605F-405F-8781-8C666F2BF525}" type="pres">
      <dgm:prSet presAssocID="{60024BCB-16D7-4081-BFF6-6886C14911BF}" presName="hierChild2" presStyleCnt="0"/>
      <dgm:spPr/>
    </dgm:pt>
    <dgm:pt modelId="{8D0BC6EB-562E-4D4A-9560-049C4B292EAD}" type="pres">
      <dgm:prSet presAssocID="{79635C33-D5E1-437C-B65D-AEE00DADA24D}" presName="hierRoot1" presStyleCnt="0"/>
      <dgm:spPr/>
    </dgm:pt>
    <dgm:pt modelId="{A7BF05C4-1B52-4B64-8AF2-DBA5570966AA}" type="pres">
      <dgm:prSet presAssocID="{79635C33-D5E1-437C-B65D-AEE00DADA24D}" presName="composite" presStyleCnt="0"/>
      <dgm:spPr/>
    </dgm:pt>
    <dgm:pt modelId="{EF525CA5-6234-4A6D-9062-99AA7C64C940}" type="pres">
      <dgm:prSet presAssocID="{79635C33-D5E1-437C-B65D-AEE00DADA24D}" presName="background" presStyleLbl="node0" presStyleIdx="3" presStyleCnt="4"/>
      <dgm:spPr>
        <a:solidFill>
          <a:schemeClr val="accent6"/>
        </a:solidFill>
      </dgm:spPr>
    </dgm:pt>
    <dgm:pt modelId="{AD4F3373-2E1C-48C7-B55A-982C536BD590}" type="pres">
      <dgm:prSet presAssocID="{79635C33-D5E1-437C-B65D-AEE00DADA24D}" presName="text" presStyleLbl="fgAcc0" presStyleIdx="3" presStyleCnt="4">
        <dgm:presLayoutVars>
          <dgm:chPref val="3"/>
        </dgm:presLayoutVars>
      </dgm:prSet>
      <dgm:spPr/>
    </dgm:pt>
    <dgm:pt modelId="{CED7B0DE-737F-46BD-91EF-0A5F288BE6A6}" type="pres">
      <dgm:prSet presAssocID="{79635C33-D5E1-437C-B65D-AEE00DADA24D}" presName="hierChild2" presStyleCnt="0"/>
      <dgm:spPr/>
    </dgm:pt>
  </dgm:ptLst>
  <dgm:cxnLst>
    <dgm:cxn modelId="{809B8006-5190-42B7-8B42-AA1862AFE77A}" type="presOf" srcId="{D8C8ACF6-3353-44D2-8B7B-9AFCCB5AC2D1}" destId="{0D3DA39B-5A3A-4F3A-8DBD-70B48D000C62}" srcOrd="0" destOrd="0" presId="urn:microsoft.com/office/officeart/2005/8/layout/hierarchy1"/>
    <dgm:cxn modelId="{08318609-016C-403D-90A7-8016183132C5}" type="presOf" srcId="{60024BCB-16D7-4081-BFF6-6886C14911BF}" destId="{58C8493F-6C5B-40C5-948A-E500E3D534A1}" srcOrd="0" destOrd="0" presId="urn:microsoft.com/office/officeart/2005/8/layout/hierarchy1"/>
    <dgm:cxn modelId="{0725BD40-87E8-4A36-AAFA-D748065FA545}" srcId="{D8C8ACF6-3353-44D2-8B7B-9AFCCB5AC2D1}" destId="{536FACE3-8552-4021-998D-8B720C68DC83}" srcOrd="1" destOrd="0" parTransId="{C575FEA3-25B1-47FA-990F-709651BF2132}" sibTransId="{73C2AD31-64D3-428D-B52C-B2C59D28B3AE}"/>
    <dgm:cxn modelId="{D9940398-37C1-4BC5-B7D9-83D1DCD35D19}" type="presOf" srcId="{79635C33-D5E1-437C-B65D-AEE00DADA24D}" destId="{AD4F3373-2E1C-48C7-B55A-982C536BD590}" srcOrd="0" destOrd="0" presId="urn:microsoft.com/office/officeart/2005/8/layout/hierarchy1"/>
    <dgm:cxn modelId="{4A5A7FBB-BE11-48DE-B0D0-8BB9944A3E18}" srcId="{D8C8ACF6-3353-44D2-8B7B-9AFCCB5AC2D1}" destId="{79635C33-D5E1-437C-B65D-AEE00DADA24D}" srcOrd="3" destOrd="0" parTransId="{D1C174E4-80D4-4A6D-8CF1-8F59FCAEE3E0}" sibTransId="{65172C1A-138F-4A14-B9C8-8F49A3149B11}"/>
    <dgm:cxn modelId="{29FCC6D0-E85B-421D-BFE0-60F29EE63312}" srcId="{D8C8ACF6-3353-44D2-8B7B-9AFCCB5AC2D1}" destId="{60024BCB-16D7-4081-BFF6-6886C14911BF}" srcOrd="2" destOrd="0" parTransId="{BD74CE5E-D65F-4A81-ABFA-13A390CA27BA}" sibTransId="{46FF4B4D-8E67-400F-90D9-273AF909B3D1}"/>
    <dgm:cxn modelId="{EDDCB5E0-6938-4B72-A0A7-4436A9373149}" type="presOf" srcId="{970B6A2F-C703-486C-82D9-98EB1831BA18}" destId="{537F1958-5677-464F-848E-40BEA2C84725}" srcOrd="0" destOrd="0" presId="urn:microsoft.com/office/officeart/2005/8/layout/hierarchy1"/>
    <dgm:cxn modelId="{410B3FF5-6377-4057-AD64-00FAFE58CAB5}" srcId="{D8C8ACF6-3353-44D2-8B7B-9AFCCB5AC2D1}" destId="{970B6A2F-C703-486C-82D9-98EB1831BA18}" srcOrd="0" destOrd="0" parTransId="{6BEDC589-0B86-481F-8D11-94930954D4D8}" sibTransId="{DF50353A-1137-4EFA-8B5E-804276B16B3A}"/>
    <dgm:cxn modelId="{A09E77FF-FE72-4016-9991-B9A76589A33E}" type="presOf" srcId="{536FACE3-8552-4021-998D-8B720C68DC83}" destId="{D76F72B3-CE17-4C0E-85E2-3F1FB17A8DE7}" srcOrd="0" destOrd="0" presId="urn:microsoft.com/office/officeart/2005/8/layout/hierarchy1"/>
    <dgm:cxn modelId="{6D7A87D7-F638-44AC-A3D6-347C5A9F27CB}" type="presParOf" srcId="{0D3DA39B-5A3A-4F3A-8DBD-70B48D000C62}" destId="{BEF30515-E9C7-4A96-9E62-95D82F7E3390}" srcOrd="0" destOrd="0" presId="urn:microsoft.com/office/officeart/2005/8/layout/hierarchy1"/>
    <dgm:cxn modelId="{9D8DD739-C060-40C6-A1A2-25CB2F545F4F}" type="presParOf" srcId="{BEF30515-E9C7-4A96-9E62-95D82F7E3390}" destId="{925731C7-62D6-413D-A2F1-8C7008458D67}" srcOrd="0" destOrd="0" presId="urn:microsoft.com/office/officeart/2005/8/layout/hierarchy1"/>
    <dgm:cxn modelId="{70C75A55-8807-4B6A-9A66-F095B5691C20}" type="presParOf" srcId="{925731C7-62D6-413D-A2F1-8C7008458D67}" destId="{F0162199-0410-419A-8BE2-AAC1D511C6F2}" srcOrd="0" destOrd="0" presId="urn:microsoft.com/office/officeart/2005/8/layout/hierarchy1"/>
    <dgm:cxn modelId="{85E9E90C-6B81-4519-ABA3-28BE64027AC5}" type="presParOf" srcId="{925731C7-62D6-413D-A2F1-8C7008458D67}" destId="{537F1958-5677-464F-848E-40BEA2C84725}" srcOrd="1" destOrd="0" presId="urn:microsoft.com/office/officeart/2005/8/layout/hierarchy1"/>
    <dgm:cxn modelId="{8D9D1895-C94A-4588-AB69-80E68D809ECA}" type="presParOf" srcId="{BEF30515-E9C7-4A96-9E62-95D82F7E3390}" destId="{E5859C22-E3DB-4F3A-B9A3-C629C9D6C51C}" srcOrd="1" destOrd="0" presId="urn:microsoft.com/office/officeart/2005/8/layout/hierarchy1"/>
    <dgm:cxn modelId="{6A148F17-E946-4A09-B1C5-8A12875A0521}" type="presParOf" srcId="{0D3DA39B-5A3A-4F3A-8DBD-70B48D000C62}" destId="{BAEEF651-42D0-4B58-A22C-ADE0F2D027DC}" srcOrd="1" destOrd="0" presId="urn:microsoft.com/office/officeart/2005/8/layout/hierarchy1"/>
    <dgm:cxn modelId="{9C882F13-9577-42AA-B8D6-16CB9B946B5E}" type="presParOf" srcId="{BAEEF651-42D0-4B58-A22C-ADE0F2D027DC}" destId="{B9387BDF-FB0D-4CD9-A0A3-6B032E44B95D}" srcOrd="0" destOrd="0" presId="urn:microsoft.com/office/officeart/2005/8/layout/hierarchy1"/>
    <dgm:cxn modelId="{CA67D3E5-C747-4C3F-B046-2DB12F6A5891}" type="presParOf" srcId="{B9387BDF-FB0D-4CD9-A0A3-6B032E44B95D}" destId="{D1D41548-FF62-4409-911C-DA155888C295}" srcOrd="0" destOrd="0" presId="urn:microsoft.com/office/officeart/2005/8/layout/hierarchy1"/>
    <dgm:cxn modelId="{57B24335-22AE-4631-BF2F-7D92448EF02E}" type="presParOf" srcId="{B9387BDF-FB0D-4CD9-A0A3-6B032E44B95D}" destId="{D76F72B3-CE17-4C0E-85E2-3F1FB17A8DE7}" srcOrd="1" destOrd="0" presId="urn:microsoft.com/office/officeart/2005/8/layout/hierarchy1"/>
    <dgm:cxn modelId="{2F10032C-FA03-456C-B834-3BDB5D746747}" type="presParOf" srcId="{BAEEF651-42D0-4B58-A22C-ADE0F2D027DC}" destId="{7FE02F01-AEB2-4E85-A9DB-2474C8565C6A}" srcOrd="1" destOrd="0" presId="urn:microsoft.com/office/officeart/2005/8/layout/hierarchy1"/>
    <dgm:cxn modelId="{9E3D53F2-9696-4471-8585-6A34F9AC4467}" type="presParOf" srcId="{0D3DA39B-5A3A-4F3A-8DBD-70B48D000C62}" destId="{BB05C50A-5C87-4CDE-9D9A-8F4A9AF206F9}" srcOrd="2" destOrd="0" presId="urn:microsoft.com/office/officeart/2005/8/layout/hierarchy1"/>
    <dgm:cxn modelId="{DCEBDE23-2450-4E41-8B84-4060876D9886}" type="presParOf" srcId="{BB05C50A-5C87-4CDE-9D9A-8F4A9AF206F9}" destId="{2B8B80A9-5FBA-4E9E-99AC-38644B11CB5F}" srcOrd="0" destOrd="0" presId="urn:microsoft.com/office/officeart/2005/8/layout/hierarchy1"/>
    <dgm:cxn modelId="{5F78AADE-9FBD-4433-B494-4C26769EDDA7}" type="presParOf" srcId="{2B8B80A9-5FBA-4E9E-99AC-38644B11CB5F}" destId="{C81CD620-1363-423C-9AF6-EC885DE22408}" srcOrd="0" destOrd="0" presId="urn:microsoft.com/office/officeart/2005/8/layout/hierarchy1"/>
    <dgm:cxn modelId="{EAE32520-C779-40F5-9E86-BF5B2D304682}" type="presParOf" srcId="{2B8B80A9-5FBA-4E9E-99AC-38644B11CB5F}" destId="{58C8493F-6C5B-40C5-948A-E500E3D534A1}" srcOrd="1" destOrd="0" presId="urn:microsoft.com/office/officeart/2005/8/layout/hierarchy1"/>
    <dgm:cxn modelId="{E1B98A87-EFA9-46A1-92CC-EC75244B662B}" type="presParOf" srcId="{BB05C50A-5C87-4CDE-9D9A-8F4A9AF206F9}" destId="{6E8689A2-605F-405F-8781-8C666F2BF525}" srcOrd="1" destOrd="0" presId="urn:microsoft.com/office/officeart/2005/8/layout/hierarchy1"/>
    <dgm:cxn modelId="{74DF7792-F5C4-4B64-9F96-E41F87D39910}" type="presParOf" srcId="{0D3DA39B-5A3A-4F3A-8DBD-70B48D000C62}" destId="{8D0BC6EB-562E-4D4A-9560-049C4B292EAD}" srcOrd="3" destOrd="0" presId="urn:microsoft.com/office/officeart/2005/8/layout/hierarchy1"/>
    <dgm:cxn modelId="{5ABDE285-FCA8-454D-ABC3-58EA216DABB6}" type="presParOf" srcId="{8D0BC6EB-562E-4D4A-9560-049C4B292EAD}" destId="{A7BF05C4-1B52-4B64-8AF2-DBA5570966AA}" srcOrd="0" destOrd="0" presId="urn:microsoft.com/office/officeart/2005/8/layout/hierarchy1"/>
    <dgm:cxn modelId="{D3AA3621-D917-4773-BE80-2463DFFE69EA}" type="presParOf" srcId="{A7BF05C4-1B52-4B64-8AF2-DBA5570966AA}" destId="{EF525CA5-6234-4A6D-9062-99AA7C64C940}" srcOrd="0" destOrd="0" presId="urn:microsoft.com/office/officeart/2005/8/layout/hierarchy1"/>
    <dgm:cxn modelId="{4156CAD2-0F90-4B7B-BEF6-1D1B6EB743E3}" type="presParOf" srcId="{A7BF05C4-1B52-4B64-8AF2-DBA5570966AA}" destId="{AD4F3373-2E1C-48C7-B55A-982C536BD590}" srcOrd="1" destOrd="0" presId="urn:microsoft.com/office/officeart/2005/8/layout/hierarchy1"/>
    <dgm:cxn modelId="{038B69AD-73AB-4ED4-A070-0E1344A39121}" type="presParOf" srcId="{8D0BC6EB-562E-4D4A-9560-049C4B292EAD}" destId="{CED7B0DE-737F-46BD-91EF-0A5F288BE6A6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162199-0410-419A-8BE2-AAC1D511C6F2}">
      <dsp:nvSpPr>
        <dsp:cNvPr id="0" name=""/>
        <dsp:cNvSpPr/>
      </dsp:nvSpPr>
      <dsp:spPr>
        <a:xfrm>
          <a:off x="1872" y="256684"/>
          <a:ext cx="1336685" cy="84879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37F1958-5677-464F-848E-40BEA2C84725}">
      <dsp:nvSpPr>
        <dsp:cNvPr id="0" name=""/>
        <dsp:cNvSpPr/>
      </dsp:nvSpPr>
      <dsp:spPr>
        <a:xfrm>
          <a:off x="150392" y="397779"/>
          <a:ext cx="1336685" cy="8487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/>
            <a:t>Data Exploration 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(Data Visualization &amp; Cleaning)</a:t>
          </a:r>
        </a:p>
      </dsp:txBody>
      <dsp:txXfrm>
        <a:off x="175252" y="422639"/>
        <a:ext cx="1286965" cy="799075"/>
      </dsp:txXfrm>
    </dsp:sp>
    <dsp:sp modelId="{D1D41548-FF62-4409-911C-DA155888C295}">
      <dsp:nvSpPr>
        <dsp:cNvPr id="0" name=""/>
        <dsp:cNvSpPr/>
      </dsp:nvSpPr>
      <dsp:spPr>
        <a:xfrm>
          <a:off x="1635599" y="256684"/>
          <a:ext cx="1336685" cy="848795"/>
        </a:xfrm>
        <a:prstGeom prst="roundRect">
          <a:avLst>
            <a:gd name="adj" fmla="val 10000"/>
          </a:avLst>
        </a:prstGeom>
        <a:solidFill>
          <a:schemeClr val="accent5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6F72B3-CE17-4C0E-85E2-3F1FB17A8DE7}">
      <dsp:nvSpPr>
        <dsp:cNvPr id="0" name=""/>
        <dsp:cNvSpPr/>
      </dsp:nvSpPr>
      <dsp:spPr>
        <a:xfrm>
          <a:off x="1784119" y="397779"/>
          <a:ext cx="1336685" cy="8487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/>
            <a:t>Data Preprocessing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(Missing Values, Imbalanced Data, Split Data – Test/Train)</a:t>
          </a:r>
        </a:p>
      </dsp:txBody>
      <dsp:txXfrm>
        <a:off x="1808979" y="422639"/>
        <a:ext cx="1286965" cy="799075"/>
      </dsp:txXfrm>
    </dsp:sp>
    <dsp:sp modelId="{C81CD620-1363-423C-9AF6-EC885DE22408}">
      <dsp:nvSpPr>
        <dsp:cNvPr id="0" name=""/>
        <dsp:cNvSpPr/>
      </dsp:nvSpPr>
      <dsp:spPr>
        <a:xfrm>
          <a:off x="3269326" y="256684"/>
          <a:ext cx="1336685" cy="848795"/>
        </a:xfrm>
        <a:prstGeom prst="roundRect">
          <a:avLst>
            <a:gd name="adj" fmla="val 10000"/>
          </a:avLst>
        </a:prstGeom>
        <a:solidFill>
          <a:schemeClr val="accent4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C8493F-6C5B-40C5-948A-E500E3D534A1}">
      <dsp:nvSpPr>
        <dsp:cNvPr id="0" name=""/>
        <dsp:cNvSpPr/>
      </dsp:nvSpPr>
      <dsp:spPr>
        <a:xfrm>
          <a:off x="3417846" y="397779"/>
          <a:ext cx="1336685" cy="8487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/>
            <a:t>Feature / Model Evaluation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(Logistic Regression, Decision Tree, Random Forest, SVM)</a:t>
          </a:r>
        </a:p>
      </dsp:txBody>
      <dsp:txXfrm>
        <a:off x="3442706" y="422639"/>
        <a:ext cx="1286965" cy="799075"/>
      </dsp:txXfrm>
    </dsp:sp>
    <dsp:sp modelId="{EF525CA5-6234-4A6D-9062-99AA7C64C940}">
      <dsp:nvSpPr>
        <dsp:cNvPr id="0" name=""/>
        <dsp:cNvSpPr/>
      </dsp:nvSpPr>
      <dsp:spPr>
        <a:xfrm>
          <a:off x="4903053" y="256684"/>
          <a:ext cx="1336685" cy="848795"/>
        </a:xfrm>
        <a:prstGeom prst="roundRect">
          <a:avLst>
            <a:gd name="adj" fmla="val 10000"/>
          </a:avLst>
        </a:prstGeom>
        <a:solidFill>
          <a:schemeClr val="accent6"/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D4F3373-2E1C-48C7-B55A-982C536BD590}">
      <dsp:nvSpPr>
        <dsp:cNvPr id="0" name=""/>
        <dsp:cNvSpPr/>
      </dsp:nvSpPr>
      <dsp:spPr>
        <a:xfrm>
          <a:off x="5051574" y="397779"/>
          <a:ext cx="1336685" cy="84879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4290" tIns="34290" rIns="34290" bIns="34290" numCol="1" spcCol="1270" anchor="ctr" anchorCtr="0">
          <a:noAutofit/>
        </a:bodyPr>
        <a:lstStyle/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b="1" kern="1200" dirty="0"/>
            <a:t>Model Selection</a:t>
          </a:r>
        </a:p>
        <a:p>
          <a:pPr marL="0" lvl="0" indent="0" algn="ctr" defTabSz="400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900" kern="1200" dirty="0"/>
            <a:t>(Accuracy, Precision, Recall, F1</a:t>
          </a:r>
          <a:r>
            <a:rPr lang="en-US" sz="900" b="0" i="0" kern="1200" dirty="0"/>
            <a:t>)</a:t>
          </a:r>
          <a:endParaRPr lang="en-US" sz="900" kern="1200" dirty="0"/>
        </a:p>
      </dsp:txBody>
      <dsp:txXfrm>
        <a:off x="5076434" y="422639"/>
        <a:ext cx="1286965" cy="79907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47A420-5FF7-4739-9012-F85F74F201B9}" type="datetimeFigureOut">
              <a:rPr lang="en-US" smtClean="0"/>
              <a:t>10/6/2025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DB54052-4FC9-4F31-B351-3C4A6A25DA9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6559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B54052-4FC9-4F31-B351-3C4A6A25DA9C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566320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Photo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9768" y="411480"/>
            <a:ext cx="5330952" cy="3739896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6200" dirty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9768" y="4873752"/>
            <a:ext cx="4517136" cy="1380744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dirty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10" name="Picture Placeholder 6">
            <a:extLst>
              <a:ext uri="{FF2B5EF4-FFF2-40B4-BE49-F238E27FC236}">
                <a16:creationId xmlns:a16="http://schemas.microsoft.com/office/drawing/2014/main" id="{DEE3B02A-3B83-3083-3F07-26E25C6C135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517248" y="0"/>
            <a:ext cx="5674753" cy="6399152"/>
          </a:xfrm>
          <a:custGeom>
            <a:avLst/>
            <a:gdLst>
              <a:gd name="connsiteX0" fmla="*/ 0 w 5674753"/>
              <a:gd name="connsiteY0" fmla="*/ 0 h 6399152"/>
              <a:gd name="connsiteX1" fmla="*/ 5674753 w 5674753"/>
              <a:gd name="connsiteY1" fmla="*/ 0 h 6399152"/>
              <a:gd name="connsiteX2" fmla="*/ 5674753 w 5674753"/>
              <a:gd name="connsiteY2" fmla="*/ 6399152 h 6399152"/>
              <a:gd name="connsiteX3" fmla="*/ 601996 w 5674753"/>
              <a:gd name="connsiteY3" fmla="*/ 6399152 h 6399152"/>
              <a:gd name="connsiteX4" fmla="*/ 0 w 5674753"/>
              <a:gd name="connsiteY4" fmla="*/ 5797156 h 6399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674753" h="6399152">
                <a:moveTo>
                  <a:pt x="0" y="0"/>
                </a:moveTo>
                <a:lnTo>
                  <a:pt x="5674753" y="0"/>
                </a:lnTo>
                <a:lnTo>
                  <a:pt x="5674753" y="6399152"/>
                </a:lnTo>
                <a:lnTo>
                  <a:pt x="601996" y="6399152"/>
                </a:lnTo>
                <a:cubicBezTo>
                  <a:pt x="269523" y="6399152"/>
                  <a:pt x="0" y="6129629"/>
                  <a:pt x="0" y="5797156"/>
                </a:cubicBezTo>
                <a:close/>
              </a:path>
            </a:pathLst>
          </a:custGeom>
          <a:blipFill dpi="0" rotWithShape="1">
            <a:blip r:embed="rId2"/>
            <a:srcRect/>
            <a:stretch>
              <a:fillRect/>
            </a:stretch>
          </a:blip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  <a:effectLst/>
              </a:defRPr>
            </a:lvl1pPr>
          </a:lstStyle>
          <a:p>
            <a:fld id="{EF118477-BA54-4B0E-9EC5-D8568300CAF2}" type="datetime1">
              <a:rPr lang="en-US" smtClean="0"/>
              <a:t>10/6/2025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683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019F8-742E-9EEF-F591-C9666AC32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045952" cy="1828800"/>
          </a:xfrm>
        </p:spPr>
        <p:txBody>
          <a:bodyPr anchor="t">
            <a:normAutofit/>
          </a:bodyPr>
          <a:lstStyle>
            <a:lvl1pPr>
              <a:defRPr sz="8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8C8B19A-6FC1-2B71-0BFB-9274CBF396B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694744" y="2423160"/>
            <a:ext cx="5780976" cy="3858768"/>
          </a:xfrm>
        </p:spPr>
        <p:txBody>
          <a:bodyPr vert="horz" lIns="91440" tIns="45720" rIns="91440" bIns="45720" rtlCol="0">
            <a:normAutofit/>
          </a:bodyPr>
          <a:lstStyle>
            <a:lvl1pPr marL="457200" indent="-457200">
              <a:buFont typeface="+mj-lt"/>
              <a:buAutoNum type="arabicPeriod"/>
              <a:defRPr lang="en-US" dirty="0"/>
            </a:lvl1pPr>
            <a:lvl2pPr marL="571500" indent="-342900">
              <a:buFont typeface="+mj-lt"/>
              <a:buAutoNum type="arabicPeriod"/>
              <a:defRPr lang="en-US" dirty="0"/>
            </a:lvl2pPr>
            <a:lvl3pPr marL="800100" indent="-342900">
              <a:buFont typeface="+mj-lt"/>
              <a:buAutoNum type="arabicPeriod"/>
              <a:defRPr lang="en-US" dirty="0"/>
            </a:lvl3pPr>
            <a:lvl4pPr>
              <a:buFont typeface="+mj-lt"/>
              <a:buAutoNum type="arabicPeriod"/>
              <a:defRPr lang="en-US" dirty="0"/>
            </a:lvl4pPr>
            <a:lvl5pPr>
              <a:buFont typeface="+mj-lt"/>
              <a:buAutoNum type="arabicPeriod"/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C77F2D-39D2-22F7-CF0B-39D63EBF0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3AD26B-DEF0-4EC5-90CD-3C7B79EC8572}" type="datetime1">
              <a:rPr lang="en-US" smtClean="0"/>
              <a:t>10/6/2025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12CFE6-D05E-5478-B3A4-81DC4DCD7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6B86D3-24E1-029E-BA22-9F17F9517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294996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Phot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91006" y="998230"/>
            <a:ext cx="3951469" cy="1947672"/>
          </a:xfrm>
        </p:spPr>
        <p:txBody>
          <a:bodyPr anchor="b">
            <a:normAutofit/>
          </a:bodyPr>
          <a:lstStyle>
            <a:lvl1pPr>
              <a:defRPr sz="44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DD60ACDC-1760-F721-E270-0D2FC4872DF2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7002464" cy="6399152"/>
          </a:xfrm>
          <a:custGeom>
            <a:avLst/>
            <a:gdLst>
              <a:gd name="connsiteX0" fmla="*/ 0 w 7002464"/>
              <a:gd name="connsiteY0" fmla="*/ 0 h 6399152"/>
              <a:gd name="connsiteX1" fmla="*/ 7002464 w 7002464"/>
              <a:gd name="connsiteY1" fmla="*/ 0 h 6399152"/>
              <a:gd name="connsiteX2" fmla="*/ 7002464 w 7002464"/>
              <a:gd name="connsiteY2" fmla="*/ 5797156 h 6399152"/>
              <a:gd name="connsiteX3" fmla="*/ 6400468 w 7002464"/>
              <a:gd name="connsiteY3" fmla="*/ 6399152 h 6399152"/>
              <a:gd name="connsiteX4" fmla="*/ 0 w 7002464"/>
              <a:gd name="connsiteY4" fmla="*/ 6399152 h 6399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002464" h="6399152">
                <a:moveTo>
                  <a:pt x="0" y="0"/>
                </a:moveTo>
                <a:lnTo>
                  <a:pt x="7002464" y="0"/>
                </a:lnTo>
                <a:lnTo>
                  <a:pt x="7002464" y="5797156"/>
                </a:lnTo>
                <a:cubicBezTo>
                  <a:pt x="7002464" y="6129629"/>
                  <a:pt x="6732941" y="6399152"/>
                  <a:pt x="6400468" y="6399152"/>
                </a:cubicBezTo>
                <a:lnTo>
                  <a:pt x="0" y="6399152"/>
                </a:lnTo>
                <a:close/>
              </a:path>
            </a:pathLst>
          </a:custGeom>
          <a:blipFill dpi="0" rotWithShape="1">
            <a:blip r:embed="rId2">
              <a:alphaModFix amt="65000"/>
            </a:blip>
            <a:srcRect/>
            <a:stretch>
              <a:fillRect/>
            </a:stretch>
          </a:blip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E0D00CE-C191-6DE5-9D82-7EFB59BC373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691007" y="3099815"/>
            <a:ext cx="3951469" cy="3084599"/>
          </a:xfrm>
        </p:spPr>
        <p:txBody>
          <a:bodyPr>
            <a:normAutofit/>
          </a:bodyPr>
          <a:lstStyle>
            <a:lvl1pPr marL="342900" indent="-342900">
              <a:buFont typeface="+mj-lt"/>
              <a:buAutoNum type="arabicPeriod"/>
              <a:defRPr sz="1800"/>
            </a:lvl1pPr>
            <a:lvl2pPr marL="571500" indent="-342900">
              <a:buFont typeface="+mj-lt"/>
              <a:buAutoNum type="arabicPeriod"/>
              <a:defRPr sz="1600"/>
            </a:lvl2pPr>
            <a:lvl3pPr marL="800100" indent="-342900">
              <a:buFont typeface="+mj-lt"/>
              <a:buAutoNum type="arabicPeriod"/>
              <a:defRPr sz="1400"/>
            </a:lvl3pPr>
            <a:lvl4pPr marL="914400" indent="-228600">
              <a:buFont typeface="+mj-lt"/>
              <a:buAutoNum type="arabicPeriod"/>
              <a:defRPr sz="1400"/>
            </a:lvl4pPr>
            <a:lvl5pPr marL="1143000" indent="-228600">
              <a:buFont typeface="+mj-lt"/>
              <a:buAutoNum type="arabicPeriod"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fld id="{BCA36A28-16B8-4B74-ADBC-086BC21557C6}" type="datetime1">
              <a:rPr lang="en-US" smtClean="0"/>
              <a:t>10/6/2025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4267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984" y="2478024"/>
            <a:ext cx="4325112" cy="2454796"/>
          </a:xfrm>
        </p:spPr>
        <p:txBody>
          <a:bodyPr anchor="t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D633F00-464B-3088-812A-40496FD102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73800" y="2478024"/>
            <a:ext cx="4325112" cy="2454796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dirty="0"/>
            </a:lvl1pPr>
            <a:lvl2pPr marL="228600" indent="0">
              <a:buNone/>
              <a:defRPr lang="en-US" dirty="0"/>
            </a:lvl2pPr>
            <a:lvl3pPr marL="457200" indent="0">
              <a:buNone/>
              <a:defRPr lang="en-US" dirty="0"/>
            </a:lvl3pPr>
            <a:lvl4pPr marL="685800" indent="0">
              <a:buNone/>
              <a:defRPr lang="en-US" dirty="0"/>
            </a:lvl4pPr>
            <a:lvl5pPr marL="914400" indent="0">
              <a:buNone/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7807CC-3A12-4A50-A3BE-C6063551B4A3}" type="datetime1">
              <a:rPr lang="en-US" smtClean="0"/>
              <a:t>10/6/2025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12353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984" y="2039112"/>
            <a:ext cx="3813048" cy="3538728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42D62A0-8127-CE86-0633-0D65E1E136F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22392" y="2039112"/>
            <a:ext cx="5047488" cy="353872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B40E33-4FBE-4166-8E4D-D16E2368EAF9}" type="datetime1">
              <a:rPr lang="en-US" smtClean="0"/>
              <a:t>10/6/2025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3551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1600200"/>
            <a:ext cx="4142232" cy="4636008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FB4667A-FE47-8556-FD3A-55FDBA801D7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22392" y="1600200"/>
            <a:ext cx="5788152" cy="463600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7688B5-3E47-407E-A4D5-0E98E41979E9}" type="datetime1">
              <a:rPr lang="en-US" smtClean="0"/>
              <a:t>10/6/2025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9813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7" y="640079"/>
            <a:ext cx="4032505" cy="3621024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C71126E-AEFA-B45A-CD39-AC1315E0333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22392" y="640715"/>
            <a:ext cx="5968098" cy="57197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29CD1-440F-4DE5-9914-1074B1963E64}" type="datetime1">
              <a:rPr lang="en-US" smtClean="0"/>
              <a:t>10/6/2025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917994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640080"/>
            <a:ext cx="3493008" cy="3621024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6F072A2-EBC7-B7EA-DA98-BAC0AA46E7A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425696" y="640080"/>
            <a:ext cx="7159752" cy="5724144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155DF8-55DB-438A-B328-5A22697F5E96}" type="datetime1">
              <a:rPr lang="en-US" smtClean="0"/>
              <a:t>10/6/2025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4009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0408" y="548640"/>
            <a:ext cx="6035040" cy="1143000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C1AB8ED2-AD91-CB22-5624-BD41AB32529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4844052" cy="6399152"/>
          </a:xfrm>
          <a:custGeom>
            <a:avLst/>
            <a:gdLst>
              <a:gd name="connsiteX0" fmla="*/ 0 w 4844052"/>
              <a:gd name="connsiteY0" fmla="*/ 0 h 6399152"/>
              <a:gd name="connsiteX1" fmla="*/ 4844052 w 4844052"/>
              <a:gd name="connsiteY1" fmla="*/ 0 h 6399152"/>
              <a:gd name="connsiteX2" fmla="*/ 4844052 w 4844052"/>
              <a:gd name="connsiteY2" fmla="*/ 5795922 h 6399152"/>
              <a:gd name="connsiteX3" fmla="*/ 4240822 w 4844052"/>
              <a:gd name="connsiteY3" fmla="*/ 6399152 h 6399152"/>
              <a:gd name="connsiteX4" fmla="*/ 0 w 4844052"/>
              <a:gd name="connsiteY4" fmla="*/ 6399152 h 6399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44052" h="6399152">
                <a:moveTo>
                  <a:pt x="0" y="0"/>
                </a:moveTo>
                <a:lnTo>
                  <a:pt x="4844052" y="0"/>
                </a:lnTo>
                <a:lnTo>
                  <a:pt x="4844052" y="5795922"/>
                </a:lnTo>
                <a:cubicBezTo>
                  <a:pt x="4844052" y="6129077"/>
                  <a:pt x="4573977" y="6399152"/>
                  <a:pt x="4240822" y="6399152"/>
                </a:cubicBezTo>
                <a:lnTo>
                  <a:pt x="0" y="6399152"/>
                </a:lnTo>
                <a:close/>
              </a:path>
            </a:pathLst>
          </a:custGeom>
          <a:blipFill dpi="0" rotWithShape="1">
            <a:blip r:embed="rId2">
              <a:alphaModFix amt="60000"/>
            </a:blip>
            <a:srcRect/>
            <a:stretch>
              <a:fillRect/>
            </a:stretch>
          </a:blip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18B74D6-CD72-B859-C229-60DB988B25E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550408" y="1828800"/>
            <a:ext cx="6035040" cy="44897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fld id="{B9F2D74A-71A1-4609-9BED-C43EBEF2D096}" type="datetime1">
              <a:rPr lang="en-US" smtClean="0"/>
              <a:t>10/6/2025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9334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548640"/>
            <a:ext cx="6135624" cy="1143000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7755DB3-9272-8E5E-039F-AC14A2C0789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29768" y="1828800"/>
            <a:ext cx="6135624" cy="44897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D436AA50-FCF9-9A32-68F8-A124C794908D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7353304" y="0"/>
            <a:ext cx="4838696" cy="6399152"/>
          </a:xfrm>
          <a:custGeom>
            <a:avLst/>
            <a:gdLst>
              <a:gd name="connsiteX0" fmla="*/ 0 w 4838696"/>
              <a:gd name="connsiteY0" fmla="*/ 0 h 6399152"/>
              <a:gd name="connsiteX1" fmla="*/ 4838696 w 4838696"/>
              <a:gd name="connsiteY1" fmla="*/ 0 h 6399152"/>
              <a:gd name="connsiteX2" fmla="*/ 4838696 w 4838696"/>
              <a:gd name="connsiteY2" fmla="*/ 6399152 h 6399152"/>
              <a:gd name="connsiteX3" fmla="*/ 603230 w 4838696"/>
              <a:gd name="connsiteY3" fmla="*/ 6399152 h 6399152"/>
              <a:gd name="connsiteX4" fmla="*/ 0 w 4838696"/>
              <a:gd name="connsiteY4" fmla="*/ 5795922 h 6399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838696" h="6399152">
                <a:moveTo>
                  <a:pt x="0" y="0"/>
                </a:moveTo>
                <a:lnTo>
                  <a:pt x="4838696" y="0"/>
                </a:lnTo>
                <a:lnTo>
                  <a:pt x="4838696" y="6399152"/>
                </a:lnTo>
                <a:lnTo>
                  <a:pt x="603230" y="6399152"/>
                </a:lnTo>
                <a:cubicBezTo>
                  <a:pt x="270075" y="6399152"/>
                  <a:pt x="0" y="6129077"/>
                  <a:pt x="0" y="5795922"/>
                </a:cubicBezTo>
                <a:close/>
              </a:path>
            </a:pathLst>
          </a:custGeom>
          <a:blipFill dpi="0" rotWithShape="1">
            <a:blip r:embed="rId2">
              <a:alphaModFix amt="60000"/>
            </a:blip>
            <a:srcRect/>
            <a:stretch>
              <a:fillRect/>
            </a:stretch>
          </a:blip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9B868B-869A-478B-B17A-F3477F1ABEB8}" type="datetime1">
              <a:rPr lang="en-US" smtClean="0"/>
              <a:t>10/6/2025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45437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Phot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0076" y="320040"/>
            <a:ext cx="6766560" cy="932688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1B32E518-8213-A79A-7E36-BA4D782F8ED4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4147926" cy="6399152"/>
          </a:xfrm>
          <a:custGeom>
            <a:avLst/>
            <a:gdLst>
              <a:gd name="connsiteX0" fmla="*/ 0 w 4147926"/>
              <a:gd name="connsiteY0" fmla="*/ 0 h 6399152"/>
              <a:gd name="connsiteX1" fmla="*/ 4147926 w 4147926"/>
              <a:gd name="connsiteY1" fmla="*/ 0 h 6399152"/>
              <a:gd name="connsiteX2" fmla="*/ 4147926 w 4147926"/>
              <a:gd name="connsiteY2" fmla="*/ 5795922 h 6399152"/>
              <a:gd name="connsiteX3" fmla="*/ 3544696 w 4147926"/>
              <a:gd name="connsiteY3" fmla="*/ 6399152 h 6399152"/>
              <a:gd name="connsiteX4" fmla="*/ 0 w 4147926"/>
              <a:gd name="connsiteY4" fmla="*/ 6399152 h 6399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47926" h="6399152">
                <a:moveTo>
                  <a:pt x="0" y="0"/>
                </a:moveTo>
                <a:lnTo>
                  <a:pt x="4147926" y="0"/>
                </a:lnTo>
                <a:lnTo>
                  <a:pt x="4147926" y="5795922"/>
                </a:lnTo>
                <a:cubicBezTo>
                  <a:pt x="4147926" y="6129077"/>
                  <a:pt x="3877851" y="6399152"/>
                  <a:pt x="3544696" y="6399152"/>
                </a:cubicBezTo>
                <a:lnTo>
                  <a:pt x="0" y="6399152"/>
                </a:lnTo>
                <a:close/>
              </a:path>
            </a:pathLst>
          </a:custGeom>
          <a:blipFill dpi="0" rotWithShape="1">
            <a:blip r:embed="rId2">
              <a:alphaModFix amt="60000"/>
            </a:blip>
            <a:srcRect/>
            <a:stretch>
              <a:fillRect/>
            </a:stretch>
          </a:blip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18B74D6-CD72-B859-C229-60DB988B25E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820076" y="1380744"/>
            <a:ext cx="6766560" cy="498348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fld id="{28CCA563-903D-4707-A09B-73AE7FD9F3E4}" type="datetime1">
              <a:rPr lang="en-US" smtClean="0"/>
              <a:t>10/6/2025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50772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8E53AA-13B8-469A-87B0-FF7C74E1EADE}" type="datetime1">
              <a:rPr lang="en-US" smtClean="0"/>
              <a:t>10/6/2025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70826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Photo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320040"/>
            <a:ext cx="6858000" cy="932688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7755DB3-9272-8E5E-039F-AC14A2C0789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29768" y="1380744"/>
            <a:ext cx="6858000" cy="498348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22444857-0BC3-ACAE-DBB1-5D530AA35ED8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8046768" y="0"/>
            <a:ext cx="4145232" cy="6399152"/>
          </a:xfrm>
          <a:custGeom>
            <a:avLst/>
            <a:gdLst>
              <a:gd name="connsiteX0" fmla="*/ 0 w 4145232"/>
              <a:gd name="connsiteY0" fmla="*/ 0 h 6399152"/>
              <a:gd name="connsiteX1" fmla="*/ 4145232 w 4145232"/>
              <a:gd name="connsiteY1" fmla="*/ 0 h 6399152"/>
              <a:gd name="connsiteX2" fmla="*/ 4145232 w 4145232"/>
              <a:gd name="connsiteY2" fmla="*/ 6399152 h 6399152"/>
              <a:gd name="connsiteX3" fmla="*/ 603230 w 4145232"/>
              <a:gd name="connsiteY3" fmla="*/ 6399152 h 6399152"/>
              <a:gd name="connsiteX4" fmla="*/ 0 w 4145232"/>
              <a:gd name="connsiteY4" fmla="*/ 5795922 h 6399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45232" h="6399152">
                <a:moveTo>
                  <a:pt x="0" y="0"/>
                </a:moveTo>
                <a:lnTo>
                  <a:pt x="4145232" y="0"/>
                </a:lnTo>
                <a:lnTo>
                  <a:pt x="4145232" y="6399152"/>
                </a:lnTo>
                <a:lnTo>
                  <a:pt x="603230" y="6399152"/>
                </a:lnTo>
                <a:cubicBezTo>
                  <a:pt x="270075" y="6399152"/>
                  <a:pt x="0" y="6129077"/>
                  <a:pt x="0" y="5795922"/>
                </a:cubicBezTo>
                <a:close/>
              </a:path>
            </a:pathLst>
          </a:custGeom>
          <a:blipFill dpi="0" rotWithShape="1">
            <a:blip r:embed="rId2">
              <a:alphaModFix amt="60000"/>
            </a:blip>
            <a:srcRect/>
            <a:stretch>
              <a:fillRect/>
            </a:stretch>
          </a:blip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5F747B-DE86-4C56-A69A-2124AC6051DB}" type="datetime1">
              <a:rPr lang="en-US" smtClean="0"/>
              <a:t>10/6/2025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94460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Photo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6328" y="601755"/>
            <a:ext cx="4389120" cy="1527048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6F26914B-7405-10AB-A859-8165D7B1A93C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1"/>
            <a:ext cx="6591300" cy="6410303"/>
          </a:xfrm>
          <a:custGeom>
            <a:avLst/>
            <a:gdLst>
              <a:gd name="connsiteX0" fmla="*/ 0 w 6591300"/>
              <a:gd name="connsiteY0" fmla="*/ 0 h 6410303"/>
              <a:gd name="connsiteX1" fmla="*/ 6591300 w 6591300"/>
              <a:gd name="connsiteY1" fmla="*/ 0 h 6410303"/>
              <a:gd name="connsiteX2" fmla="*/ 6591300 w 6591300"/>
              <a:gd name="connsiteY2" fmla="*/ 5807073 h 6410303"/>
              <a:gd name="connsiteX3" fmla="*/ 5988070 w 6591300"/>
              <a:gd name="connsiteY3" fmla="*/ 6410303 h 6410303"/>
              <a:gd name="connsiteX4" fmla="*/ 0 w 6591300"/>
              <a:gd name="connsiteY4" fmla="*/ 6410303 h 64103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91300" h="6410303">
                <a:moveTo>
                  <a:pt x="0" y="0"/>
                </a:moveTo>
                <a:lnTo>
                  <a:pt x="6591300" y="0"/>
                </a:lnTo>
                <a:lnTo>
                  <a:pt x="6591300" y="5807073"/>
                </a:lnTo>
                <a:cubicBezTo>
                  <a:pt x="6591300" y="6140228"/>
                  <a:pt x="6321225" y="6410303"/>
                  <a:pt x="5988070" y="6410303"/>
                </a:cubicBezTo>
                <a:lnTo>
                  <a:pt x="0" y="6410303"/>
                </a:lnTo>
                <a:close/>
              </a:path>
            </a:pathLst>
          </a:custGeom>
          <a:blipFill dpi="0" rotWithShape="1">
            <a:blip r:embed="rId2">
              <a:alphaModFix amt="60000"/>
            </a:blip>
            <a:srcRect/>
            <a:stretch>
              <a:fillRect/>
            </a:stretch>
          </a:blip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FF0220E-48F8-B4D9-19DE-7B457C3C221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196328" y="2276856"/>
            <a:ext cx="4389120" cy="404164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fld id="{3B5E8E98-97C5-4AE8-8CC9-69C51FF1A0EF}" type="datetime1">
              <a:rPr lang="en-US" smtClean="0"/>
              <a:t>10/6/2025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44089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Photo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603504"/>
            <a:ext cx="4480560" cy="1527048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47AED59-1A26-9C13-8482-7857E7DEFE5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29767" y="2276856"/>
            <a:ext cx="4480560" cy="404164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CE823DF8-AABE-3B17-254E-81CD7CA2B5BF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5737594" y="0"/>
            <a:ext cx="6454406" cy="6399152"/>
          </a:xfrm>
          <a:custGeom>
            <a:avLst/>
            <a:gdLst>
              <a:gd name="connsiteX0" fmla="*/ 0 w 6454406"/>
              <a:gd name="connsiteY0" fmla="*/ 0 h 6399152"/>
              <a:gd name="connsiteX1" fmla="*/ 6454406 w 6454406"/>
              <a:gd name="connsiteY1" fmla="*/ 0 h 6399152"/>
              <a:gd name="connsiteX2" fmla="*/ 6454406 w 6454406"/>
              <a:gd name="connsiteY2" fmla="*/ 6399152 h 6399152"/>
              <a:gd name="connsiteX3" fmla="*/ 601995 w 6454406"/>
              <a:gd name="connsiteY3" fmla="*/ 6399152 h 6399152"/>
              <a:gd name="connsiteX4" fmla="*/ 0 w 6454406"/>
              <a:gd name="connsiteY4" fmla="*/ 5797156 h 6399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54406" h="6399152">
                <a:moveTo>
                  <a:pt x="0" y="0"/>
                </a:moveTo>
                <a:lnTo>
                  <a:pt x="6454406" y="0"/>
                </a:lnTo>
                <a:lnTo>
                  <a:pt x="6454406" y="6399152"/>
                </a:lnTo>
                <a:lnTo>
                  <a:pt x="601995" y="6399152"/>
                </a:lnTo>
                <a:cubicBezTo>
                  <a:pt x="269522" y="6399152"/>
                  <a:pt x="0" y="6129629"/>
                  <a:pt x="0" y="5797156"/>
                </a:cubicBezTo>
                <a:close/>
              </a:path>
            </a:pathLst>
          </a:custGeom>
          <a:blipFill dpi="0" rotWithShape="1">
            <a:blip r:embed="rId2">
              <a:alphaModFix amt="70000"/>
            </a:blip>
            <a:srcRect/>
            <a:stretch>
              <a:fillRect/>
            </a:stretch>
          </a:blip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524F82-DB30-4BD5-9E9D-AD825E313C84}" type="datetime1">
              <a:rPr lang="en-US" smtClean="0"/>
              <a:t>10/6/2025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130937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Photo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6328" y="320040"/>
            <a:ext cx="4389120" cy="932688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1" name="Picture Placeholder 9">
            <a:extLst>
              <a:ext uri="{FF2B5EF4-FFF2-40B4-BE49-F238E27FC236}">
                <a16:creationId xmlns:a16="http://schemas.microsoft.com/office/drawing/2014/main" id="{6B8A8E1B-B99E-8C69-154E-2FAADB07D510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6591300" cy="6399152"/>
          </a:xfrm>
          <a:custGeom>
            <a:avLst/>
            <a:gdLst>
              <a:gd name="connsiteX0" fmla="*/ 0 w 6591300"/>
              <a:gd name="connsiteY0" fmla="*/ 0 h 6399152"/>
              <a:gd name="connsiteX1" fmla="*/ 6591300 w 6591300"/>
              <a:gd name="connsiteY1" fmla="*/ 0 h 6399152"/>
              <a:gd name="connsiteX2" fmla="*/ 6591300 w 6591300"/>
              <a:gd name="connsiteY2" fmla="*/ 5797156 h 6399152"/>
              <a:gd name="connsiteX3" fmla="*/ 5989304 w 6591300"/>
              <a:gd name="connsiteY3" fmla="*/ 6399152 h 6399152"/>
              <a:gd name="connsiteX4" fmla="*/ 0 w 6591300"/>
              <a:gd name="connsiteY4" fmla="*/ 6399152 h 6399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591300" h="6399152">
                <a:moveTo>
                  <a:pt x="0" y="0"/>
                </a:moveTo>
                <a:lnTo>
                  <a:pt x="6591300" y="0"/>
                </a:lnTo>
                <a:lnTo>
                  <a:pt x="6591300" y="5797156"/>
                </a:lnTo>
                <a:cubicBezTo>
                  <a:pt x="6591300" y="6129629"/>
                  <a:pt x="6321777" y="6399152"/>
                  <a:pt x="5989304" y="6399152"/>
                </a:cubicBezTo>
                <a:lnTo>
                  <a:pt x="0" y="6399152"/>
                </a:lnTo>
                <a:close/>
              </a:path>
            </a:pathLst>
          </a:custGeom>
          <a:blipFill dpi="0" rotWithShape="1">
            <a:blip r:embed="rId2">
              <a:alphaModFix amt="70000"/>
            </a:blip>
            <a:srcRect/>
            <a:stretch>
              <a:fillRect/>
            </a:stretch>
          </a:blip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FF0220E-48F8-B4D9-19DE-7B457C3C221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196328" y="1380744"/>
            <a:ext cx="4389120" cy="498348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fld id="{1E7477ED-8564-46ED-8FFC-DE5A509699F3}" type="datetime1">
              <a:rPr lang="en-US" smtClean="0"/>
              <a:t>10/6/2025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12730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Photo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7" y="320040"/>
            <a:ext cx="4573413" cy="932688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47AED59-1A26-9C13-8482-7857E7DEFE5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29766" y="1380744"/>
            <a:ext cx="4573413" cy="498348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2BD82EEA-7278-1A73-C95C-473F75B54048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5737593" y="0"/>
            <a:ext cx="6454407" cy="6399152"/>
          </a:xfrm>
          <a:custGeom>
            <a:avLst/>
            <a:gdLst>
              <a:gd name="connsiteX0" fmla="*/ 0 w 6454407"/>
              <a:gd name="connsiteY0" fmla="*/ 0 h 6399152"/>
              <a:gd name="connsiteX1" fmla="*/ 6454407 w 6454407"/>
              <a:gd name="connsiteY1" fmla="*/ 0 h 6399152"/>
              <a:gd name="connsiteX2" fmla="*/ 6454407 w 6454407"/>
              <a:gd name="connsiteY2" fmla="*/ 6399152 h 6399152"/>
              <a:gd name="connsiteX3" fmla="*/ 601996 w 6454407"/>
              <a:gd name="connsiteY3" fmla="*/ 6399152 h 6399152"/>
              <a:gd name="connsiteX4" fmla="*/ 0 w 6454407"/>
              <a:gd name="connsiteY4" fmla="*/ 5797156 h 6399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454407" h="6399152">
                <a:moveTo>
                  <a:pt x="0" y="0"/>
                </a:moveTo>
                <a:lnTo>
                  <a:pt x="6454407" y="0"/>
                </a:lnTo>
                <a:lnTo>
                  <a:pt x="6454407" y="6399152"/>
                </a:lnTo>
                <a:lnTo>
                  <a:pt x="601996" y="6399152"/>
                </a:lnTo>
                <a:cubicBezTo>
                  <a:pt x="269523" y="6399152"/>
                  <a:pt x="0" y="6129629"/>
                  <a:pt x="0" y="5797156"/>
                </a:cubicBezTo>
                <a:close/>
              </a:path>
            </a:pathLst>
          </a:custGeom>
          <a:blipFill dpi="0" rotWithShape="1">
            <a:blip r:embed="rId2">
              <a:alphaModFix amt="70000"/>
            </a:blip>
            <a:srcRect/>
            <a:stretch>
              <a:fillRect/>
            </a:stretch>
          </a:blip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26781-2293-4754-A74B-94E6E7D7B311}" type="datetime1">
              <a:rPr lang="en-US" smtClean="0"/>
              <a:t>10/6/2025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37135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Photo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1040" y="603504"/>
            <a:ext cx="3401568" cy="1527048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F44EE1A0-D83B-FE6C-4495-F55C5070D5D1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7734300" cy="6399152"/>
          </a:xfrm>
          <a:custGeom>
            <a:avLst/>
            <a:gdLst>
              <a:gd name="connsiteX0" fmla="*/ 0 w 7734300"/>
              <a:gd name="connsiteY0" fmla="*/ 0 h 6399152"/>
              <a:gd name="connsiteX1" fmla="*/ 7734300 w 7734300"/>
              <a:gd name="connsiteY1" fmla="*/ 0 h 6399152"/>
              <a:gd name="connsiteX2" fmla="*/ 7734300 w 7734300"/>
              <a:gd name="connsiteY2" fmla="*/ 5797156 h 6399152"/>
              <a:gd name="connsiteX3" fmla="*/ 7132304 w 7734300"/>
              <a:gd name="connsiteY3" fmla="*/ 6399152 h 6399152"/>
              <a:gd name="connsiteX4" fmla="*/ 0 w 7734300"/>
              <a:gd name="connsiteY4" fmla="*/ 6399152 h 6399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34300" h="6399152">
                <a:moveTo>
                  <a:pt x="0" y="0"/>
                </a:moveTo>
                <a:lnTo>
                  <a:pt x="7734300" y="0"/>
                </a:lnTo>
                <a:lnTo>
                  <a:pt x="7734300" y="5797156"/>
                </a:lnTo>
                <a:cubicBezTo>
                  <a:pt x="7734300" y="6129629"/>
                  <a:pt x="7464777" y="6399152"/>
                  <a:pt x="7132304" y="6399152"/>
                </a:cubicBezTo>
                <a:lnTo>
                  <a:pt x="0" y="6399152"/>
                </a:lnTo>
                <a:close/>
              </a:path>
            </a:pathLst>
          </a:custGeom>
          <a:blipFill dpi="0" rotWithShape="1">
            <a:blip r:embed="rId2">
              <a:alphaModFix amt="70000"/>
            </a:blip>
            <a:srcRect/>
            <a:stretch>
              <a:fillRect/>
            </a:stretch>
          </a:blip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E0D00CE-C191-6DE5-9D82-7EFB59BC373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21040" y="2276856"/>
            <a:ext cx="3401568" cy="404164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fld id="{CDFBFA6E-9D0B-474A-AFB9-4E0832448570}" type="datetime1">
              <a:rPr lang="en-US" smtClean="0"/>
              <a:t>10/6/2025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538037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Photo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603504"/>
            <a:ext cx="3401568" cy="1527048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E0D00CE-C191-6DE5-9D82-7EFB59BC373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29768" y="2276856"/>
            <a:ext cx="3401568" cy="404164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58FA1BA0-D099-705F-F85E-3FBC782F7651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502843" y="2"/>
            <a:ext cx="7689157" cy="6399151"/>
          </a:xfrm>
          <a:custGeom>
            <a:avLst/>
            <a:gdLst>
              <a:gd name="connsiteX0" fmla="*/ 0 w 7689157"/>
              <a:gd name="connsiteY0" fmla="*/ 0 h 6399151"/>
              <a:gd name="connsiteX1" fmla="*/ 7689157 w 7689157"/>
              <a:gd name="connsiteY1" fmla="*/ 0 h 6399151"/>
              <a:gd name="connsiteX2" fmla="*/ 7689157 w 7689157"/>
              <a:gd name="connsiteY2" fmla="*/ 6399151 h 6399151"/>
              <a:gd name="connsiteX3" fmla="*/ 601997 w 7689157"/>
              <a:gd name="connsiteY3" fmla="*/ 6399151 h 6399151"/>
              <a:gd name="connsiteX4" fmla="*/ 0 w 7689157"/>
              <a:gd name="connsiteY4" fmla="*/ 5797155 h 639915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89157" h="6399151">
                <a:moveTo>
                  <a:pt x="0" y="0"/>
                </a:moveTo>
                <a:lnTo>
                  <a:pt x="7689157" y="0"/>
                </a:lnTo>
                <a:lnTo>
                  <a:pt x="7689157" y="6399151"/>
                </a:lnTo>
                <a:lnTo>
                  <a:pt x="601997" y="6399151"/>
                </a:lnTo>
                <a:cubicBezTo>
                  <a:pt x="269523" y="6399151"/>
                  <a:pt x="0" y="6129628"/>
                  <a:pt x="0" y="5797155"/>
                </a:cubicBezTo>
                <a:close/>
              </a:path>
            </a:pathLst>
          </a:custGeom>
          <a:blipFill dpi="0" rotWithShape="1">
            <a:blip r:embed="rId2">
              <a:alphaModFix amt="70000"/>
            </a:blip>
            <a:srcRect/>
            <a:stretch>
              <a:fillRect/>
            </a:stretch>
          </a:blip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fld id="{EE767648-9FB3-40F4-8072-E80887331DF3}" type="datetime1">
              <a:rPr lang="en-US" smtClean="0"/>
              <a:t>10/6/2025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7828055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Photo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1896" y="1078992"/>
            <a:ext cx="3273552" cy="1947672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8073E866-A871-62F7-1E54-F2A44278F834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7734300" cy="6399152"/>
          </a:xfrm>
          <a:custGeom>
            <a:avLst/>
            <a:gdLst>
              <a:gd name="connsiteX0" fmla="*/ 0 w 7734300"/>
              <a:gd name="connsiteY0" fmla="*/ 0 h 6399152"/>
              <a:gd name="connsiteX1" fmla="*/ 7734300 w 7734300"/>
              <a:gd name="connsiteY1" fmla="*/ 0 h 6399152"/>
              <a:gd name="connsiteX2" fmla="*/ 7734300 w 7734300"/>
              <a:gd name="connsiteY2" fmla="*/ 5797156 h 6399152"/>
              <a:gd name="connsiteX3" fmla="*/ 7132304 w 7734300"/>
              <a:gd name="connsiteY3" fmla="*/ 6399152 h 6399152"/>
              <a:gd name="connsiteX4" fmla="*/ 0 w 7734300"/>
              <a:gd name="connsiteY4" fmla="*/ 6399152 h 6399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34300" h="6399152">
                <a:moveTo>
                  <a:pt x="0" y="0"/>
                </a:moveTo>
                <a:lnTo>
                  <a:pt x="7734300" y="0"/>
                </a:lnTo>
                <a:lnTo>
                  <a:pt x="7734300" y="5797156"/>
                </a:lnTo>
                <a:cubicBezTo>
                  <a:pt x="7734300" y="6129629"/>
                  <a:pt x="7464777" y="6399152"/>
                  <a:pt x="7132304" y="6399152"/>
                </a:cubicBezTo>
                <a:lnTo>
                  <a:pt x="0" y="6399152"/>
                </a:lnTo>
                <a:close/>
              </a:path>
            </a:pathLst>
          </a:custGeom>
          <a:blipFill dpi="0" rotWithShape="1">
            <a:blip r:embed="rId2">
              <a:alphaModFix amt="70000"/>
            </a:blip>
            <a:srcRect/>
            <a:stretch>
              <a:fillRect/>
            </a:stretch>
          </a:blip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E0D00CE-C191-6DE5-9D82-7EFB59BC373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11896" y="3099816"/>
            <a:ext cx="3273552" cy="295351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228600" indent="0">
              <a:buNone/>
              <a:defRPr sz="1400"/>
            </a:lvl2pPr>
            <a:lvl3pPr marL="457200" indent="0">
              <a:buNone/>
              <a:defRPr sz="1400"/>
            </a:lvl3pPr>
            <a:lvl4pPr marL="685800" indent="0">
              <a:buNone/>
              <a:defRPr sz="1400"/>
            </a:lvl4pPr>
            <a:lvl5pPr marL="914400" indent="0"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fld id="{7007E99A-2976-4D79-B66C-833B4C12E9C9}" type="datetime1">
              <a:rPr lang="en-US" smtClean="0"/>
              <a:t>10/6/2025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57222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Photo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733" y="5111854"/>
            <a:ext cx="3945468" cy="1389888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3D15418-1E32-0501-0E66-54FC2DD08E3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584372" y="5111854"/>
            <a:ext cx="6168356" cy="1389888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228600" indent="0">
              <a:buFont typeface="Arial" panose="020B0604020202020204" pitchFamily="34" charset="0"/>
              <a:buNone/>
              <a:defRPr sz="1400"/>
            </a:lvl2pPr>
            <a:lvl3pPr marL="457200" indent="0">
              <a:buFont typeface="Arial" panose="020B0604020202020204" pitchFamily="34" charset="0"/>
              <a:buNone/>
              <a:defRPr sz="1400"/>
            </a:lvl3pPr>
            <a:lvl4pPr marL="685800" indent="0">
              <a:buFont typeface="Arial" panose="020B0604020202020204" pitchFamily="34" charset="0"/>
              <a:buNone/>
              <a:defRPr sz="1400"/>
            </a:lvl4pPr>
            <a:lvl5pPr marL="914400" indent="0">
              <a:buFont typeface="Arial" panose="020B0604020202020204" pitchFamily="34" charset="0"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815B30A2-D0D1-DED2-1133-A673CEA16AE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11750040" cy="4724868"/>
          </a:xfrm>
          <a:custGeom>
            <a:avLst/>
            <a:gdLst>
              <a:gd name="connsiteX0" fmla="*/ 0 w 11750040"/>
              <a:gd name="connsiteY0" fmla="*/ 0 h 4724868"/>
              <a:gd name="connsiteX1" fmla="*/ 11750040 w 11750040"/>
              <a:gd name="connsiteY1" fmla="*/ 0 h 4724868"/>
              <a:gd name="connsiteX2" fmla="*/ 11750040 w 11750040"/>
              <a:gd name="connsiteY2" fmla="*/ 4122872 h 4724868"/>
              <a:gd name="connsiteX3" fmla="*/ 11148044 w 11750040"/>
              <a:gd name="connsiteY3" fmla="*/ 4724868 h 4724868"/>
              <a:gd name="connsiteX4" fmla="*/ 0 w 11750040"/>
              <a:gd name="connsiteY4" fmla="*/ 4724868 h 47248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50040" h="4724868">
                <a:moveTo>
                  <a:pt x="0" y="0"/>
                </a:moveTo>
                <a:lnTo>
                  <a:pt x="11750040" y="0"/>
                </a:lnTo>
                <a:lnTo>
                  <a:pt x="11750040" y="4122872"/>
                </a:lnTo>
                <a:cubicBezTo>
                  <a:pt x="11750040" y="4455345"/>
                  <a:pt x="11480517" y="4724868"/>
                  <a:pt x="11148044" y="4724868"/>
                </a:cubicBezTo>
                <a:lnTo>
                  <a:pt x="0" y="4724868"/>
                </a:lnTo>
                <a:close/>
              </a:path>
            </a:pathLst>
          </a:custGeom>
          <a:blipFill dpi="0" rotWithShape="1">
            <a:blip r:embed="rId2">
              <a:alphaModFix amt="70000"/>
            </a:blip>
            <a:srcRect/>
            <a:stretch>
              <a:fillRect/>
            </a:stretch>
          </a:blip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9DDD7D-A4A9-4042-8D3D-AF897B76225E}" type="datetime1">
              <a:rPr lang="en-US" smtClean="0"/>
              <a:t>10/6/2025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757494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Photo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733" y="4162318"/>
            <a:ext cx="2953618" cy="1892808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3D15418-1E32-0501-0E66-54FC2DD08E3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977640" y="4162318"/>
            <a:ext cx="7772400" cy="2240280"/>
          </a:xfrm>
        </p:spPr>
        <p:txBody>
          <a:bodyPr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800"/>
            </a:lvl1pPr>
            <a:lvl2pPr marL="514350" indent="-285750">
              <a:buFont typeface="Arial" panose="020B0604020202020204" pitchFamily="34" charset="0"/>
              <a:buChar char="•"/>
              <a:defRPr sz="1600"/>
            </a:lvl2pPr>
            <a:lvl3pPr marL="742950" indent="-285750">
              <a:buFont typeface="Arial" panose="020B0604020202020204" pitchFamily="34" charset="0"/>
              <a:buChar char="•"/>
              <a:defRPr sz="1400"/>
            </a:lvl3pPr>
            <a:lvl4pPr marL="857250" indent="-171450">
              <a:buFont typeface="Arial" panose="020B0604020202020204" pitchFamily="34" charset="0"/>
              <a:buChar char="•"/>
              <a:defRPr sz="1400"/>
            </a:lvl4pPr>
            <a:lvl5pPr marL="1085850" indent="-171450">
              <a:buFont typeface="Arial" panose="020B0604020202020204" pitchFamily="34" charset="0"/>
              <a:buChar char="•"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0696DEB7-ADC8-3E90-7A63-F11D6535D0E4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11750040" cy="3806246"/>
          </a:xfrm>
          <a:custGeom>
            <a:avLst/>
            <a:gdLst>
              <a:gd name="connsiteX0" fmla="*/ 0 w 11733150"/>
              <a:gd name="connsiteY0" fmla="*/ 0 h 3806246"/>
              <a:gd name="connsiteX1" fmla="*/ 11733150 w 11733150"/>
              <a:gd name="connsiteY1" fmla="*/ 0 h 3806246"/>
              <a:gd name="connsiteX2" fmla="*/ 11733150 w 11733150"/>
              <a:gd name="connsiteY2" fmla="*/ 3204250 h 3806246"/>
              <a:gd name="connsiteX3" fmla="*/ 11131154 w 11733150"/>
              <a:gd name="connsiteY3" fmla="*/ 3806246 h 3806246"/>
              <a:gd name="connsiteX4" fmla="*/ 0 w 11733150"/>
              <a:gd name="connsiteY4" fmla="*/ 3806246 h 38062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33150" h="3806246">
                <a:moveTo>
                  <a:pt x="0" y="0"/>
                </a:moveTo>
                <a:lnTo>
                  <a:pt x="11733150" y="0"/>
                </a:lnTo>
                <a:lnTo>
                  <a:pt x="11733150" y="3204250"/>
                </a:lnTo>
                <a:cubicBezTo>
                  <a:pt x="11733150" y="3536723"/>
                  <a:pt x="11463627" y="3806246"/>
                  <a:pt x="11131154" y="3806246"/>
                </a:cubicBezTo>
                <a:lnTo>
                  <a:pt x="0" y="3806246"/>
                </a:lnTo>
                <a:close/>
              </a:path>
            </a:pathLst>
          </a:custGeom>
          <a:blipFill dpi="0" rotWithShape="1">
            <a:blip r:embed="rId2">
              <a:alphaModFix amt="70000"/>
            </a:blip>
            <a:srcRect/>
            <a:stretch>
              <a:fillRect/>
            </a:stretch>
          </a:blip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EA3D79-61FB-48D3-96EC-9D73986E2DB4}" type="datetime1">
              <a:rPr lang="en-US" smtClean="0"/>
              <a:t>10/6/2025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8211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Photo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69480" y="411480"/>
            <a:ext cx="4361688" cy="3968496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800" dirty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69480" y="4873752"/>
            <a:ext cx="4206240" cy="1380744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dirty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1D6AB98B-BD95-F9FC-BB22-1A89B6EE324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6604503" cy="6399152"/>
          </a:xfrm>
          <a:custGeom>
            <a:avLst/>
            <a:gdLst>
              <a:gd name="connsiteX0" fmla="*/ 0 w 6604503"/>
              <a:gd name="connsiteY0" fmla="*/ 0 h 6399152"/>
              <a:gd name="connsiteX1" fmla="*/ 6604503 w 6604503"/>
              <a:gd name="connsiteY1" fmla="*/ 0 h 6399152"/>
              <a:gd name="connsiteX2" fmla="*/ 6604503 w 6604503"/>
              <a:gd name="connsiteY2" fmla="*/ 5797156 h 6399152"/>
              <a:gd name="connsiteX3" fmla="*/ 6002507 w 6604503"/>
              <a:gd name="connsiteY3" fmla="*/ 6399152 h 6399152"/>
              <a:gd name="connsiteX4" fmla="*/ 0 w 6604503"/>
              <a:gd name="connsiteY4" fmla="*/ 6399152 h 6399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04503" h="6399152">
                <a:moveTo>
                  <a:pt x="0" y="0"/>
                </a:moveTo>
                <a:lnTo>
                  <a:pt x="6604503" y="0"/>
                </a:lnTo>
                <a:lnTo>
                  <a:pt x="6604503" y="5797156"/>
                </a:lnTo>
                <a:cubicBezTo>
                  <a:pt x="6604503" y="6129629"/>
                  <a:pt x="6334980" y="6399152"/>
                  <a:pt x="6002507" y="6399152"/>
                </a:cubicBezTo>
                <a:lnTo>
                  <a:pt x="0" y="6399152"/>
                </a:lnTo>
                <a:close/>
              </a:path>
            </a:pathLst>
          </a:custGeom>
          <a:blipFill dpi="0" rotWithShape="1">
            <a:blip r:embed="rId2">
              <a:alphaModFix amt="75000"/>
            </a:blip>
            <a:srcRect/>
            <a:stretch>
              <a:fillRect/>
            </a:stretch>
          </a:blip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  <a:effectLst/>
              </a:defRPr>
            </a:lvl1pPr>
          </a:lstStyle>
          <a:p>
            <a:fld id="{5B3B0F7F-6AD6-4AF0-8BB1-D49CE0F9F622}" type="datetime1">
              <a:rPr lang="en-US" smtClean="0"/>
              <a:t>10/6/2025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752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Photo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733" y="561425"/>
            <a:ext cx="2953618" cy="1892808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3D15418-1E32-0501-0E66-54FC2DD08E3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977640" y="561425"/>
            <a:ext cx="7772400" cy="2240280"/>
          </a:xfrm>
        </p:spPr>
        <p:txBody>
          <a:bodyPr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800"/>
            </a:lvl1pPr>
            <a:lvl2pPr marL="514350" indent="-285750">
              <a:buFont typeface="Arial" panose="020B0604020202020204" pitchFamily="34" charset="0"/>
              <a:buChar char="•"/>
              <a:defRPr sz="1600"/>
            </a:lvl2pPr>
            <a:lvl3pPr marL="742950" indent="-285750">
              <a:buFont typeface="Arial" panose="020B0604020202020204" pitchFamily="34" charset="0"/>
              <a:buChar char="•"/>
              <a:defRPr sz="1400"/>
            </a:lvl3pPr>
            <a:lvl4pPr marL="857250" indent="-171450">
              <a:buFont typeface="Arial" panose="020B0604020202020204" pitchFamily="34" charset="0"/>
              <a:buChar char="•"/>
              <a:defRPr sz="1400"/>
            </a:lvl4pPr>
            <a:lvl5pPr marL="1085850" indent="-171450">
              <a:buFont typeface="Arial" panose="020B0604020202020204" pitchFamily="34" charset="0"/>
              <a:buChar char="•"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0558516-7088-BB33-D6DC-15ED4C60CBAF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41960" y="3067414"/>
            <a:ext cx="11750040" cy="3790586"/>
          </a:xfrm>
          <a:custGeom>
            <a:avLst/>
            <a:gdLst>
              <a:gd name="connsiteX0" fmla="*/ 603695 w 11750040"/>
              <a:gd name="connsiteY0" fmla="*/ 0 h 3790586"/>
              <a:gd name="connsiteX1" fmla="*/ 11750040 w 11750040"/>
              <a:gd name="connsiteY1" fmla="*/ 0 h 3790586"/>
              <a:gd name="connsiteX2" fmla="*/ 11750040 w 11750040"/>
              <a:gd name="connsiteY2" fmla="*/ 3790586 h 3790586"/>
              <a:gd name="connsiteX3" fmla="*/ 0 w 11750040"/>
              <a:gd name="connsiteY3" fmla="*/ 3790586 h 3790586"/>
              <a:gd name="connsiteX4" fmla="*/ 0 w 11750040"/>
              <a:gd name="connsiteY4" fmla="*/ 603695 h 3790586"/>
              <a:gd name="connsiteX5" fmla="*/ 603695 w 11750040"/>
              <a:gd name="connsiteY5" fmla="*/ 0 h 37905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1750040" h="3790586">
                <a:moveTo>
                  <a:pt x="603695" y="0"/>
                </a:moveTo>
                <a:lnTo>
                  <a:pt x="11750040" y="0"/>
                </a:lnTo>
                <a:lnTo>
                  <a:pt x="11750040" y="3790586"/>
                </a:lnTo>
                <a:lnTo>
                  <a:pt x="0" y="3790586"/>
                </a:lnTo>
                <a:lnTo>
                  <a:pt x="0" y="603695"/>
                </a:lnTo>
                <a:cubicBezTo>
                  <a:pt x="0" y="270283"/>
                  <a:pt x="270283" y="0"/>
                  <a:pt x="603695" y="0"/>
                </a:cubicBezTo>
                <a:close/>
              </a:path>
            </a:pathLst>
          </a:custGeom>
          <a:blipFill dpi="0" rotWithShape="1">
            <a:blip r:embed="rId2">
              <a:alphaModFix amt="70000"/>
            </a:blip>
            <a:srcRect/>
            <a:stretch>
              <a:fillRect/>
            </a:stretch>
          </a:blip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7160" y="40460"/>
            <a:ext cx="3494314" cy="338328"/>
          </a:xfrm>
        </p:spPr>
        <p:txBody>
          <a:bodyPr/>
          <a:lstStyle/>
          <a:p>
            <a:fld id="{5E407E80-9270-4600-9E83-876C054EC0ED}" type="datetime1">
              <a:rPr lang="en-US" smtClean="0"/>
              <a:t>10/6/2025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76521" y="40460"/>
            <a:ext cx="2805405" cy="338328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32162" y="40460"/>
            <a:ext cx="429207" cy="338328"/>
          </a:xfrm>
        </p:spPr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689932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Photo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603504"/>
            <a:ext cx="11155680" cy="970463"/>
          </a:xfrm>
        </p:spPr>
        <p:txBody>
          <a:bodyPr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9C22D85-D675-737B-9F54-B9D7FC81919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1828800"/>
            <a:ext cx="6707699" cy="5029200"/>
          </a:xfrm>
          <a:custGeom>
            <a:avLst/>
            <a:gdLst>
              <a:gd name="connsiteX0" fmla="*/ 0 w 6707699"/>
              <a:gd name="connsiteY0" fmla="*/ 0 h 5029200"/>
              <a:gd name="connsiteX1" fmla="*/ 6129259 w 6707699"/>
              <a:gd name="connsiteY1" fmla="*/ 0 h 5029200"/>
              <a:gd name="connsiteX2" fmla="*/ 6707699 w 6707699"/>
              <a:gd name="connsiteY2" fmla="*/ 578440 h 5029200"/>
              <a:gd name="connsiteX3" fmla="*/ 6707699 w 6707699"/>
              <a:gd name="connsiteY3" fmla="*/ 5029200 h 5029200"/>
              <a:gd name="connsiteX4" fmla="*/ 0 w 6707699"/>
              <a:gd name="connsiteY4" fmla="*/ 5029200 h 502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707699" h="5029200">
                <a:moveTo>
                  <a:pt x="0" y="0"/>
                </a:moveTo>
                <a:lnTo>
                  <a:pt x="6129259" y="0"/>
                </a:lnTo>
                <a:cubicBezTo>
                  <a:pt x="6448723" y="0"/>
                  <a:pt x="6707699" y="258976"/>
                  <a:pt x="6707699" y="578440"/>
                </a:cubicBezTo>
                <a:lnTo>
                  <a:pt x="6707699" y="5029200"/>
                </a:lnTo>
                <a:lnTo>
                  <a:pt x="0" y="5029200"/>
                </a:lnTo>
                <a:close/>
              </a:path>
            </a:pathLst>
          </a:custGeom>
          <a:blipFill dpi="0" rotWithShape="1">
            <a:blip r:embed="rId2">
              <a:alphaModFix amt="70000"/>
            </a:blip>
            <a:srcRect/>
            <a:stretch>
              <a:fillRect/>
            </a:stretch>
          </a:blip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1897688-419F-6EB2-5CC1-DC14924E5FC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389302" y="1828800"/>
            <a:ext cx="4196146" cy="45037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389302" y="6492240"/>
            <a:ext cx="1280160" cy="338328"/>
          </a:xfrm>
        </p:spPr>
        <p:txBody>
          <a:bodyPr/>
          <a:lstStyle/>
          <a:p>
            <a:fld id="{7A043757-40C8-48EB-A459-80D3B00F0BCB}" type="datetime1">
              <a:rPr lang="en-US" smtClean="0"/>
              <a:t>10/6/2025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669462" y="6492240"/>
            <a:ext cx="2888554" cy="338328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443765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Photo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548639"/>
            <a:ext cx="4855464" cy="1453896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1" name="Picture Placeholder 8">
            <a:extLst>
              <a:ext uri="{FF2B5EF4-FFF2-40B4-BE49-F238E27FC236}">
                <a16:creationId xmlns:a16="http://schemas.microsoft.com/office/drawing/2014/main" id="{C202BC3A-8633-9F03-1586-99447DA1CFF3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2293496"/>
            <a:ext cx="5285232" cy="4564504"/>
          </a:xfrm>
          <a:custGeom>
            <a:avLst/>
            <a:gdLst>
              <a:gd name="connsiteX0" fmla="*/ 0 w 5285232"/>
              <a:gd name="connsiteY0" fmla="*/ 0 h 4564504"/>
              <a:gd name="connsiteX1" fmla="*/ 4706792 w 5285232"/>
              <a:gd name="connsiteY1" fmla="*/ 0 h 4564504"/>
              <a:gd name="connsiteX2" fmla="*/ 5285232 w 5285232"/>
              <a:gd name="connsiteY2" fmla="*/ 578440 h 4564504"/>
              <a:gd name="connsiteX3" fmla="*/ 5285232 w 5285232"/>
              <a:gd name="connsiteY3" fmla="*/ 4564504 h 4564504"/>
              <a:gd name="connsiteX4" fmla="*/ 0 w 5285232"/>
              <a:gd name="connsiteY4" fmla="*/ 4564504 h 45645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285232" h="4564504">
                <a:moveTo>
                  <a:pt x="0" y="0"/>
                </a:moveTo>
                <a:lnTo>
                  <a:pt x="4706792" y="0"/>
                </a:lnTo>
                <a:cubicBezTo>
                  <a:pt x="5026256" y="0"/>
                  <a:pt x="5285232" y="258976"/>
                  <a:pt x="5285232" y="578440"/>
                </a:cubicBezTo>
                <a:lnTo>
                  <a:pt x="5285232" y="4564504"/>
                </a:lnTo>
                <a:lnTo>
                  <a:pt x="0" y="4564504"/>
                </a:lnTo>
                <a:close/>
              </a:path>
            </a:pathLst>
          </a:custGeom>
          <a:blipFill dpi="0" rotWithShape="1">
            <a:blip r:embed="rId2">
              <a:alphaModFix amt="70000"/>
            </a:blip>
            <a:srcRect/>
            <a:stretch>
              <a:fillRect/>
            </a:stretch>
          </a:blip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BAC3300-BF12-B200-9F06-8D5AC45CB7E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96000" y="549275"/>
            <a:ext cx="5585925" cy="57832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96000" y="6492240"/>
            <a:ext cx="2651760" cy="338328"/>
          </a:xfrm>
        </p:spPr>
        <p:txBody>
          <a:bodyPr/>
          <a:lstStyle/>
          <a:p>
            <a:fld id="{D0304CB2-AF95-4B6C-81FD-EF29E4F12940}" type="datetime1">
              <a:rPr lang="en-US" smtClean="0"/>
              <a:t>10/6/2025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721130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Photo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550218"/>
            <a:ext cx="3827439" cy="1453896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E211327B-3880-6494-1C8F-EEE1BF913B81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2293494"/>
            <a:ext cx="4176819" cy="4564506"/>
          </a:xfrm>
          <a:custGeom>
            <a:avLst/>
            <a:gdLst>
              <a:gd name="connsiteX0" fmla="*/ 0 w 4176819"/>
              <a:gd name="connsiteY0" fmla="*/ 0 h 4564506"/>
              <a:gd name="connsiteX1" fmla="*/ 3598379 w 4176819"/>
              <a:gd name="connsiteY1" fmla="*/ 0 h 4564506"/>
              <a:gd name="connsiteX2" fmla="*/ 4176819 w 4176819"/>
              <a:gd name="connsiteY2" fmla="*/ 578440 h 4564506"/>
              <a:gd name="connsiteX3" fmla="*/ 4176819 w 4176819"/>
              <a:gd name="connsiteY3" fmla="*/ 4564506 h 4564506"/>
              <a:gd name="connsiteX4" fmla="*/ 0 w 4176819"/>
              <a:gd name="connsiteY4" fmla="*/ 4564506 h 45645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76819" h="4564506">
                <a:moveTo>
                  <a:pt x="0" y="0"/>
                </a:moveTo>
                <a:lnTo>
                  <a:pt x="3598379" y="0"/>
                </a:lnTo>
                <a:cubicBezTo>
                  <a:pt x="3917843" y="0"/>
                  <a:pt x="4176819" y="258976"/>
                  <a:pt x="4176819" y="578440"/>
                </a:cubicBezTo>
                <a:lnTo>
                  <a:pt x="4176819" y="4564506"/>
                </a:lnTo>
                <a:lnTo>
                  <a:pt x="0" y="4564506"/>
                </a:lnTo>
                <a:close/>
              </a:path>
            </a:pathLst>
          </a:custGeom>
          <a:blipFill dpi="0" rotWithShape="1">
            <a:blip r:embed="rId2">
              <a:alphaModFix amt="70000"/>
            </a:blip>
            <a:srcRect/>
            <a:stretch>
              <a:fillRect/>
            </a:stretch>
          </a:blip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3F7B03F-5EDA-605B-1A2E-F48896E4893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120787" y="549275"/>
            <a:ext cx="6561138" cy="578815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115073" y="6492240"/>
            <a:ext cx="2843784" cy="338328"/>
          </a:xfrm>
        </p:spPr>
        <p:txBody>
          <a:bodyPr/>
          <a:lstStyle/>
          <a:p>
            <a:fld id="{FD636673-28CE-4CCE-80FB-7124C935A31A}" type="datetime1">
              <a:rPr lang="en-US" smtClean="0"/>
              <a:t>10/6/2025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618729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Numb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06EF0D11-5ED9-D2C8-48DF-CDDD85CEAC2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C62E16-021E-429D-57AF-0AC1B2666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9888" y="4809744"/>
            <a:ext cx="9345168" cy="1225296"/>
          </a:xfrm>
        </p:spPr>
        <p:txBody>
          <a:bodyPr anchor="t">
            <a:normAutofit/>
          </a:bodyPr>
          <a:lstStyle>
            <a:lvl1pPr algn="ctr">
              <a:lnSpc>
                <a:spcPct val="120000"/>
              </a:lnSpc>
              <a:defRPr sz="28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D5285B4-939B-FC12-E19A-F30DFE493F0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93776" y="603504"/>
            <a:ext cx="11201400" cy="4206240"/>
          </a:xfrm>
        </p:spPr>
        <p:txBody>
          <a:bodyPr anchor="b">
            <a:normAutofit/>
          </a:bodyPr>
          <a:lstStyle>
            <a:lvl1pPr marL="0" indent="0" algn="ctr">
              <a:lnSpc>
                <a:spcPct val="90000"/>
              </a:lnSpc>
              <a:buNone/>
              <a:defRPr sz="27800">
                <a:solidFill>
                  <a:schemeClr val="accent1">
                    <a:lumMod val="75000"/>
                  </a:schemeClr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##%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53913C-4E7F-A6E2-8028-C03CFD32F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E8802264-EF96-4074-A671-AB5D99F5E332}" type="datetime1">
              <a:rPr lang="en-US" smtClean="0"/>
              <a:t>10/6/2025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225984-1615-5B69-4A65-E3A7E6508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A6A07C-51B6-897B-8C81-FBA62CFE4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0945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Number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62E16-021E-429D-57AF-0AC1B2666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4873752"/>
            <a:ext cx="8439912" cy="149047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20000"/>
              </a:lnSpc>
              <a:defRPr lang="en-US" sz="2800" dirty="0">
                <a:solidFill>
                  <a:schemeClr val="tx2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D5285B4-939B-FC12-E19A-F30DFE493F0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39496" y="420624"/>
            <a:ext cx="11100816" cy="4334256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lnSpc>
                <a:spcPct val="90000"/>
              </a:lnSpc>
              <a:buNone/>
              <a:defRPr lang="en-US" sz="27800" dirty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##%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53913C-4E7F-A6E2-8028-C03CFD32F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B84F615-9106-410C-834A-3DBE51A81CC1}" type="datetime1">
              <a:rPr lang="en-US" smtClean="0"/>
              <a:t>10/6/2025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225984-1615-5B69-4A65-E3A7E6508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A6A07C-51B6-897B-8C81-FBA62CFE4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068229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Number 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0EA1A10B-111C-8469-40F7-C3551BB027D0}"/>
              </a:ext>
            </a:extLst>
          </p:cNvPr>
          <p:cNvSpPr/>
          <p:nvPr/>
        </p:nvSpPr>
        <p:spPr>
          <a:xfrm>
            <a:off x="1" y="4783948"/>
            <a:ext cx="11762231" cy="2074052"/>
          </a:xfrm>
          <a:custGeom>
            <a:avLst/>
            <a:gdLst>
              <a:gd name="connsiteX0" fmla="*/ 0 w 11762231"/>
              <a:gd name="connsiteY0" fmla="*/ 0 h 2074052"/>
              <a:gd name="connsiteX1" fmla="*/ 112775 w 11762231"/>
              <a:gd name="connsiteY1" fmla="*/ 0 h 2074052"/>
              <a:gd name="connsiteX2" fmla="*/ 11102489 w 11762231"/>
              <a:gd name="connsiteY2" fmla="*/ 0 h 2074052"/>
              <a:gd name="connsiteX3" fmla="*/ 11437005 w 11762231"/>
              <a:gd name="connsiteY3" fmla="*/ 0 h 2074052"/>
              <a:gd name="connsiteX4" fmla="*/ 11762231 w 11762231"/>
              <a:gd name="connsiteY4" fmla="*/ 325226 h 2074052"/>
              <a:gd name="connsiteX5" fmla="*/ 11762231 w 11762231"/>
              <a:gd name="connsiteY5" fmla="*/ 2074052 h 2074052"/>
              <a:gd name="connsiteX6" fmla="*/ 11427715 w 11762231"/>
              <a:gd name="connsiteY6" fmla="*/ 2074052 h 2074052"/>
              <a:gd name="connsiteX7" fmla="*/ 112775 w 11762231"/>
              <a:gd name="connsiteY7" fmla="*/ 2074052 h 2074052"/>
              <a:gd name="connsiteX8" fmla="*/ 0 w 11762231"/>
              <a:gd name="connsiteY8" fmla="*/ 2074052 h 20740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762231" h="2074052">
                <a:moveTo>
                  <a:pt x="0" y="0"/>
                </a:moveTo>
                <a:lnTo>
                  <a:pt x="112775" y="0"/>
                </a:lnTo>
                <a:lnTo>
                  <a:pt x="11102489" y="0"/>
                </a:lnTo>
                <a:lnTo>
                  <a:pt x="11437005" y="0"/>
                </a:lnTo>
                <a:cubicBezTo>
                  <a:pt x="11616622" y="0"/>
                  <a:pt x="11762231" y="145609"/>
                  <a:pt x="11762231" y="325226"/>
                </a:cubicBezTo>
                <a:lnTo>
                  <a:pt x="11762231" y="2074052"/>
                </a:lnTo>
                <a:lnTo>
                  <a:pt x="11427715" y="2074052"/>
                </a:lnTo>
                <a:lnTo>
                  <a:pt x="112775" y="2074052"/>
                </a:lnTo>
                <a:lnTo>
                  <a:pt x="0" y="2074052"/>
                </a:lnTo>
                <a:close/>
              </a:path>
            </a:pathLst>
          </a:custGeom>
          <a:solidFill>
            <a:schemeClr val="bg2"/>
          </a:solidFill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0EDE6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3C62E16-021E-429D-57AF-0AC1B2666E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92" y="4873752"/>
            <a:ext cx="8439912" cy="1591056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120000"/>
              </a:lnSpc>
              <a:defRPr lang="en-US" sz="2800" dirty="0">
                <a:latin typeface="+mn-lt"/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D5285B4-939B-FC12-E19A-F30DFE493F0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39496" y="420624"/>
            <a:ext cx="11100816" cy="4334256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lnSpc>
                <a:spcPct val="90000"/>
              </a:lnSpc>
              <a:buNone/>
              <a:defRPr lang="en-US" sz="27800" dirty="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##%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53913C-4E7F-A6E2-8028-C03CFD32F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1D5A920F-C91E-4FD9-A8A8-AC96444816EA}" type="datetime1">
              <a:rPr lang="en-US" smtClean="0"/>
              <a:t>10/6/2025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0225984-1615-5B69-4A65-E3A7E6508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430768" y="6492240"/>
            <a:ext cx="2660904" cy="33832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A6A07C-51B6-897B-8C81-FBA62CFE4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183112" y="6492240"/>
            <a:ext cx="457200" cy="338328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7622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21EB5-8556-FBD7-00D5-D69AC8E7E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-1133856"/>
            <a:ext cx="10652760" cy="9144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F688C7-1128-9027-65E4-A17BBE7DD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FF91DA-BC67-4FFF-80B3-6A83720BA580}" type="datetime1">
              <a:rPr lang="en-US" smtClean="0"/>
              <a:t>10/6/2025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56E87B-2252-4382-E6E7-15A81BCC8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1C6A68-1AC4-7B10-CD66-D67327434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E4E45FF-53F3-89B1-B969-C440DC819EF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29768" y="987552"/>
            <a:ext cx="10149840" cy="4846320"/>
          </a:xfrm>
        </p:spPr>
        <p:txBody>
          <a:bodyPr anchor="ctr">
            <a:normAutofit/>
          </a:bodyPr>
          <a:lstStyle>
            <a:lvl1pPr marL="0" indent="0">
              <a:lnSpc>
                <a:spcPct val="110000"/>
              </a:lnSpc>
              <a:buNone/>
              <a:defRPr sz="4400" b="0" cap="all" baseline="0">
                <a:solidFill>
                  <a:schemeClr val="accent1"/>
                </a:solidFill>
              </a:defRPr>
            </a:lvl1pPr>
            <a:lvl2pPr marL="228600" indent="0">
              <a:lnSpc>
                <a:spcPct val="110000"/>
              </a:lnSpc>
              <a:buNone/>
              <a:defRPr sz="4000" b="0" cap="all" baseline="0">
                <a:solidFill>
                  <a:schemeClr val="accent1"/>
                </a:solidFill>
              </a:defRPr>
            </a:lvl2pPr>
            <a:lvl3pPr marL="457200" indent="0">
              <a:lnSpc>
                <a:spcPct val="110000"/>
              </a:lnSpc>
              <a:buNone/>
              <a:defRPr sz="3600" b="0" cap="all" baseline="0">
                <a:solidFill>
                  <a:schemeClr val="accent1"/>
                </a:solidFill>
              </a:defRPr>
            </a:lvl3pPr>
            <a:lvl4pPr marL="685800" indent="0">
              <a:lnSpc>
                <a:spcPct val="110000"/>
              </a:lnSpc>
              <a:buNone/>
              <a:defRPr sz="3200" b="0" cap="all" baseline="0">
                <a:solidFill>
                  <a:schemeClr val="accent1"/>
                </a:solidFill>
              </a:defRPr>
            </a:lvl4pPr>
            <a:lvl5pPr marL="914400" indent="0">
              <a:lnSpc>
                <a:spcPct val="110000"/>
              </a:lnSpc>
              <a:buNone/>
              <a:defRPr sz="2800" b="0" cap="all" baseline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edit Statement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551140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tement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21EB5-8556-FBD7-00D5-D69AC8E7E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-1133856"/>
            <a:ext cx="10652760" cy="9144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F688C7-1128-9027-65E4-A17BBE7DD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15565DD7-EB64-4BFE-B850-4043488A7CD8}" type="datetime1">
              <a:rPr lang="en-US" smtClean="0"/>
              <a:t>10/6/2025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56E87B-2252-4382-E6E7-15A81BCC8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1C6A68-1AC4-7B10-CD66-D67327434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E4E45FF-53F3-89B1-B969-C440DC819EF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29768" y="630936"/>
            <a:ext cx="8449056" cy="5605272"/>
          </a:xfrm>
        </p:spPr>
        <p:txBody>
          <a:bodyPr anchor="ctr">
            <a:normAutofit/>
          </a:bodyPr>
          <a:lstStyle>
            <a:lvl1pPr marL="0" indent="0">
              <a:lnSpc>
                <a:spcPct val="110000"/>
              </a:lnSpc>
              <a:buNone/>
              <a:defRPr sz="5400" b="0" cap="none" baseline="0">
                <a:solidFill>
                  <a:schemeClr val="accent1"/>
                </a:solidFill>
              </a:defRPr>
            </a:lvl1pPr>
            <a:lvl2pPr marL="228600" indent="0">
              <a:lnSpc>
                <a:spcPct val="110000"/>
              </a:lnSpc>
              <a:buNone/>
              <a:defRPr sz="4800" b="0" cap="none" baseline="0">
                <a:solidFill>
                  <a:schemeClr val="accent1"/>
                </a:solidFill>
              </a:defRPr>
            </a:lvl2pPr>
            <a:lvl3pPr marL="457200" indent="0">
              <a:lnSpc>
                <a:spcPct val="110000"/>
              </a:lnSpc>
              <a:buNone/>
              <a:defRPr sz="4400" b="0" cap="none" baseline="0">
                <a:solidFill>
                  <a:schemeClr val="accent1"/>
                </a:solidFill>
              </a:defRPr>
            </a:lvl3pPr>
            <a:lvl4pPr marL="685800" indent="0">
              <a:lnSpc>
                <a:spcPct val="110000"/>
              </a:lnSpc>
              <a:buNone/>
              <a:defRPr sz="4000" b="0" cap="none" baseline="0">
                <a:solidFill>
                  <a:schemeClr val="accent1"/>
                </a:solidFill>
              </a:defRPr>
            </a:lvl4pPr>
            <a:lvl5pPr marL="914400" indent="0">
              <a:lnSpc>
                <a:spcPct val="110000"/>
              </a:lnSpc>
              <a:buNone/>
              <a:defRPr sz="3600" b="0" cap="none" baseline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edit Statement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17635968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tem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860B29AE-EBEF-71CC-AE38-3B2CD14FCA19}"/>
              </a:ext>
            </a:extLst>
          </p:cNvPr>
          <p:cNvSpPr/>
          <p:nvPr/>
        </p:nvSpPr>
        <p:spPr>
          <a:xfrm rot="5400000" flipV="1">
            <a:off x="-2566724" y="2566724"/>
            <a:ext cx="6399213" cy="1265765"/>
          </a:xfrm>
          <a:custGeom>
            <a:avLst/>
            <a:gdLst>
              <a:gd name="connsiteX0" fmla="*/ 0 w 6399213"/>
              <a:gd name="connsiteY0" fmla="*/ 0 h 1265765"/>
              <a:gd name="connsiteX1" fmla="*/ 0 w 6399213"/>
              <a:gd name="connsiteY1" fmla="*/ 1265765 h 1265765"/>
              <a:gd name="connsiteX2" fmla="*/ 5982881 w 6399213"/>
              <a:gd name="connsiteY2" fmla="*/ 1265765 h 1265765"/>
              <a:gd name="connsiteX3" fmla="*/ 6399213 w 6399213"/>
              <a:gd name="connsiteY3" fmla="*/ 849433 h 1265765"/>
              <a:gd name="connsiteX4" fmla="*/ 6399213 w 6399213"/>
              <a:gd name="connsiteY4" fmla="*/ 0 h 12657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399213" h="1265765">
                <a:moveTo>
                  <a:pt x="0" y="0"/>
                </a:moveTo>
                <a:lnTo>
                  <a:pt x="0" y="1265765"/>
                </a:lnTo>
                <a:lnTo>
                  <a:pt x="5982881" y="1265765"/>
                </a:lnTo>
                <a:cubicBezTo>
                  <a:pt x="6212815" y="1265765"/>
                  <a:pt x="6399213" y="1079367"/>
                  <a:pt x="6399213" y="849433"/>
                </a:cubicBezTo>
                <a:lnTo>
                  <a:pt x="6399213" y="0"/>
                </a:lnTo>
                <a:close/>
              </a:path>
            </a:pathLst>
          </a:custGeom>
          <a:solidFill>
            <a:schemeClr val="bg2"/>
          </a:solidFill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0EDE6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221EB5-8556-FBD7-00D5-D69AC8E7E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-1133856"/>
            <a:ext cx="10652760" cy="9144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F688C7-1128-9027-65E4-A17BBE7DD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E2C979-2DBB-4FF5-B773-BBC906FD5969}" type="datetime1">
              <a:rPr lang="en-US" smtClean="0"/>
              <a:t>10/6/2025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56E87B-2252-4382-E6E7-15A81BCC8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1C6A68-1AC4-7B10-CD66-D67327434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E4E45FF-53F3-89B1-B969-C440DC819EF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798217" y="877824"/>
            <a:ext cx="8046720" cy="5065776"/>
          </a:xfrm>
        </p:spPr>
        <p:txBody>
          <a:bodyPr anchor="ctr">
            <a:normAutofit/>
          </a:bodyPr>
          <a:lstStyle>
            <a:lvl1pPr marL="0" indent="0">
              <a:lnSpc>
                <a:spcPct val="110000"/>
              </a:lnSpc>
              <a:buNone/>
              <a:defRPr sz="5400" b="0"/>
            </a:lvl1pPr>
            <a:lvl2pPr marL="228600" indent="0">
              <a:lnSpc>
                <a:spcPct val="110000"/>
              </a:lnSpc>
              <a:buNone/>
              <a:defRPr sz="4800" b="0"/>
            </a:lvl2pPr>
            <a:lvl3pPr marL="457200" indent="0">
              <a:lnSpc>
                <a:spcPct val="110000"/>
              </a:lnSpc>
              <a:buNone/>
              <a:defRPr sz="4400" b="0"/>
            </a:lvl3pPr>
            <a:lvl4pPr marL="685800" indent="0">
              <a:lnSpc>
                <a:spcPct val="110000"/>
              </a:lnSpc>
              <a:buNone/>
              <a:defRPr sz="4000" b="0"/>
            </a:lvl4pPr>
            <a:lvl5pPr marL="914400" indent="0">
              <a:lnSpc>
                <a:spcPct val="110000"/>
              </a:lnSpc>
              <a:buNone/>
              <a:defRPr sz="3600" b="0"/>
            </a:lvl5pPr>
          </a:lstStyle>
          <a:p>
            <a:pPr lvl="0"/>
            <a:r>
              <a:rPr lang="en-US" dirty="0"/>
              <a:t>Click to edit Statement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321821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Photo 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9768" y="411480"/>
            <a:ext cx="4590288" cy="3739896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5000" dirty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9768" y="4873752"/>
            <a:ext cx="4206240" cy="1380744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dirty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15" name="Picture Placeholder 6">
            <a:extLst>
              <a:ext uri="{FF2B5EF4-FFF2-40B4-BE49-F238E27FC236}">
                <a16:creationId xmlns:a16="http://schemas.microsoft.com/office/drawing/2014/main" id="{3D161DAC-42AF-C3D9-37A1-04B90F30DEE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586160" y="0"/>
            <a:ext cx="6605841" cy="6399152"/>
          </a:xfrm>
          <a:custGeom>
            <a:avLst/>
            <a:gdLst>
              <a:gd name="connsiteX0" fmla="*/ 0 w 6605841"/>
              <a:gd name="connsiteY0" fmla="*/ 0 h 6399152"/>
              <a:gd name="connsiteX1" fmla="*/ 6605841 w 6605841"/>
              <a:gd name="connsiteY1" fmla="*/ 0 h 6399152"/>
              <a:gd name="connsiteX2" fmla="*/ 6605841 w 6605841"/>
              <a:gd name="connsiteY2" fmla="*/ 6399152 h 6399152"/>
              <a:gd name="connsiteX3" fmla="*/ 601995 w 6605841"/>
              <a:gd name="connsiteY3" fmla="*/ 6399152 h 6399152"/>
              <a:gd name="connsiteX4" fmla="*/ 0 w 6605841"/>
              <a:gd name="connsiteY4" fmla="*/ 5797156 h 6399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605841" h="6399152">
                <a:moveTo>
                  <a:pt x="0" y="0"/>
                </a:moveTo>
                <a:lnTo>
                  <a:pt x="6605841" y="0"/>
                </a:lnTo>
                <a:lnTo>
                  <a:pt x="6605841" y="6399152"/>
                </a:lnTo>
                <a:lnTo>
                  <a:pt x="601995" y="6399152"/>
                </a:lnTo>
                <a:cubicBezTo>
                  <a:pt x="269522" y="6399152"/>
                  <a:pt x="0" y="6129629"/>
                  <a:pt x="0" y="5797156"/>
                </a:cubicBezTo>
                <a:close/>
              </a:path>
            </a:pathLst>
          </a:custGeom>
          <a:blipFill dpi="0" rotWithShape="1">
            <a:blip r:embed="rId2">
              <a:alphaModFix amt="75000"/>
            </a:blip>
            <a:srcRect/>
            <a:stretch>
              <a:fillRect/>
            </a:stretch>
          </a:blip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  <a:effectLst/>
              </a:defRPr>
            </a:lvl1pPr>
          </a:lstStyle>
          <a:p>
            <a:fld id="{016F69B6-6D5E-4363-B374-18E94027D1E6}" type="datetime1">
              <a:rPr lang="en-US" smtClean="0"/>
              <a:t>10/6/2025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852267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temen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1CEC059F-651D-D540-DF60-D6361D9C716B}"/>
              </a:ext>
            </a:extLst>
          </p:cNvPr>
          <p:cNvSpPr/>
          <p:nvPr/>
        </p:nvSpPr>
        <p:spPr>
          <a:xfrm flipV="1">
            <a:off x="1" y="6099048"/>
            <a:ext cx="10487111" cy="758952"/>
          </a:xfrm>
          <a:custGeom>
            <a:avLst/>
            <a:gdLst>
              <a:gd name="connsiteX0" fmla="*/ 0 w 10487111"/>
              <a:gd name="connsiteY0" fmla="*/ 758952 h 758952"/>
              <a:gd name="connsiteX1" fmla="*/ 10070779 w 10487111"/>
              <a:gd name="connsiteY1" fmla="*/ 758952 h 758952"/>
              <a:gd name="connsiteX2" fmla="*/ 10487111 w 10487111"/>
              <a:gd name="connsiteY2" fmla="*/ 342620 h 758952"/>
              <a:gd name="connsiteX3" fmla="*/ 10487111 w 10487111"/>
              <a:gd name="connsiteY3" fmla="*/ 0 h 758952"/>
              <a:gd name="connsiteX4" fmla="*/ 0 w 10487111"/>
              <a:gd name="connsiteY4" fmla="*/ 0 h 7589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87111" h="758952">
                <a:moveTo>
                  <a:pt x="0" y="758952"/>
                </a:moveTo>
                <a:lnTo>
                  <a:pt x="10070779" y="758952"/>
                </a:lnTo>
                <a:cubicBezTo>
                  <a:pt x="10300713" y="758952"/>
                  <a:pt x="10487111" y="572554"/>
                  <a:pt x="10487111" y="342620"/>
                </a:cubicBezTo>
                <a:lnTo>
                  <a:pt x="10487111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0EDE6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221EB5-8556-FBD7-00D5-D69AC8E7E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-1133856"/>
            <a:ext cx="10652760" cy="9144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F688C7-1128-9027-65E4-A17BBE7DD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984F2-69E3-42EA-A769-C3221255F524}" type="datetime1">
              <a:rPr lang="en-US" smtClean="0"/>
              <a:t>10/6/2025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56E87B-2252-4382-E6E7-15A81BCC8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068312" y="6492240"/>
            <a:ext cx="2660904" cy="338328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1C6A68-1AC4-7B10-CD66-D67327434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20656" y="6492240"/>
            <a:ext cx="457200" cy="338328"/>
          </a:xfrm>
        </p:spPr>
        <p:txBody>
          <a:bodyPr/>
          <a:lstStyle/>
          <a:p>
            <a:fld id="{CC057153-B650-4DEB-B370-79DDCFDCE9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E4E45FF-53F3-89B1-B969-C440DC819EF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29768" y="1596767"/>
            <a:ext cx="9848088" cy="3767328"/>
          </a:xfrm>
        </p:spPr>
        <p:txBody>
          <a:bodyPr anchor="b">
            <a:normAutofit/>
          </a:bodyPr>
          <a:lstStyle>
            <a:lvl1pPr marL="0" indent="0">
              <a:lnSpc>
                <a:spcPct val="110000"/>
              </a:lnSpc>
              <a:buNone/>
              <a:defRPr sz="6000" b="0">
                <a:solidFill>
                  <a:schemeClr val="accent1"/>
                </a:solidFill>
              </a:defRPr>
            </a:lvl1pPr>
            <a:lvl2pPr marL="228600" indent="0">
              <a:lnSpc>
                <a:spcPct val="110000"/>
              </a:lnSpc>
              <a:buNone/>
              <a:defRPr sz="5400" b="0">
                <a:solidFill>
                  <a:schemeClr val="accent1"/>
                </a:solidFill>
              </a:defRPr>
            </a:lvl2pPr>
            <a:lvl3pPr marL="457200" indent="0">
              <a:lnSpc>
                <a:spcPct val="110000"/>
              </a:lnSpc>
              <a:buNone/>
              <a:defRPr sz="4800" b="0">
                <a:solidFill>
                  <a:schemeClr val="accent1"/>
                </a:solidFill>
              </a:defRPr>
            </a:lvl3pPr>
            <a:lvl4pPr marL="685800" indent="0">
              <a:lnSpc>
                <a:spcPct val="110000"/>
              </a:lnSpc>
              <a:buNone/>
              <a:defRPr sz="4400" b="0">
                <a:solidFill>
                  <a:schemeClr val="accent1"/>
                </a:solidFill>
              </a:defRPr>
            </a:lvl4pPr>
            <a:lvl5pPr marL="914400" indent="0">
              <a:lnSpc>
                <a:spcPct val="110000"/>
              </a:lnSpc>
              <a:buNone/>
              <a:defRPr sz="4000" b="0">
                <a:solidFill>
                  <a:schemeClr val="accent1"/>
                </a:solidFill>
              </a:defRPr>
            </a:lvl5pPr>
          </a:lstStyle>
          <a:p>
            <a:pPr lvl="0"/>
            <a:r>
              <a:rPr lang="en-US" dirty="0"/>
              <a:t>Click to edit Statement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6253461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B7014-5970-11E5-11F0-6B90228368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18488" y="5376672"/>
            <a:ext cx="9079992" cy="466344"/>
          </a:xfrm>
        </p:spPr>
        <p:txBody>
          <a:bodyPr anchor="t">
            <a:normAutofit/>
          </a:bodyPr>
          <a:lstStyle>
            <a:lvl1pPr>
              <a:lnSpc>
                <a:spcPct val="120000"/>
              </a:lnSpc>
              <a:defRPr sz="2200">
                <a:latin typeface="+mn-lt"/>
              </a:defRPr>
            </a:lvl1pPr>
          </a:lstStyle>
          <a:p>
            <a:r>
              <a:rPr lang="en-US" dirty="0"/>
              <a:t>Quote Author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50CCE4-9136-9EA6-8630-92DA75F38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621600-2F49-4BDF-9F00-79A81477383F}" type="datetime1">
              <a:rPr lang="en-US" smtClean="0"/>
              <a:t>10/6/2025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66F519-3A11-8ACC-F11B-0C5B8388C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677173-46BB-8B19-DE87-86D46A98F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3EF4BD9-B936-0E90-F933-A03D5E18556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499616" y="1527048"/>
            <a:ext cx="9198864" cy="2871216"/>
          </a:xfrm>
        </p:spPr>
        <p:txBody>
          <a:bodyPr anchor="ctr">
            <a:normAutofit/>
          </a:bodyPr>
          <a:lstStyle>
            <a:lvl1pPr marL="137160" indent="-137160">
              <a:lnSpc>
                <a:spcPct val="110000"/>
              </a:lnSpc>
              <a:spcBef>
                <a:spcPts val="0"/>
              </a:spcBef>
              <a:buNone/>
              <a:defRPr sz="40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Quote</a:t>
            </a:r>
          </a:p>
        </p:txBody>
      </p:sp>
    </p:spTree>
    <p:extLst>
      <p:ext uri="{BB962C8B-B14F-4D97-AF65-F5344CB8AC3E}">
        <p14:creationId xmlns:p14="http://schemas.microsoft.com/office/powerpoint/2010/main" val="266508884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3AF1DAFD-6C43-776A-EDEF-047653131661}"/>
              </a:ext>
            </a:extLst>
          </p:cNvPr>
          <p:cNvSpPr/>
          <p:nvPr/>
        </p:nvSpPr>
        <p:spPr>
          <a:xfrm flipV="1">
            <a:off x="0" y="823828"/>
            <a:ext cx="11385608" cy="6034172"/>
          </a:xfrm>
          <a:custGeom>
            <a:avLst/>
            <a:gdLst>
              <a:gd name="connsiteX0" fmla="*/ 0 w 11385608"/>
              <a:gd name="connsiteY0" fmla="*/ 6034172 h 6034172"/>
              <a:gd name="connsiteX1" fmla="*/ 10969276 w 11385608"/>
              <a:gd name="connsiteY1" fmla="*/ 6034172 h 6034172"/>
              <a:gd name="connsiteX2" fmla="*/ 11385608 w 11385608"/>
              <a:gd name="connsiteY2" fmla="*/ 5617840 h 6034172"/>
              <a:gd name="connsiteX3" fmla="*/ 11385608 w 11385608"/>
              <a:gd name="connsiteY3" fmla="*/ 0 h 6034172"/>
              <a:gd name="connsiteX4" fmla="*/ 0 w 11385608"/>
              <a:gd name="connsiteY4" fmla="*/ 0 h 60341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85608" h="6034172">
                <a:moveTo>
                  <a:pt x="0" y="6034172"/>
                </a:moveTo>
                <a:lnTo>
                  <a:pt x="10969276" y="6034172"/>
                </a:lnTo>
                <a:cubicBezTo>
                  <a:pt x="11199210" y="6034172"/>
                  <a:pt x="11385608" y="5847774"/>
                  <a:pt x="11385608" y="5617840"/>
                </a:cubicBezTo>
                <a:lnTo>
                  <a:pt x="11385608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0EDE6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7B7014-5970-11E5-11F0-6B90228368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6928" y="5148072"/>
            <a:ext cx="8366760" cy="1188720"/>
          </a:xfrm>
        </p:spPr>
        <p:txBody>
          <a:bodyPr anchor="ctr">
            <a:normAutofit/>
          </a:bodyPr>
          <a:lstStyle>
            <a:lvl1pPr>
              <a:lnSpc>
                <a:spcPct val="120000"/>
              </a:lnSpc>
              <a:defRPr sz="1800" b="1">
                <a:latin typeface="+mn-lt"/>
              </a:defRPr>
            </a:lvl1pPr>
          </a:lstStyle>
          <a:p>
            <a:r>
              <a:rPr lang="en-US" dirty="0"/>
              <a:t>Quote Author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50CCE4-9136-9EA6-8630-92DA75F38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123558-A89A-4F39-900D-C4A4FDA1B2E7}" type="datetime1">
              <a:rPr lang="en-US" smtClean="0"/>
              <a:t>10/6/2025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66F519-3A11-8ACC-F11B-0C5B8388C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668512" y="6492240"/>
            <a:ext cx="2660904" cy="338328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677173-46BB-8B19-DE87-86D46A98F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0856" y="6492240"/>
            <a:ext cx="457200" cy="338328"/>
          </a:xfrm>
        </p:spPr>
        <p:txBody>
          <a:bodyPr/>
          <a:lstStyle/>
          <a:p>
            <a:fld id="{CC057153-B650-4DEB-B370-79DDCFDCE9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3EF4BD9-B936-0E90-F933-A03D5E18556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29768" y="1783080"/>
            <a:ext cx="8503920" cy="3209544"/>
          </a:xfrm>
        </p:spPr>
        <p:txBody>
          <a:bodyPr anchor="t">
            <a:normAutofit/>
          </a:bodyPr>
          <a:lstStyle>
            <a:lvl1pPr marL="137160" indent="-137160">
              <a:lnSpc>
                <a:spcPct val="100000"/>
              </a:lnSpc>
              <a:spcBef>
                <a:spcPts val="0"/>
              </a:spcBef>
              <a:buNone/>
              <a:defRPr sz="40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Quote</a:t>
            </a:r>
          </a:p>
        </p:txBody>
      </p:sp>
    </p:spTree>
    <p:extLst>
      <p:ext uri="{BB962C8B-B14F-4D97-AF65-F5344CB8AC3E}">
        <p14:creationId xmlns:p14="http://schemas.microsoft.com/office/powerpoint/2010/main" val="768824349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25BDAC2-53C5-6F8B-7446-54D1152EB91B}"/>
              </a:ext>
            </a:extLst>
          </p:cNvPr>
          <p:cNvSpPr/>
          <p:nvPr/>
        </p:nvSpPr>
        <p:spPr>
          <a:xfrm>
            <a:off x="0" y="0"/>
            <a:ext cx="11385608" cy="5084064"/>
          </a:xfrm>
          <a:custGeom>
            <a:avLst/>
            <a:gdLst>
              <a:gd name="connsiteX0" fmla="*/ 0 w 11385608"/>
              <a:gd name="connsiteY0" fmla="*/ 0 h 5084064"/>
              <a:gd name="connsiteX1" fmla="*/ 11385608 w 11385608"/>
              <a:gd name="connsiteY1" fmla="*/ 0 h 5084064"/>
              <a:gd name="connsiteX2" fmla="*/ 11385608 w 11385608"/>
              <a:gd name="connsiteY2" fmla="*/ 4562110 h 5084064"/>
              <a:gd name="connsiteX3" fmla="*/ 10863655 w 11385608"/>
              <a:gd name="connsiteY3" fmla="*/ 5084064 h 5084064"/>
              <a:gd name="connsiteX4" fmla="*/ 0 w 11385608"/>
              <a:gd name="connsiteY4" fmla="*/ 5084064 h 50840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85608" h="5084064">
                <a:moveTo>
                  <a:pt x="0" y="0"/>
                </a:moveTo>
                <a:lnTo>
                  <a:pt x="11385608" y="0"/>
                </a:lnTo>
                <a:lnTo>
                  <a:pt x="11385608" y="4562110"/>
                </a:lnTo>
                <a:cubicBezTo>
                  <a:pt x="11385608" y="4850377"/>
                  <a:pt x="11151922" y="5084064"/>
                  <a:pt x="10863655" y="5084064"/>
                </a:cubicBezTo>
                <a:lnTo>
                  <a:pt x="0" y="5084064"/>
                </a:lnTo>
                <a:close/>
              </a:path>
            </a:pathLst>
          </a:custGeom>
          <a:solidFill>
            <a:schemeClr val="bg2"/>
          </a:solidFill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0EDE6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7B7014-5970-11E5-11F0-6B90228368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6928" y="5449824"/>
            <a:ext cx="9546336" cy="905256"/>
          </a:xfrm>
        </p:spPr>
        <p:txBody>
          <a:bodyPr anchor="ctr">
            <a:normAutofit/>
          </a:bodyPr>
          <a:lstStyle>
            <a:lvl1pPr>
              <a:lnSpc>
                <a:spcPct val="120000"/>
              </a:lnSpc>
              <a:defRPr sz="1800" b="1">
                <a:latin typeface="+mn-lt"/>
              </a:defRPr>
            </a:lvl1pPr>
          </a:lstStyle>
          <a:p>
            <a:r>
              <a:rPr lang="en-US" dirty="0"/>
              <a:t>Quote Author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450CCE4-9136-9EA6-8630-92DA75F38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2020B-CB60-4281-A570-6300974B7A2E}" type="datetime1">
              <a:rPr lang="en-US" smtClean="0"/>
              <a:t>10/6/2025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B66F519-3A11-8ACC-F11B-0C5B8388C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668512" y="6492240"/>
            <a:ext cx="2660904" cy="338328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677173-46BB-8B19-DE87-86D46A98F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20856" y="6492240"/>
            <a:ext cx="457200" cy="338328"/>
          </a:xfrm>
        </p:spPr>
        <p:txBody>
          <a:bodyPr/>
          <a:lstStyle/>
          <a:p>
            <a:fld id="{CC057153-B650-4DEB-B370-79DDCFDCE934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3EF4BD9-B936-0E90-F933-A03D5E18556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29768" y="530352"/>
            <a:ext cx="9683496" cy="3950208"/>
          </a:xfrm>
        </p:spPr>
        <p:txBody>
          <a:bodyPr anchor="ctr">
            <a:normAutofit/>
          </a:bodyPr>
          <a:lstStyle>
            <a:lvl1pPr marL="137160" indent="-137160">
              <a:lnSpc>
                <a:spcPct val="110000"/>
              </a:lnSpc>
              <a:spcBef>
                <a:spcPts val="0"/>
              </a:spcBef>
              <a:buNone/>
              <a:defRPr sz="44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Quote</a:t>
            </a:r>
          </a:p>
        </p:txBody>
      </p:sp>
    </p:spTree>
    <p:extLst>
      <p:ext uri="{BB962C8B-B14F-4D97-AF65-F5344CB8AC3E}">
        <p14:creationId xmlns:p14="http://schemas.microsoft.com/office/powerpoint/2010/main" val="18945990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B7014-5970-11E5-11F0-6B902283689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7784" y="4965192"/>
            <a:ext cx="8339328" cy="1289304"/>
          </a:xfrm>
        </p:spPr>
        <p:txBody>
          <a:bodyPr anchor="ctr">
            <a:normAutofit/>
          </a:bodyPr>
          <a:lstStyle>
            <a:lvl1pPr>
              <a:lnSpc>
                <a:spcPct val="120000"/>
              </a:lnSpc>
              <a:defRPr sz="1800" b="0">
                <a:latin typeface="+mn-lt"/>
              </a:defRPr>
            </a:lvl1pPr>
          </a:lstStyle>
          <a:p>
            <a:r>
              <a:rPr lang="en-US" dirty="0"/>
              <a:t>Quote Author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3EF4BD9-B936-0E90-F933-A03D5E18556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29768" y="1033272"/>
            <a:ext cx="8467344" cy="3931920"/>
          </a:xfrm>
        </p:spPr>
        <p:txBody>
          <a:bodyPr anchor="b">
            <a:normAutofit/>
          </a:bodyPr>
          <a:lstStyle>
            <a:lvl1pPr marL="137160" indent="-137160">
              <a:lnSpc>
                <a:spcPct val="110000"/>
              </a:lnSpc>
              <a:spcBef>
                <a:spcPts val="0"/>
              </a:spcBef>
              <a:buNone/>
              <a:defRPr sz="44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Quote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554EA42-18F1-82AE-02C3-B2B2A57AD709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F55215D8-97AA-4B85-B7A0-A02F39368DA3}" type="datetime1">
              <a:rPr lang="en-US" smtClean="0"/>
              <a:t>10/6/2025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A8AE5996-C1E5-AFF0-1C20-EFDC8711799D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A8ACF18-7D60-FEE3-1B8D-6E5F51611A84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1943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7" y="294248"/>
            <a:ext cx="11164825" cy="9584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778C515B-8D5A-0268-9044-7B2013C87E0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29767" y="2020825"/>
            <a:ext cx="5212208" cy="428472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13C7061A-8ED7-8B72-BD2B-2DF67F8C7A75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381622" y="2020822"/>
            <a:ext cx="5212208" cy="428472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15CE14-1FF6-4074-BE8F-BABA3B0759C8}" type="datetime1">
              <a:rPr lang="en-US" smtClean="0"/>
              <a:t>10/6/2025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134920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276166"/>
            <a:ext cx="11164824" cy="97656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9767" y="1380744"/>
            <a:ext cx="5212080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A211279F-0D05-3637-19CD-29468F4DD2F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0213" y="2021134"/>
            <a:ext cx="5211762" cy="434315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82512" y="1380744"/>
            <a:ext cx="5212080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F1B170DE-636A-B1A9-2EAB-C426DBFB3E5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381750" y="2020888"/>
            <a:ext cx="5213350" cy="43434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71389-0C57-4856-A530-D0CC79ABF97F}" type="datetime1">
              <a:rPr lang="en-US" smtClean="0"/>
              <a:t>10/6/2025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95745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B13EFD-DF71-4A7D-9C47-1BBDB138B295}" type="datetime1">
              <a:rPr lang="en-US" smtClean="0"/>
              <a:t>10/6/2025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8972030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BE319-9B1C-4A02-A60F-55C05B841F00}" type="datetime1">
              <a:rPr lang="en-US" smtClean="0"/>
              <a:t>10/6/2025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7074307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9769" y="2311121"/>
            <a:ext cx="3309608" cy="3993263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6995" y="553616"/>
            <a:ext cx="6466741" cy="575256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EF397E-666B-470F-A253-6BE6BC97EEBE}" type="datetime1">
              <a:rPr lang="en-US" smtClean="0"/>
              <a:t>10/6/2025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1072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Photo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9768" y="5276088"/>
            <a:ext cx="11347704" cy="786384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sz="4400" dirty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9768" y="5980176"/>
            <a:ext cx="11347704" cy="530352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dirty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A9E06FED-92D3-C4D6-28D7-600D842F7AC3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1733150" cy="5135804"/>
          </a:xfrm>
          <a:custGeom>
            <a:avLst/>
            <a:gdLst>
              <a:gd name="connsiteX0" fmla="*/ 0 w 11733150"/>
              <a:gd name="connsiteY0" fmla="*/ 0 h 5135804"/>
              <a:gd name="connsiteX1" fmla="*/ 11733150 w 11733150"/>
              <a:gd name="connsiteY1" fmla="*/ 0 h 5135804"/>
              <a:gd name="connsiteX2" fmla="*/ 11733150 w 11733150"/>
              <a:gd name="connsiteY2" fmla="*/ 4533808 h 5135804"/>
              <a:gd name="connsiteX3" fmla="*/ 11131154 w 11733150"/>
              <a:gd name="connsiteY3" fmla="*/ 5135804 h 5135804"/>
              <a:gd name="connsiteX4" fmla="*/ 0 w 11733150"/>
              <a:gd name="connsiteY4" fmla="*/ 5135804 h 51358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33150" h="5135804">
                <a:moveTo>
                  <a:pt x="0" y="0"/>
                </a:moveTo>
                <a:lnTo>
                  <a:pt x="11733150" y="0"/>
                </a:lnTo>
                <a:lnTo>
                  <a:pt x="11733150" y="4533808"/>
                </a:lnTo>
                <a:cubicBezTo>
                  <a:pt x="11733150" y="4866281"/>
                  <a:pt x="11463627" y="5135804"/>
                  <a:pt x="11131154" y="5135804"/>
                </a:cubicBezTo>
                <a:lnTo>
                  <a:pt x="0" y="5135804"/>
                </a:lnTo>
                <a:close/>
              </a:path>
            </a:pathLst>
          </a:custGeom>
          <a:blipFill dpi="0" rotWithShape="1">
            <a:blip r:embed="rId2">
              <a:alphaModFix amt="75000"/>
            </a:blip>
            <a:srcRect/>
            <a:stretch>
              <a:fillRect/>
            </a:stretch>
          </a:blip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7160" y="6519672"/>
            <a:ext cx="3494314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  <a:effectLst/>
              </a:defRPr>
            </a:lvl1pPr>
          </a:lstStyle>
          <a:p>
            <a:fld id="{4DEE5A9B-1189-4B03-AA34-8ABCB3EDCE59}" type="datetime1">
              <a:rPr lang="en-US" smtClean="0"/>
              <a:t>10/6/2025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76521" y="6519672"/>
            <a:ext cx="2805405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  <a:effectLst/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32162" y="6519672"/>
            <a:ext cx="429207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  <a:effectLst/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4038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557784"/>
            <a:ext cx="3713996" cy="2212313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9767" y="2826137"/>
            <a:ext cx="3310128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Picture Placeholder 8">
            <a:extLst>
              <a:ext uri="{FF2B5EF4-FFF2-40B4-BE49-F238E27FC236}">
                <a16:creationId xmlns:a16="http://schemas.microsoft.com/office/drawing/2014/main" id="{FA23F0E6-EDAF-3A7F-5EC8-F911E9AE48E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502843" y="0"/>
            <a:ext cx="7689157" cy="6399152"/>
          </a:xfrm>
          <a:custGeom>
            <a:avLst/>
            <a:gdLst>
              <a:gd name="connsiteX0" fmla="*/ 0 w 7689157"/>
              <a:gd name="connsiteY0" fmla="*/ 0 h 6399152"/>
              <a:gd name="connsiteX1" fmla="*/ 7689157 w 7689157"/>
              <a:gd name="connsiteY1" fmla="*/ 0 h 6399152"/>
              <a:gd name="connsiteX2" fmla="*/ 7689157 w 7689157"/>
              <a:gd name="connsiteY2" fmla="*/ 6399152 h 6399152"/>
              <a:gd name="connsiteX3" fmla="*/ 578440 w 7689157"/>
              <a:gd name="connsiteY3" fmla="*/ 6399152 h 6399152"/>
              <a:gd name="connsiteX4" fmla="*/ 0 w 7689157"/>
              <a:gd name="connsiteY4" fmla="*/ 5820712 h 63991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89157" h="6399152">
                <a:moveTo>
                  <a:pt x="0" y="0"/>
                </a:moveTo>
                <a:lnTo>
                  <a:pt x="7689157" y="0"/>
                </a:lnTo>
                <a:lnTo>
                  <a:pt x="7689157" y="6399152"/>
                </a:lnTo>
                <a:lnTo>
                  <a:pt x="578440" y="6399152"/>
                </a:lnTo>
                <a:cubicBezTo>
                  <a:pt x="258976" y="6399152"/>
                  <a:pt x="0" y="6140176"/>
                  <a:pt x="0" y="5820712"/>
                </a:cubicBezTo>
                <a:close/>
              </a:path>
            </a:pathLst>
          </a:custGeom>
          <a:blipFill dpi="0" rotWithShape="1">
            <a:blip r:embed="rId2">
              <a:alphaModFix amt="70000"/>
            </a:blip>
            <a:srcRect/>
            <a:stretch>
              <a:fillRect/>
            </a:stretch>
          </a:blip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2249CC-ABEB-43E4-956A-E3EA25785381}" type="datetime1">
              <a:rPr lang="en-US" smtClean="0"/>
              <a:t>10/6/2025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43719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clus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29768"/>
            <a:ext cx="10890374" cy="1627632"/>
          </a:xfrm>
        </p:spPr>
        <p:txBody>
          <a:bodyPr anchor="t">
            <a:normAutofit/>
          </a:bodyPr>
          <a:lstStyle>
            <a:lvl1pPr>
              <a:defRPr sz="66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7E1FCC9-2D1D-9C6B-8C9A-E3D0A77DBEF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9768" y="3264408"/>
            <a:ext cx="10890374" cy="2834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FE689B-95F7-4D9F-8FA3-5EAD5F062125}" type="datetime1">
              <a:rPr lang="en-US" smtClean="0"/>
              <a:t>10/6/2025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5101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clusion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1627318"/>
            <a:ext cx="8430768" cy="1842020"/>
          </a:xfrm>
        </p:spPr>
        <p:txBody>
          <a:bodyPr anchor="b">
            <a:normAutofit/>
          </a:bodyPr>
          <a:lstStyle>
            <a:lvl1pPr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53FFEDA-E57B-DF13-2394-A1514E15F85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29768" y="3622673"/>
            <a:ext cx="8430768" cy="182880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dirty="0"/>
            </a:lvl1pPr>
            <a:lvl2pPr marL="228600" indent="0">
              <a:buNone/>
              <a:defRPr lang="en-US" dirty="0"/>
            </a:lvl2pPr>
            <a:lvl3pPr marL="457200" indent="0">
              <a:buNone/>
              <a:defRPr lang="en-US" dirty="0"/>
            </a:lvl3pPr>
            <a:lvl4pPr marL="685800" indent="0">
              <a:buNone/>
              <a:defRPr lang="en-US" dirty="0"/>
            </a:lvl4pPr>
            <a:lvl5pPr marL="914400" indent="0">
              <a:buNone/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9EC20F-E1D8-4943-B054-6F2B6C10D630}" type="datetime1">
              <a:rPr lang="en-US" smtClean="0"/>
              <a:t>10/6/2025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78585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9768" y="493776"/>
            <a:ext cx="8028432" cy="432511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8000" dirty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9768" y="5065776"/>
            <a:ext cx="5431536" cy="1188720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dirty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FED32A50-3A67-42D0-AFC3-9798A621A2DF}" type="datetime1">
              <a:rPr lang="en-US" smtClean="0"/>
              <a:t>10/6/2025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704998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8176" y="1536192"/>
            <a:ext cx="9171432" cy="2615184"/>
          </a:xfrm>
        </p:spPr>
        <p:txBody>
          <a:bodyPr anchor="ctr">
            <a:normAutofit/>
          </a:bodyPr>
          <a:lstStyle>
            <a:lvl1pPr algn="ctr">
              <a:defRPr sz="54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08176" y="5111496"/>
            <a:ext cx="9171432" cy="11430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5698FC-C9DA-44B4-AC6C-01EEA7EAAA4C}" type="datetime1">
              <a:rPr lang="en-US" smtClean="0"/>
              <a:t>10/6/2025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48983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3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9768" y="438912"/>
            <a:ext cx="11494008" cy="4654296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2500" dirty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9768" y="5170516"/>
            <a:ext cx="4800600" cy="1083980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dirty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9ECA0D2-D30D-4484-8941-E31C1541BC59}" type="datetime1">
              <a:rPr lang="en-US" smtClean="0"/>
              <a:t>10/6/2025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21355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27A12A6-507C-2714-2F24-09ADE11584C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3">
              <a:alpha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92EA34-13CC-54C1-DE3D-4F1D5D55C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1810512"/>
            <a:ext cx="8961120" cy="4654296"/>
          </a:xfrm>
        </p:spPr>
        <p:txBody>
          <a:bodyPr anchor="b">
            <a:normAutofit/>
          </a:bodyPr>
          <a:lstStyle>
            <a:lvl1pPr>
              <a:defRPr sz="600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845713-EE4C-7615-B812-531C14CF0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BFA793B8-7270-4493-83ED-C07D34603133}" type="datetime1">
              <a:rPr lang="en-US" smtClean="0"/>
              <a:t>10/6/2025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1849E7-8E94-3B02-239C-AAB481596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644BD7-C050-D052-8408-65ADAAF67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fld id="{84145AC3-CC88-4C8A-A6CE-8D44921B6A2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485371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283464"/>
            <a:ext cx="10652760" cy="9692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9768" y="1380744"/>
            <a:ext cx="10652760" cy="49011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9768" y="6492240"/>
            <a:ext cx="2843784" cy="3383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F7F99000-8DC5-4FAA-962C-D38BB4F2BF7D}" type="datetime1">
              <a:rPr lang="en-US" smtClean="0"/>
              <a:t>10/6/2025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97112" y="6492240"/>
            <a:ext cx="2660904" cy="3383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49456" y="6492240"/>
            <a:ext cx="457200" cy="3383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54245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03" r:id="rId1"/>
    <p:sldLayoutId id="2147483802" r:id="rId2"/>
    <p:sldLayoutId id="2147483804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  <p:sldLayoutId id="2147483761" r:id="rId12"/>
    <p:sldLayoutId id="2147483762" r:id="rId13"/>
    <p:sldLayoutId id="2147483763" r:id="rId14"/>
    <p:sldLayoutId id="2147483764" r:id="rId15"/>
    <p:sldLayoutId id="2147483765" r:id="rId16"/>
    <p:sldLayoutId id="2147483766" r:id="rId17"/>
    <p:sldLayoutId id="2147483767" r:id="rId18"/>
    <p:sldLayoutId id="2147483768" r:id="rId19"/>
    <p:sldLayoutId id="2147483769" r:id="rId20"/>
    <p:sldLayoutId id="2147483770" r:id="rId21"/>
    <p:sldLayoutId id="2147483771" r:id="rId22"/>
    <p:sldLayoutId id="2147483772" r:id="rId23"/>
    <p:sldLayoutId id="2147483773" r:id="rId24"/>
    <p:sldLayoutId id="2147483774" r:id="rId25"/>
    <p:sldLayoutId id="2147483775" r:id="rId26"/>
    <p:sldLayoutId id="2147483776" r:id="rId27"/>
    <p:sldLayoutId id="2147483777" r:id="rId28"/>
    <p:sldLayoutId id="2147483778" r:id="rId29"/>
    <p:sldLayoutId id="2147483779" r:id="rId30"/>
    <p:sldLayoutId id="2147483780" r:id="rId31"/>
    <p:sldLayoutId id="2147483781" r:id="rId32"/>
    <p:sldLayoutId id="2147483782" r:id="rId33"/>
    <p:sldLayoutId id="2147483783" r:id="rId34"/>
    <p:sldLayoutId id="2147483784" r:id="rId35"/>
    <p:sldLayoutId id="2147483785" r:id="rId36"/>
    <p:sldLayoutId id="2147483786" r:id="rId37"/>
    <p:sldLayoutId id="2147483787" r:id="rId38"/>
    <p:sldLayoutId id="2147483788" r:id="rId39"/>
    <p:sldLayoutId id="2147483789" r:id="rId40"/>
    <p:sldLayoutId id="2147483790" r:id="rId41"/>
    <p:sldLayoutId id="2147483791" r:id="rId42"/>
    <p:sldLayoutId id="2147483792" r:id="rId43"/>
    <p:sldLayoutId id="2147483793" r:id="rId44"/>
    <p:sldLayoutId id="2147483794" r:id="rId45"/>
    <p:sldLayoutId id="2147483795" r:id="rId46"/>
    <p:sldLayoutId id="2147483796" r:id="rId47"/>
    <p:sldLayoutId id="2147483797" r:id="rId48"/>
    <p:sldLayoutId id="2147483798" r:id="rId49"/>
    <p:sldLayoutId id="2147483799" r:id="rId50"/>
    <p:sldLayoutId id="2147483800" r:id="rId51"/>
    <p:sldLayoutId id="2147483801" r:id="rId52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93B7B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48074-C587-8CD6-38B5-CA5BB0CBF07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7432" y="87376"/>
            <a:ext cx="8079232" cy="482379"/>
          </a:xfrm>
        </p:spPr>
        <p:txBody>
          <a:bodyPr anchor="t">
            <a:noAutofit/>
          </a:bodyPr>
          <a:lstStyle/>
          <a:p>
            <a:r>
              <a:rPr lang="en-US" sz="2800" dirty="0">
                <a:solidFill>
                  <a:schemeClr val="tx1"/>
                </a:solidFill>
              </a:rPr>
              <a:t>Predicting Car Insurance Claims</a:t>
            </a:r>
          </a:p>
        </p:txBody>
      </p:sp>
      <p:graphicFrame>
        <p:nvGraphicFramePr>
          <p:cNvPr id="4" name="TextBox 5">
            <a:extLst>
              <a:ext uri="{FF2B5EF4-FFF2-40B4-BE49-F238E27FC236}">
                <a16:creationId xmlns:a16="http://schemas.microsoft.com/office/drawing/2014/main" id="{4C98285C-32F8-E4DA-EEF0-D79CDE0A53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440617902"/>
              </p:ext>
            </p:extLst>
          </p:nvPr>
        </p:nvGraphicFramePr>
        <p:xfrm>
          <a:off x="79567" y="1349368"/>
          <a:ext cx="6390132" cy="15032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64F22281-70D1-FA1E-D935-2EFBE8A5FDCD}"/>
              </a:ext>
            </a:extLst>
          </p:cNvPr>
          <p:cNvSpPr txBox="1"/>
          <p:nvPr/>
        </p:nvSpPr>
        <p:spPr>
          <a:xfrm>
            <a:off x="-27432" y="1230047"/>
            <a:ext cx="1741182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spcAft>
                <a:spcPts val="600"/>
              </a:spcAft>
              <a:defRPr sz="1800"/>
            </a:pPr>
            <a:r>
              <a:rPr lang="en-US" b="1" u="sng" dirty="0"/>
              <a:t>Methodology: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BCD86A3-98CA-23FA-24C1-8E29F9C6BDF8}"/>
              </a:ext>
            </a:extLst>
          </p:cNvPr>
          <p:cNvSpPr txBox="1"/>
          <p:nvPr/>
        </p:nvSpPr>
        <p:spPr>
          <a:xfrm>
            <a:off x="-27432" y="569755"/>
            <a:ext cx="778931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b="1" u="sng" dirty="0"/>
              <a:t>Objective:</a:t>
            </a:r>
            <a:r>
              <a:rPr lang="en-US" dirty="0"/>
              <a:t> Identify and recommend a simple, production-ready model for predicting car insurance claims based on a single feature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A137418-A082-2326-DB4B-A9B8B9E83999}"/>
              </a:ext>
            </a:extLst>
          </p:cNvPr>
          <p:cNvSpPr txBox="1"/>
          <p:nvPr/>
        </p:nvSpPr>
        <p:spPr>
          <a:xfrm>
            <a:off x="-36011" y="2656426"/>
            <a:ext cx="2521844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spcAft>
                <a:spcPts val="600"/>
              </a:spcAft>
              <a:defRPr sz="1800"/>
            </a:pPr>
            <a:r>
              <a:rPr lang="en-US" b="1" u="sng" dirty="0"/>
              <a:t>Model Performance: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904E0F9-BC34-30C9-F268-88DD1E5B97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5940053"/>
              </p:ext>
            </p:extLst>
          </p:nvPr>
        </p:nvGraphicFramePr>
        <p:xfrm>
          <a:off x="125777" y="2993334"/>
          <a:ext cx="5535734" cy="1889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97214">
                  <a:extLst>
                    <a:ext uri="{9D8B030D-6E8A-4147-A177-3AD203B41FA5}">
                      <a16:colId xmlns:a16="http://schemas.microsoft.com/office/drawing/2014/main" val="3502409267"/>
                    </a:ext>
                  </a:extLst>
                </a:gridCol>
                <a:gridCol w="892446">
                  <a:extLst>
                    <a:ext uri="{9D8B030D-6E8A-4147-A177-3AD203B41FA5}">
                      <a16:colId xmlns:a16="http://schemas.microsoft.com/office/drawing/2014/main" val="246688948"/>
                    </a:ext>
                  </a:extLst>
                </a:gridCol>
                <a:gridCol w="883218">
                  <a:extLst>
                    <a:ext uri="{9D8B030D-6E8A-4147-A177-3AD203B41FA5}">
                      <a16:colId xmlns:a16="http://schemas.microsoft.com/office/drawing/2014/main" val="3197889910"/>
                    </a:ext>
                  </a:extLst>
                </a:gridCol>
                <a:gridCol w="648818">
                  <a:extLst>
                    <a:ext uri="{9D8B030D-6E8A-4147-A177-3AD203B41FA5}">
                      <a16:colId xmlns:a16="http://schemas.microsoft.com/office/drawing/2014/main" val="1532971565"/>
                    </a:ext>
                  </a:extLst>
                </a:gridCol>
                <a:gridCol w="614038">
                  <a:extLst>
                    <a:ext uri="{9D8B030D-6E8A-4147-A177-3AD203B41FA5}">
                      <a16:colId xmlns:a16="http://schemas.microsoft.com/office/drawing/2014/main" val="3708205686"/>
                    </a:ext>
                  </a:extLst>
                </a:gridCol>
              </a:tblGrid>
              <a:tr h="415234"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Model</a:t>
                      </a:r>
                    </a:p>
                    <a:p>
                      <a:pPr algn="ctr"/>
                      <a:r>
                        <a:rPr lang="en-US" sz="1100" dirty="0"/>
                        <a:t>(driving_experience)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Accuracy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Precision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Recall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dirty="0"/>
                        <a:t>F1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93222200"/>
                  </a:ext>
                </a:extLst>
              </a:tr>
              <a:tr h="256474">
                <a:tc>
                  <a:txBody>
                    <a:bodyPr/>
                    <a:lstStyle/>
                    <a:p>
                      <a:r>
                        <a:rPr lang="en-US" sz="1100" b="0" dirty="0"/>
                        <a:t>Logistic Regression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kern="1200" dirty="0">
                          <a:solidFill>
                            <a:schemeClr val="dk1"/>
                          </a:solidFill>
                        </a:rPr>
                        <a:t>0.763</a:t>
                      </a:r>
                      <a:endParaRPr lang="en-US" sz="11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kern="1200" dirty="0">
                          <a:solidFill>
                            <a:schemeClr val="dk1"/>
                          </a:solidFill>
                        </a:rPr>
                        <a:t>0.771</a:t>
                      </a:r>
                      <a:endParaRPr lang="en-US" sz="11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kern="1200" dirty="0">
                          <a:solidFill>
                            <a:schemeClr val="dk1"/>
                          </a:solidFill>
                        </a:rPr>
                        <a:t>0.719</a:t>
                      </a:r>
                      <a:endParaRPr lang="en-US" sz="11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kern="1200" dirty="0">
                          <a:solidFill>
                            <a:schemeClr val="dk1"/>
                          </a:solidFill>
                        </a:rPr>
                        <a:t>0.744</a:t>
                      </a:r>
                      <a:endParaRPr lang="en-US" sz="11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05384169"/>
                  </a:ext>
                </a:extLst>
              </a:tr>
              <a:tr h="256474">
                <a:tc>
                  <a:txBody>
                    <a:bodyPr/>
                    <a:lstStyle/>
                    <a:p>
                      <a:r>
                        <a:rPr lang="en-US" sz="1100" dirty="0"/>
                        <a:t>Decision Tree Classification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kern="1200" dirty="0">
                          <a:solidFill>
                            <a:schemeClr val="dk1"/>
                          </a:solidFill>
                        </a:rPr>
                        <a:t>0.769</a:t>
                      </a:r>
                      <a:endParaRPr lang="en-US" sz="11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kern="1200" dirty="0">
                          <a:solidFill>
                            <a:schemeClr val="dk1"/>
                          </a:solidFill>
                        </a:rPr>
                        <a:t>0.781</a:t>
                      </a:r>
                      <a:endParaRPr lang="en-US" sz="11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kern="1200" dirty="0">
                          <a:solidFill>
                            <a:schemeClr val="dk1"/>
                          </a:solidFill>
                        </a:rPr>
                        <a:t>0.719</a:t>
                      </a:r>
                      <a:endParaRPr lang="en-US" sz="11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kern="1200" dirty="0">
                          <a:solidFill>
                            <a:schemeClr val="dk1"/>
                          </a:solidFill>
                        </a:rPr>
                        <a:t>0.749</a:t>
                      </a:r>
                      <a:endParaRPr lang="en-US" sz="11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2380998"/>
                  </a:ext>
                </a:extLst>
              </a:tr>
              <a:tr h="256474">
                <a:tc>
                  <a:txBody>
                    <a:bodyPr/>
                    <a:lstStyle/>
                    <a:p>
                      <a:r>
                        <a:rPr lang="en-US" sz="1100" dirty="0"/>
                        <a:t>Random Forest Classification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kern="1200" dirty="0">
                          <a:solidFill>
                            <a:schemeClr val="dk1"/>
                          </a:solidFill>
                        </a:rPr>
                        <a:t>0.761</a:t>
                      </a:r>
                      <a:endParaRPr lang="en-US" sz="11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0" kern="1200" dirty="0">
                          <a:solidFill>
                            <a:schemeClr val="dk1"/>
                          </a:solidFill>
                        </a:rPr>
                        <a:t>0.768</a:t>
                      </a:r>
                      <a:endParaRPr lang="en-US" sz="11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kern="1200" dirty="0">
                          <a:solidFill>
                            <a:schemeClr val="dk1"/>
                          </a:solidFill>
                        </a:rPr>
                        <a:t>0.719</a:t>
                      </a:r>
                      <a:endParaRPr lang="en-US" sz="11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0" kern="1200" dirty="0">
                          <a:solidFill>
                            <a:schemeClr val="dk1"/>
                          </a:solidFill>
                        </a:rPr>
                        <a:t>0.743</a:t>
                      </a:r>
                      <a:endParaRPr lang="en-US" sz="1100" b="0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784469"/>
                  </a:ext>
                </a:extLst>
              </a:tr>
              <a:tr h="415234">
                <a:tc>
                  <a:txBody>
                    <a:bodyPr/>
                    <a:lstStyle/>
                    <a:p>
                      <a:r>
                        <a:rPr lang="en-US" sz="1100" b="1" dirty="0"/>
                        <a:t>*Standard Vector Machine Classification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kern="1200" dirty="0">
                          <a:solidFill>
                            <a:schemeClr val="dk1"/>
                          </a:solidFill>
                        </a:rPr>
                        <a:t>0.771</a:t>
                      </a:r>
                      <a:endParaRPr lang="en-US" sz="11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kern="1200" dirty="0">
                          <a:solidFill>
                            <a:schemeClr val="dk1"/>
                          </a:solidFill>
                        </a:rPr>
                        <a:t>0.787</a:t>
                      </a:r>
                      <a:endParaRPr lang="en-US" sz="11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kern="1200" dirty="0">
                          <a:solidFill>
                            <a:schemeClr val="dk1"/>
                          </a:solidFill>
                        </a:rPr>
                        <a:t>0.718</a:t>
                      </a:r>
                      <a:endParaRPr lang="en-US" sz="11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b="1" kern="1200" dirty="0">
                          <a:solidFill>
                            <a:schemeClr val="dk1"/>
                          </a:solidFill>
                        </a:rPr>
                        <a:t>0.751</a:t>
                      </a:r>
                      <a:endParaRPr lang="en-US" sz="1100" b="1" kern="1200" dirty="0">
                        <a:solidFill>
                          <a:schemeClr val="dk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4893004"/>
                  </a:ext>
                </a:extLst>
              </a:tr>
              <a:tr h="256474">
                <a:tc gridSpan="5">
                  <a:txBody>
                    <a:bodyPr/>
                    <a:lstStyle/>
                    <a:p>
                      <a:r>
                        <a:rPr lang="en-US" sz="1100" dirty="0"/>
                        <a:t>*SVM showed highest performance overall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1200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200" b="0" i="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4400076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14133E1A-22E4-6B64-FAD7-CE03084675CB}"/>
              </a:ext>
            </a:extLst>
          </p:cNvPr>
          <p:cNvSpPr txBox="1"/>
          <p:nvPr/>
        </p:nvSpPr>
        <p:spPr>
          <a:xfrm>
            <a:off x="79567" y="4914409"/>
            <a:ext cx="7454838" cy="11849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 sz="1800"/>
            </a:pPr>
            <a:r>
              <a:rPr kumimoji="0" lang="en-US" sz="1800" b="1" i="0" u="sng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eue Haas Grotesk Text Pro"/>
              </a:rPr>
              <a:t>Results: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All models showed </a:t>
            </a:r>
            <a:r>
              <a:rPr lang="en-US" sz="1200" b="1" i="1" dirty="0"/>
              <a:t>driving experience </a:t>
            </a:r>
            <a:r>
              <a:rPr lang="en-US" sz="1200" dirty="0"/>
              <a:t>variable to be best single feature for predicting claim outcome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Other top features include past accidents, speeding violations, income, and age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/>
              <a:t>Standard Vector Machine (SVM) using the driving experience feature</a:t>
            </a:r>
            <a:r>
              <a:rPr lang="en-US" sz="1200" dirty="0"/>
              <a:t> </a:t>
            </a:r>
            <a:r>
              <a:rPr lang="fr-FR" sz="1200" dirty="0"/>
              <a:t>performed the best overall in predicting car insurance claims</a:t>
            </a:r>
            <a:endParaRPr lang="en-US" sz="14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93289D7-2607-9846-F171-617E6FE30682}"/>
              </a:ext>
            </a:extLst>
          </p:cNvPr>
          <p:cNvSpPr txBox="1"/>
          <p:nvPr/>
        </p:nvSpPr>
        <p:spPr>
          <a:xfrm>
            <a:off x="79567" y="6057454"/>
            <a:ext cx="5535735" cy="8156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 sz="1800"/>
            </a:pPr>
            <a:r>
              <a:rPr kumimoji="0" lang="en-US" sz="1800" b="1" i="0" u="sng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eue Haas Grotesk Text Pro"/>
              </a:rPr>
              <a:t>Recommendation:</a:t>
            </a:r>
            <a:endParaRPr lang="en-US" sz="1200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Feature: Driving Experience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dirty="0"/>
              <a:t>Model: Standard Vector Machine (SVM)</a:t>
            </a:r>
            <a:endParaRPr lang="en-US" sz="1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DCF3049-E340-FF5F-A6F4-AA684B7840F4}"/>
              </a:ext>
            </a:extLst>
          </p:cNvPr>
          <p:cNvSpPr txBox="1"/>
          <p:nvPr/>
        </p:nvSpPr>
        <p:spPr>
          <a:xfrm>
            <a:off x="8745177" y="-40768"/>
            <a:ext cx="271613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 sz="1800"/>
            </a:pPr>
            <a:r>
              <a:rPr kumimoji="0" lang="en-US" sz="1800" b="1" i="0" u="sng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eue Haas Grotesk Text Pro"/>
              </a:rPr>
              <a:t>Feature Importance:</a:t>
            </a:r>
            <a:endParaRPr lang="en-US" sz="1200" dirty="0"/>
          </a:p>
        </p:txBody>
      </p:sp>
      <p:graphicFrame>
        <p:nvGraphicFramePr>
          <p:cNvPr id="29" name="Chart 28">
            <a:extLst>
              <a:ext uri="{FF2B5EF4-FFF2-40B4-BE49-F238E27FC236}">
                <a16:creationId xmlns:a16="http://schemas.microsoft.com/office/drawing/2014/main" id="{D5A308FB-9277-2382-BBBC-BF69C80411F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00940644"/>
              </p:ext>
            </p:extLst>
          </p:nvPr>
        </p:nvGraphicFramePr>
        <p:xfrm>
          <a:off x="7567731" y="328565"/>
          <a:ext cx="4572000" cy="659069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FDE1550E-D4F0-BB16-8815-A4C24930EA9C}"/>
              </a:ext>
            </a:extLst>
          </p:cNvPr>
          <p:cNvSpPr txBox="1"/>
          <p:nvPr/>
        </p:nvSpPr>
        <p:spPr>
          <a:xfrm>
            <a:off x="9149832" y="190065"/>
            <a:ext cx="178585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0" lang="en-US" sz="1200" b="1" i="0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eue Haas Grotesk Text Pro"/>
                <a:ea typeface="+mn-ea"/>
                <a:cs typeface="+mn-cs"/>
              </a:rPr>
              <a:t>by Test </a:t>
            </a:r>
            <a:r>
              <a:rPr kumimoji="0" lang="en-US" sz="1200" b="1" i="0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Neue Haas Grotesk Text Pro"/>
              </a:rPr>
              <a:t>Accuracy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299415518"/>
      </p:ext>
    </p:extLst>
  </p:cSld>
  <p:clrMapOvr>
    <a:masterClrMapping/>
  </p:clrMapOvr>
</p:sld>
</file>

<file path=ppt/theme/theme1.xml><?xml version="1.0" encoding="utf-8"?>
<a:theme xmlns:a="http://schemas.openxmlformats.org/drawingml/2006/main" name="Oasis">
  <a:themeElements>
    <a:clrScheme name="Blue Green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58B6C0"/>
      </a:accent2>
      <a:accent3>
        <a:srgbClr val="75BDA7"/>
      </a:accent3>
      <a:accent4>
        <a:srgbClr val="7A8C8E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Oasis Font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asis" id="{F87D57D1-6595-40EA-BD1E-F0C34D0EF910}" vid="{ECA7DBCD-4BC8-40F2-8EF4-7A6D942FA19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197</Words>
  <Application>Microsoft Office PowerPoint</Application>
  <PresentationFormat>Widescreen</PresentationFormat>
  <Paragraphs>49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Arial</vt:lpstr>
      <vt:lpstr>Neue Haas Grotesk Text Pro</vt:lpstr>
      <vt:lpstr>Oasis</vt:lpstr>
      <vt:lpstr>Predicting Car Insurance Claims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Asia Nelson</dc:creator>
  <cp:lastModifiedBy>Asia Nelson</cp:lastModifiedBy>
  <cp:revision>2</cp:revision>
  <dcterms:created xsi:type="dcterms:W3CDTF">2025-10-06T20:42:24Z</dcterms:created>
  <dcterms:modified xsi:type="dcterms:W3CDTF">2025-10-06T22:36:10Z</dcterms:modified>
</cp:coreProperties>
</file>