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2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a Nelson" userId="6ceee8317e24cb81" providerId="LiveId" clId="{7601C6AF-C21E-4856-B092-B708CAADB0B5}"/>
    <pc:docChg chg="modSld">
      <pc:chgData name="Asia Nelson" userId="6ceee8317e24cb81" providerId="LiveId" clId="{7601C6AF-C21E-4856-B092-B708CAADB0B5}" dt="2025-10-06T21:07:53.617" v="6" actId="20577"/>
      <pc:docMkLst>
        <pc:docMk/>
      </pc:docMkLst>
      <pc:sldChg chg="modSp mod">
        <pc:chgData name="Asia Nelson" userId="6ceee8317e24cb81" providerId="LiveId" clId="{7601C6AF-C21E-4856-B092-B708CAADB0B5}" dt="2025-10-06T21:07:53.617" v="6" actId="20577"/>
        <pc:sldMkLst>
          <pc:docMk/>
          <pc:sldMk cId="3299415518" sldId="256"/>
        </pc:sldMkLst>
        <pc:spChg chg="mod">
          <ac:chgData name="Asia Nelson" userId="6ceee8317e24cb81" providerId="LiveId" clId="{7601C6AF-C21E-4856-B092-B708CAADB0B5}" dt="2025-10-06T21:07:53.617" v="6" actId="20577"/>
          <ac:spMkLst>
            <pc:docMk/>
            <pc:sldMk cId="3299415518" sldId="256"/>
            <ac:spMk id="2" creationId="{0CE48074-C587-8CD6-38B5-CA5BB0CBF07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ACF6-3353-44D2-8B7B-9AFCCB5AC2D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970B6A2F-C703-486C-82D9-98EB1831BA18}">
      <dgm:prSet custT="1"/>
      <dgm:spPr/>
      <dgm:t>
        <a:bodyPr/>
        <a:lstStyle/>
        <a:p>
          <a:r>
            <a:rPr lang="en-US" sz="900" b="1" dirty="0"/>
            <a:t>Data Exploration </a:t>
          </a:r>
        </a:p>
        <a:p>
          <a:r>
            <a:rPr lang="en-US" sz="900" dirty="0"/>
            <a:t>(Data Visualization &amp; Cleaning)</a:t>
          </a:r>
        </a:p>
      </dgm:t>
    </dgm:pt>
    <dgm:pt modelId="{6BEDC589-0B86-481F-8D11-94930954D4D8}" type="parTrans" cxnId="{410B3FF5-6377-4057-AD64-00FAFE58CAB5}">
      <dgm:prSet/>
      <dgm:spPr/>
      <dgm:t>
        <a:bodyPr/>
        <a:lstStyle/>
        <a:p>
          <a:endParaRPr lang="en-US" sz="2800"/>
        </a:p>
      </dgm:t>
    </dgm:pt>
    <dgm:pt modelId="{DF50353A-1137-4EFA-8B5E-804276B16B3A}" type="sibTrans" cxnId="{410B3FF5-6377-4057-AD64-00FAFE58CAB5}">
      <dgm:prSet/>
      <dgm:spPr/>
      <dgm:t>
        <a:bodyPr/>
        <a:lstStyle/>
        <a:p>
          <a:endParaRPr lang="en-US" sz="2800"/>
        </a:p>
      </dgm:t>
    </dgm:pt>
    <dgm:pt modelId="{536FACE3-8552-4021-998D-8B720C68DC83}">
      <dgm:prSet custT="1"/>
      <dgm:spPr/>
      <dgm:t>
        <a:bodyPr/>
        <a:lstStyle/>
        <a:p>
          <a:r>
            <a:rPr lang="en-US" sz="900" b="1" dirty="0"/>
            <a:t>Feature Engineering</a:t>
          </a:r>
        </a:p>
        <a:p>
          <a:r>
            <a:rPr lang="en-US" sz="900" dirty="0"/>
            <a:t>(Trends, Correlation, Normalization)</a:t>
          </a:r>
        </a:p>
      </dgm:t>
    </dgm:pt>
    <dgm:pt modelId="{C575FEA3-25B1-47FA-990F-709651BF2132}" type="parTrans" cxnId="{0725BD40-87E8-4A36-AAFA-D748065FA545}">
      <dgm:prSet/>
      <dgm:spPr/>
      <dgm:t>
        <a:bodyPr/>
        <a:lstStyle/>
        <a:p>
          <a:endParaRPr lang="en-US" sz="2800"/>
        </a:p>
      </dgm:t>
    </dgm:pt>
    <dgm:pt modelId="{73C2AD31-64D3-428D-B52C-B2C59D28B3AE}" type="sibTrans" cxnId="{0725BD40-87E8-4A36-AAFA-D748065FA545}">
      <dgm:prSet/>
      <dgm:spPr/>
      <dgm:t>
        <a:bodyPr/>
        <a:lstStyle/>
        <a:p>
          <a:endParaRPr lang="en-US" sz="2800"/>
        </a:p>
      </dgm:t>
    </dgm:pt>
    <dgm:pt modelId="{60024BCB-16D7-4081-BFF6-6886C14911BF}">
      <dgm:prSet custT="1"/>
      <dgm:spPr/>
      <dgm:t>
        <a:bodyPr/>
        <a:lstStyle/>
        <a:p>
          <a:r>
            <a:rPr lang="en-US" sz="900" b="1" dirty="0"/>
            <a:t>Regression Modeling</a:t>
          </a:r>
        </a:p>
        <a:p>
          <a:r>
            <a:rPr lang="en-US" sz="900" dirty="0"/>
            <a:t>(Linear, Random Forest, Gradient Boosting)</a:t>
          </a:r>
        </a:p>
      </dgm:t>
    </dgm:pt>
    <dgm:pt modelId="{BD74CE5E-D65F-4A81-ABFA-13A390CA27BA}" type="parTrans" cxnId="{29FCC6D0-E85B-421D-BFE0-60F29EE63312}">
      <dgm:prSet/>
      <dgm:spPr/>
      <dgm:t>
        <a:bodyPr/>
        <a:lstStyle/>
        <a:p>
          <a:endParaRPr lang="en-US" sz="2800"/>
        </a:p>
      </dgm:t>
    </dgm:pt>
    <dgm:pt modelId="{46FF4B4D-8E67-400F-90D9-273AF909B3D1}" type="sibTrans" cxnId="{29FCC6D0-E85B-421D-BFE0-60F29EE63312}">
      <dgm:prSet/>
      <dgm:spPr/>
      <dgm:t>
        <a:bodyPr/>
        <a:lstStyle/>
        <a:p>
          <a:endParaRPr lang="en-US" sz="2800"/>
        </a:p>
      </dgm:t>
    </dgm:pt>
    <dgm:pt modelId="{79635C33-D5E1-437C-B65D-AEE00DADA24D}">
      <dgm:prSet custT="1"/>
      <dgm:spPr/>
      <dgm:t>
        <a:bodyPr/>
        <a:lstStyle/>
        <a:p>
          <a:r>
            <a:rPr lang="en-US" sz="900" b="1" dirty="0"/>
            <a:t>Model Selection</a:t>
          </a:r>
        </a:p>
        <a:p>
          <a:r>
            <a:rPr lang="en-US" sz="900" dirty="0"/>
            <a:t>(RMSE, MAE, </a:t>
          </a:r>
          <a:r>
            <a:rPr lang="en-US" sz="900" b="0" i="0" dirty="0"/>
            <a:t>R²)</a:t>
          </a:r>
          <a:endParaRPr lang="en-US" sz="900" dirty="0"/>
        </a:p>
      </dgm:t>
    </dgm:pt>
    <dgm:pt modelId="{D1C174E4-80D4-4A6D-8CF1-8F59FCAEE3E0}" type="parTrans" cxnId="{4A5A7FBB-BE11-48DE-B0D0-8BB9944A3E18}">
      <dgm:prSet/>
      <dgm:spPr/>
      <dgm:t>
        <a:bodyPr/>
        <a:lstStyle/>
        <a:p>
          <a:endParaRPr lang="en-US" sz="2800"/>
        </a:p>
      </dgm:t>
    </dgm:pt>
    <dgm:pt modelId="{65172C1A-138F-4A14-B9C8-8F49A3149B11}" type="sibTrans" cxnId="{4A5A7FBB-BE11-48DE-B0D0-8BB9944A3E18}">
      <dgm:prSet/>
      <dgm:spPr/>
      <dgm:t>
        <a:bodyPr/>
        <a:lstStyle/>
        <a:p>
          <a:endParaRPr lang="en-US" sz="2800"/>
        </a:p>
      </dgm:t>
    </dgm:pt>
    <dgm:pt modelId="{0D3DA39B-5A3A-4F3A-8DBD-70B48D000C62}" type="pres">
      <dgm:prSet presAssocID="{D8C8ACF6-3353-44D2-8B7B-9AFCCB5AC2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F30515-E9C7-4A96-9E62-95D82F7E3390}" type="pres">
      <dgm:prSet presAssocID="{970B6A2F-C703-486C-82D9-98EB1831BA18}" presName="hierRoot1" presStyleCnt="0"/>
      <dgm:spPr/>
    </dgm:pt>
    <dgm:pt modelId="{925731C7-62D6-413D-A2F1-8C7008458D67}" type="pres">
      <dgm:prSet presAssocID="{970B6A2F-C703-486C-82D9-98EB1831BA18}" presName="composite" presStyleCnt="0"/>
      <dgm:spPr/>
    </dgm:pt>
    <dgm:pt modelId="{F0162199-0410-419A-8BE2-AAC1D511C6F2}" type="pres">
      <dgm:prSet presAssocID="{970B6A2F-C703-486C-82D9-98EB1831BA18}" presName="background" presStyleLbl="node0" presStyleIdx="0" presStyleCnt="4"/>
      <dgm:spPr/>
    </dgm:pt>
    <dgm:pt modelId="{537F1958-5677-464F-848E-40BEA2C84725}" type="pres">
      <dgm:prSet presAssocID="{970B6A2F-C703-486C-82D9-98EB1831BA18}" presName="text" presStyleLbl="fgAcc0" presStyleIdx="0" presStyleCnt="4">
        <dgm:presLayoutVars>
          <dgm:chPref val="3"/>
        </dgm:presLayoutVars>
      </dgm:prSet>
      <dgm:spPr/>
    </dgm:pt>
    <dgm:pt modelId="{E5859C22-E3DB-4F3A-B9A3-C629C9D6C51C}" type="pres">
      <dgm:prSet presAssocID="{970B6A2F-C703-486C-82D9-98EB1831BA18}" presName="hierChild2" presStyleCnt="0"/>
      <dgm:spPr/>
    </dgm:pt>
    <dgm:pt modelId="{BAEEF651-42D0-4B58-A22C-ADE0F2D027DC}" type="pres">
      <dgm:prSet presAssocID="{536FACE3-8552-4021-998D-8B720C68DC83}" presName="hierRoot1" presStyleCnt="0"/>
      <dgm:spPr/>
    </dgm:pt>
    <dgm:pt modelId="{B9387BDF-FB0D-4CD9-A0A3-6B032E44B95D}" type="pres">
      <dgm:prSet presAssocID="{536FACE3-8552-4021-998D-8B720C68DC83}" presName="composite" presStyleCnt="0"/>
      <dgm:spPr/>
    </dgm:pt>
    <dgm:pt modelId="{D1D41548-FF62-4409-911C-DA155888C295}" type="pres">
      <dgm:prSet presAssocID="{536FACE3-8552-4021-998D-8B720C68DC83}" presName="background" presStyleLbl="node0" presStyleIdx="1" presStyleCnt="4"/>
      <dgm:spPr/>
    </dgm:pt>
    <dgm:pt modelId="{D76F72B3-CE17-4C0E-85E2-3F1FB17A8DE7}" type="pres">
      <dgm:prSet presAssocID="{536FACE3-8552-4021-998D-8B720C68DC83}" presName="text" presStyleLbl="fgAcc0" presStyleIdx="1" presStyleCnt="4">
        <dgm:presLayoutVars>
          <dgm:chPref val="3"/>
        </dgm:presLayoutVars>
      </dgm:prSet>
      <dgm:spPr/>
    </dgm:pt>
    <dgm:pt modelId="{7FE02F01-AEB2-4E85-A9DB-2474C8565C6A}" type="pres">
      <dgm:prSet presAssocID="{536FACE3-8552-4021-998D-8B720C68DC83}" presName="hierChild2" presStyleCnt="0"/>
      <dgm:spPr/>
    </dgm:pt>
    <dgm:pt modelId="{BB05C50A-5C87-4CDE-9D9A-8F4A9AF206F9}" type="pres">
      <dgm:prSet presAssocID="{60024BCB-16D7-4081-BFF6-6886C14911BF}" presName="hierRoot1" presStyleCnt="0"/>
      <dgm:spPr/>
    </dgm:pt>
    <dgm:pt modelId="{2B8B80A9-5FBA-4E9E-99AC-38644B11CB5F}" type="pres">
      <dgm:prSet presAssocID="{60024BCB-16D7-4081-BFF6-6886C14911BF}" presName="composite" presStyleCnt="0"/>
      <dgm:spPr/>
    </dgm:pt>
    <dgm:pt modelId="{C81CD620-1363-423C-9AF6-EC885DE22408}" type="pres">
      <dgm:prSet presAssocID="{60024BCB-16D7-4081-BFF6-6886C14911BF}" presName="background" presStyleLbl="node0" presStyleIdx="2" presStyleCnt="4"/>
      <dgm:spPr/>
    </dgm:pt>
    <dgm:pt modelId="{58C8493F-6C5B-40C5-948A-E500E3D534A1}" type="pres">
      <dgm:prSet presAssocID="{60024BCB-16D7-4081-BFF6-6886C14911BF}" presName="text" presStyleLbl="fgAcc0" presStyleIdx="2" presStyleCnt="4">
        <dgm:presLayoutVars>
          <dgm:chPref val="3"/>
        </dgm:presLayoutVars>
      </dgm:prSet>
      <dgm:spPr/>
    </dgm:pt>
    <dgm:pt modelId="{6E8689A2-605F-405F-8781-8C666F2BF525}" type="pres">
      <dgm:prSet presAssocID="{60024BCB-16D7-4081-BFF6-6886C14911BF}" presName="hierChild2" presStyleCnt="0"/>
      <dgm:spPr/>
    </dgm:pt>
    <dgm:pt modelId="{8D0BC6EB-562E-4D4A-9560-049C4B292EAD}" type="pres">
      <dgm:prSet presAssocID="{79635C33-D5E1-437C-B65D-AEE00DADA24D}" presName="hierRoot1" presStyleCnt="0"/>
      <dgm:spPr/>
    </dgm:pt>
    <dgm:pt modelId="{A7BF05C4-1B52-4B64-8AF2-DBA5570966AA}" type="pres">
      <dgm:prSet presAssocID="{79635C33-D5E1-437C-B65D-AEE00DADA24D}" presName="composite" presStyleCnt="0"/>
      <dgm:spPr/>
    </dgm:pt>
    <dgm:pt modelId="{EF525CA5-6234-4A6D-9062-99AA7C64C940}" type="pres">
      <dgm:prSet presAssocID="{79635C33-D5E1-437C-B65D-AEE00DADA24D}" presName="background" presStyleLbl="node0" presStyleIdx="3" presStyleCnt="4"/>
      <dgm:spPr/>
    </dgm:pt>
    <dgm:pt modelId="{AD4F3373-2E1C-48C7-B55A-982C536BD590}" type="pres">
      <dgm:prSet presAssocID="{79635C33-D5E1-437C-B65D-AEE00DADA24D}" presName="text" presStyleLbl="fgAcc0" presStyleIdx="3" presStyleCnt="4">
        <dgm:presLayoutVars>
          <dgm:chPref val="3"/>
        </dgm:presLayoutVars>
      </dgm:prSet>
      <dgm:spPr/>
    </dgm:pt>
    <dgm:pt modelId="{CED7B0DE-737F-46BD-91EF-0A5F288BE6A6}" type="pres">
      <dgm:prSet presAssocID="{79635C33-D5E1-437C-B65D-AEE00DADA24D}" presName="hierChild2" presStyleCnt="0"/>
      <dgm:spPr/>
    </dgm:pt>
  </dgm:ptLst>
  <dgm:cxnLst>
    <dgm:cxn modelId="{809B8006-5190-42B7-8B42-AA1862AFE77A}" type="presOf" srcId="{D8C8ACF6-3353-44D2-8B7B-9AFCCB5AC2D1}" destId="{0D3DA39B-5A3A-4F3A-8DBD-70B48D000C62}" srcOrd="0" destOrd="0" presId="urn:microsoft.com/office/officeart/2005/8/layout/hierarchy1"/>
    <dgm:cxn modelId="{08318609-016C-403D-90A7-8016183132C5}" type="presOf" srcId="{60024BCB-16D7-4081-BFF6-6886C14911BF}" destId="{58C8493F-6C5B-40C5-948A-E500E3D534A1}" srcOrd="0" destOrd="0" presId="urn:microsoft.com/office/officeart/2005/8/layout/hierarchy1"/>
    <dgm:cxn modelId="{0725BD40-87E8-4A36-AAFA-D748065FA545}" srcId="{D8C8ACF6-3353-44D2-8B7B-9AFCCB5AC2D1}" destId="{536FACE3-8552-4021-998D-8B720C68DC83}" srcOrd="1" destOrd="0" parTransId="{C575FEA3-25B1-47FA-990F-709651BF2132}" sibTransId="{73C2AD31-64D3-428D-B52C-B2C59D28B3AE}"/>
    <dgm:cxn modelId="{D9940398-37C1-4BC5-B7D9-83D1DCD35D19}" type="presOf" srcId="{79635C33-D5E1-437C-B65D-AEE00DADA24D}" destId="{AD4F3373-2E1C-48C7-B55A-982C536BD590}" srcOrd="0" destOrd="0" presId="urn:microsoft.com/office/officeart/2005/8/layout/hierarchy1"/>
    <dgm:cxn modelId="{4A5A7FBB-BE11-48DE-B0D0-8BB9944A3E18}" srcId="{D8C8ACF6-3353-44D2-8B7B-9AFCCB5AC2D1}" destId="{79635C33-D5E1-437C-B65D-AEE00DADA24D}" srcOrd="3" destOrd="0" parTransId="{D1C174E4-80D4-4A6D-8CF1-8F59FCAEE3E0}" sibTransId="{65172C1A-138F-4A14-B9C8-8F49A3149B11}"/>
    <dgm:cxn modelId="{29FCC6D0-E85B-421D-BFE0-60F29EE63312}" srcId="{D8C8ACF6-3353-44D2-8B7B-9AFCCB5AC2D1}" destId="{60024BCB-16D7-4081-BFF6-6886C14911BF}" srcOrd="2" destOrd="0" parTransId="{BD74CE5E-D65F-4A81-ABFA-13A390CA27BA}" sibTransId="{46FF4B4D-8E67-400F-90D9-273AF909B3D1}"/>
    <dgm:cxn modelId="{EDDCB5E0-6938-4B72-A0A7-4436A9373149}" type="presOf" srcId="{970B6A2F-C703-486C-82D9-98EB1831BA18}" destId="{537F1958-5677-464F-848E-40BEA2C84725}" srcOrd="0" destOrd="0" presId="urn:microsoft.com/office/officeart/2005/8/layout/hierarchy1"/>
    <dgm:cxn modelId="{410B3FF5-6377-4057-AD64-00FAFE58CAB5}" srcId="{D8C8ACF6-3353-44D2-8B7B-9AFCCB5AC2D1}" destId="{970B6A2F-C703-486C-82D9-98EB1831BA18}" srcOrd="0" destOrd="0" parTransId="{6BEDC589-0B86-481F-8D11-94930954D4D8}" sibTransId="{DF50353A-1137-4EFA-8B5E-804276B16B3A}"/>
    <dgm:cxn modelId="{A09E77FF-FE72-4016-9991-B9A76589A33E}" type="presOf" srcId="{536FACE3-8552-4021-998D-8B720C68DC83}" destId="{D76F72B3-CE17-4C0E-85E2-3F1FB17A8DE7}" srcOrd="0" destOrd="0" presId="urn:microsoft.com/office/officeart/2005/8/layout/hierarchy1"/>
    <dgm:cxn modelId="{6D7A87D7-F638-44AC-A3D6-347C5A9F27CB}" type="presParOf" srcId="{0D3DA39B-5A3A-4F3A-8DBD-70B48D000C62}" destId="{BEF30515-E9C7-4A96-9E62-95D82F7E3390}" srcOrd="0" destOrd="0" presId="urn:microsoft.com/office/officeart/2005/8/layout/hierarchy1"/>
    <dgm:cxn modelId="{9D8DD739-C060-40C6-A1A2-25CB2F545F4F}" type="presParOf" srcId="{BEF30515-E9C7-4A96-9E62-95D82F7E3390}" destId="{925731C7-62D6-413D-A2F1-8C7008458D67}" srcOrd="0" destOrd="0" presId="urn:microsoft.com/office/officeart/2005/8/layout/hierarchy1"/>
    <dgm:cxn modelId="{70C75A55-8807-4B6A-9A66-F095B5691C20}" type="presParOf" srcId="{925731C7-62D6-413D-A2F1-8C7008458D67}" destId="{F0162199-0410-419A-8BE2-AAC1D511C6F2}" srcOrd="0" destOrd="0" presId="urn:microsoft.com/office/officeart/2005/8/layout/hierarchy1"/>
    <dgm:cxn modelId="{85E9E90C-6B81-4519-ABA3-28BE64027AC5}" type="presParOf" srcId="{925731C7-62D6-413D-A2F1-8C7008458D67}" destId="{537F1958-5677-464F-848E-40BEA2C84725}" srcOrd="1" destOrd="0" presId="urn:microsoft.com/office/officeart/2005/8/layout/hierarchy1"/>
    <dgm:cxn modelId="{8D9D1895-C94A-4588-AB69-80E68D809ECA}" type="presParOf" srcId="{BEF30515-E9C7-4A96-9E62-95D82F7E3390}" destId="{E5859C22-E3DB-4F3A-B9A3-C629C9D6C51C}" srcOrd="1" destOrd="0" presId="urn:microsoft.com/office/officeart/2005/8/layout/hierarchy1"/>
    <dgm:cxn modelId="{6A148F17-E946-4A09-B1C5-8A12875A0521}" type="presParOf" srcId="{0D3DA39B-5A3A-4F3A-8DBD-70B48D000C62}" destId="{BAEEF651-42D0-4B58-A22C-ADE0F2D027DC}" srcOrd="1" destOrd="0" presId="urn:microsoft.com/office/officeart/2005/8/layout/hierarchy1"/>
    <dgm:cxn modelId="{9C882F13-9577-42AA-B8D6-16CB9B946B5E}" type="presParOf" srcId="{BAEEF651-42D0-4B58-A22C-ADE0F2D027DC}" destId="{B9387BDF-FB0D-4CD9-A0A3-6B032E44B95D}" srcOrd="0" destOrd="0" presId="urn:microsoft.com/office/officeart/2005/8/layout/hierarchy1"/>
    <dgm:cxn modelId="{CA67D3E5-C747-4C3F-B046-2DB12F6A5891}" type="presParOf" srcId="{B9387BDF-FB0D-4CD9-A0A3-6B032E44B95D}" destId="{D1D41548-FF62-4409-911C-DA155888C295}" srcOrd="0" destOrd="0" presId="urn:microsoft.com/office/officeart/2005/8/layout/hierarchy1"/>
    <dgm:cxn modelId="{57B24335-22AE-4631-BF2F-7D92448EF02E}" type="presParOf" srcId="{B9387BDF-FB0D-4CD9-A0A3-6B032E44B95D}" destId="{D76F72B3-CE17-4C0E-85E2-3F1FB17A8DE7}" srcOrd="1" destOrd="0" presId="urn:microsoft.com/office/officeart/2005/8/layout/hierarchy1"/>
    <dgm:cxn modelId="{2F10032C-FA03-456C-B834-3BDB5D746747}" type="presParOf" srcId="{BAEEF651-42D0-4B58-A22C-ADE0F2D027DC}" destId="{7FE02F01-AEB2-4E85-A9DB-2474C8565C6A}" srcOrd="1" destOrd="0" presId="urn:microsoft.com/office/officeart/2005/8/layout/hierarchy1"/>
    <dgm:cxn modelId="{9E3D53F2-9696-4471-8585-6A34F9AC4467}" type="presParOf" srcId="{0D3DA39B-5A3A-4F3A-8DBD-70B48D000C62}" destId="{BB05C50A-5C87-4CDE-9D9A-8F4A9AF206F9}" srcOrd="2" destOrd="0" presId="urn:microsoft.com/office/officeart/2005/8/layout/hierarchy1"/>
    <dgm:cxn modelId="{DCEBDE23-2450-4E41-8B84-4060876D9886}" type="presParOf" srcId="{BB05C50A-5C87-4CDE-9D9A-8F4A9AF206F9}" destId="{2B8B80A9-5FBA-4E9E-99AC-38644B11CB5F}" srcOrd="0" destOrd="0" presId="urn:microsoft.com/office/officeart/2005/8/layout/hierarchy1"/>
    <dgm:cxn modelId="{5F78AADE-9FBD-4433-B494-4C26769EDDA7}" type="presParOf" srcId="{2B8B80A9-5FBA-4E9E-99AC-38644B11CB5F}" destId="{C81CD620-1363-423C-9AF6-EC885DE22408}" srcOrd="0" destOrd="0" presId="urn:microsoft.com/office/officeart/2005/8/layout/hierarchy1"/>
    <dgm:cxn modelId="{EAE32520-C779-40F5-9E86-BF5B2D304682}" type="presParOf" srcId="{2B8B80A9-5FBA-4E9E-99AC-38644B11CB5F}" destId="{58C8493F-6C5B-40C5-948A-E500E3D534A1}" srcOrd="1" destOrd="0" presId="urn:microsoft.com/office/officeart/2005/8/layout/hierarchy1"/>
    <dgm:cxn modelId="{E1B98A87-EFA9-46A1-92CC-EC75244B662B}" type="presParOf" srcId="{BB05C50A-5C87-4CDE-9D9A-8F4A9AF206F9}" destId="{6E8689A2-605F-405F-8781-8C666F2BF525}" srcOrd="1" destOrd="0" presId="urn:microsoft.com/office/officeart/2005/8/layout/hierarchy1"/>
    <dgm:cxn modelId="{74DF7792-F5C4-4B64-9F96-E41F87D39910}" type="presParOf" srcId="{0D3DA39B-5A3A-4F3A-8DBD-70B48D000C62}" destId="{8D0BC6EB-562E-4D4A-9560-049C4B292EAD}" srcOrd="3" destOrd="0" presId="urn:microsoft.com/office/officeart/2005/8/layout/hierarchy1"/>
    <dgm:cxn modelId="{5ABDE285-FCA8-454D-ABC3-58EA216DABB6}" type="presParOf" srcId="{8D0BC6EB-562E-4D4A-9560-049C4B292EAD}" destId="{A7BF05C4-1B52-4B64-8AF2-DBA5570966AA}" srcOrd="0" destOrd="0" presId="urn:microsoft.com/office/officeart/2005/8/layout/hierarchy1"/>
    <dgm:cxn modelId="{D3AA3621-D917-4773-BE80-2463DFFE69EA}" type="presParOf" srcId="{A7BF05C4-1B52-4B64-8AF2-DBA5570966AA}" destId="{EF525CA5-6234-4A6D-9062-99AA7C64C940}" srcOrd="0" destOrd="0" presId="urn:microsoft.com/office/officeart/2005/8/layout/hierarchy1"/>
    <dgm:cxn modelId="{4156CAD2-0F90-4B7B-BEF6-1D1B6EB743E3}" type="presParOf" srcId="{A7BF05C4-1B52-4B64-8AF2-DBA5570966AA}" destId="{AD4F3373-2E1C-48C7-B55A-982C536BD590}" srcOrd="1" destOrd="0" presId="urn:microsoft.com/office/officeart/2005/8/layout/hierarchy1"/>
    <dgm:cxn modelId="{038B69AD-73AB-4ED4-A070-0E1344A39121}" type="presParOf" srcId="{8D0BC6EB-562E-4D4A-9560-049C4B292EAD}" destId="{CED7B0DE-737F-46BD-91EF-0A5F288BE6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62199-0410-419A-8BE2-AAC1D511C6F2}">
      <dsp:nvSpPr>
        <dsp:cNvPr id="0" name=""/>
        <dsp:cNvSpPr/>
      </dsp:nvSpPr>
      <dsp:spPr>
        <a:xfrm>
          <a:off x="1872" y="256684"/>
          <a:ext cx="1336685" cy="848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1958-5677-464F-848E-40BEA2C84725}">
      <dsp:nvSpPr>
        <dsp:cNvPr id="0" name=""/>
        <dsp:cNvSpPr/>
      </dsp:nvSpPr>
      <dsp:spPr>
        <a:xfrm>
          <a:off x="150392" y="397779"/>
          <a:ext cx="1336685" cy="84879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Data Exploration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(Data Visualization &amp; Cleaning)</a:t>
          </a:r>
        </a:p>
      </dsp:txBody>
      <dsp:txXfrm>
        <a:off x="175252" y="422639"/>
        <a:ext cx="1286965" cy="799075"/>
      </dsp:txXfrm>
    </dsp:sp>
    <dsp:sp modelId="{D1D41548-FF62-4409-911C-DA155888C295}">
      <dsp:nvSpPr>
        <dsp:cNvPr id="0" name=""/>
        <dsp:cNvSpPr/>
      </dsp:nvSpPr>
      <dsp:spPr>
        <a:xfrm>
          <a:off x="1635599" y="256684"/>
          <a:ext cx="1336685" cy="848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F72B3-CE17-4C0E-85E2-3F1FB17A8DE7}">
      <dsp:nvSpPr>
        <dsp:cNvPr id="0" name=""/>
        <dsp:cNvSpPr/>
      </dsp:nvSpPr>
      <dsp:spPr>
        <a:xfrm>
          <a:off x="1784119" y="397779"/>
          <a:ext cx="1336685" cy="84879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Feature Engineering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(Trends, Correlation, Normalization)</a:t>
          </a:r>
        </a:p>
      </dsp:txBody>
      <dsp:txXfrm>
        <a:off x="1808979" y="422639"/>
        <a:ext cx="1286965" cy="799075"/>
      </dsp:txXfrm>
    </dsp:sp>
    <dsp:sp modelId="{C81CD620-1363-423C-9AF6-EC885DE22408}">
      <dsp:nvSpPr>
        <dsp:cNvPr id="0" name=""/>
        <dsp:cNvSpPr/>
      </dsp:nvSpPr>
      <dsp:spPr>
        <a:xfrm>
          <a:off x="3269326" y="256684"/>
          <a:ext cx="1336685" cy="848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8493F-6C5B-40C5-948A-E500E3D534A1}">
      <dsp:nvSpPr>
        <dsp:cNvPr id="0" name=""/>
        <dsp:cNvSpPr/>
      </dsp:nvSpPr>
      <dsp:spPr>
        <a:xfrm>
          <a:off x="3417846" y="397779"/>
          <a:ext cx="1336685" cy="84879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Regression Modeling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(Linear, Random Forest, Gradient Boosting)</a:t>
          </a:r>
        </a:p>
      </dsp:txBody>
      <dsp:txXfrm>
        <a:off x="3442706" y="422639"/>
        <a:ext cx="1286965" cy="799075"/>
      </dsp:txXfrm>
    </dsp:sp>
    <dsp:sp modelId="{EF525CA5-6234-4A6D-9062-99AA7C64C940}">
      <dsp:nvSpPr>
        <dsp:cNvPr id="0" name=""/>
        <dsp:cNvSpPr/>
      </dsp:nvSpPr>
      <dsp:spPr>
        <a:xfrm>
          <a:off x="4903053" y="256684"/>
          <a:ext cx="1336685" cy="84879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F3373-2E1C-48C7-B55A-982C536BD590}">
      <dsp:nvSpPr>
        <dsp:cNvPr id="0" name=""/>
        <dsp:cNvSpPr/>
      </dsp:nvSpPr>
      <dsp:spPr>
        <a:xfrm>
          <a:off x="5051574" y="397779"/>
          <a:ext cx="1336685" cy="848795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Model Selection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(RMSE, MAE, </a:t>
          </a:r>
          <a:r>
            <a:rPr lang="en-US" sz="900" b="0" i="0" kern="1200" dirty="0"/>
            <a:t>R²)</a:t>
          </a:r>
          <a:endParaRPr lang="en-US" sz="900" kern="1200" dirty="0"/>
        </a:p>
      </dsp:txBody>
      <dsp:txXfrm>
        <a:off x="5076434" y="422639"/>
        <a:ext cx="1286965" cy="79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30952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DEE3B02A-3B83-3083-3F07-26E25C6C13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7248" y="0"/>
            <a:ext cx="5674753" cy="6399152"/>
          </a:xfrm>
          <a:custGeom>
            <a:avLst/>
            <a:gdLst>
              <a:gd name="connsiteX0" fmla="*/ 0 w 5674753"/>
              <a:gd name="connsiteY0" fmla="*/ 0 h 6399152"/>
              <a:gd name="connsiteX1" fmla="*/ 5674753 w 5674753"/>
              <a:gd name="connsiteY1" fmla="*/ 0 h 6399152"/>
              <a:gd name="connsiteX2" fmla="*/ 5674753 w 5674753"/>
              <a:gd name="connsiteY2" fmla="*/ 6399152 h 6399152"/>
              <a:gd name="connsiteX3" fmla="*/ 601996 w 5674753"/>
              <a:gd name="connsiteY3" fmla="*/ 6399152 h 6399152"/>
              <a:gd name="connsiteX4" fmla="*/ 0 w 5674753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753" h="6399152">
                <a:moveTo>
                  <a:pt x="0" y="0"/>
                </a:moveTo>
                <a:lnTo>
                  <a:pt x="5674753" y="0"/>
                </a:lnTo>
                <a:lnTo>
                  <a:pt x="5674753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EF118477-BA54-4B0E-9EC5-D8568300CAF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4744" y="2423160"/>
            <a:ext cx="5780976" cy="3858768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D26B-DEF0-4EC5-90CD-3C7B79EC8572}" type="datetime1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49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006" y="998230"/>
            <a:ext cx="3951469" cy="19476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D60ACDC-1760-F721-E270-0D2FC4872D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002464" cy="6399152"/>
          </a:xfrm>
          <a:custGeom>
            <a:avLst/>
            <a:gdLst>
              <a:gd name="connsiteX0" fmla="*/ 0 w 7002464"/>
              <a:gd name="connsiteY0" fmla="*/ 0 h 6399152"/>
              <a:gd name="connsiteX1" fmla="*/ 7002464 w 7002464"/>
              <a:gd name="connsiteY1" fmla="*/ 0 h 6399152"/>
              <a:gd name="connsiteX2" fmla="*/ 7002464 w 7002464"/>
              <a:gd name="connsiteY2" fmla="*/ 5797156 h 6399152"/>
              <a:gd name="connsiteX3" fmla="*/ 6400468 w 7002464"/>
              <a:gd name="connsiteY3" fmla="*/ 6399152 h 6399152"/>
              <a:gd name="connsiteX4" fmla="*/ 0 w 7002464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2464" h="6399152">
                <a:moveTo>
                  <a:pt x="0" y="0"/>
                </a:moveTo>
                <a:lnTo>
                  <a:pt x="7002464" y="0"/>
                </a:lnTo>
                <a:lnTo>
                  <a:pt x="7002464" y="5797156"/>
                </a:lnTo>
                <a:cubicBezTo>
                  <a:pt x="7002464" y="6129629"/>
                  <a:pt x="6732941" y="6399152"/>
                  <a:pt x="6400468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1007" y="3099815"/>
            <a:ext cx="3951469" cy="308459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rabicPeriod"/>
              <a:defRPr sz="1600"/>
            </a:lvl2pPr>
            <a:lvl3pPr marL="800100" indent="-342900">
              <a:buFont typeface="+mj-lt"/>
              <a:buAutoNum type="arabicPeriod"/>
              <a:defRPr sz="1400"/>
            </a:lvl3pPr>
            <a:lvl4pPr marL="914400" indent="-228600">
              <a:buFont typeface="+mj-lt"/>
              <a:buAutoNum type="arabicPeriod"/>
              <a:defRPr sz="1400"/>
            </a:lvl4pPr>
            <a:lvl5pPr marL="1143000" indent="-2286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CA36A28-16B8-4B74-ADBC-086BC21557C6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479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7CC-3A12-4A50-A3BE-C6063551B4A3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3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E33-4FBE-4166-8E4D-D16E2368EAF9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5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88B5-3E47-407E-A4D5-0E98E41979E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640079"/>
            <a:ext cx="4032505" cy="3621024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715"/>
            <a:ext cx="5968098" cy="5719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9CD1-440F-4DE5-9914-1074B1963E64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7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DF8-55DB-438A-B328-5A22697F5E96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00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1AB8ED2-AD91-CB22-5624-BD41AB3252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844052" cy="6399152"/>
          </a:xfrm>
          <a:custGeom>
            <a:avLst/>
            <a:gdLst>
              <a:gd name="connsiteX0" fmla="*/ 0 w 4844052"/>
              <a:gd name="connsiteY0" fmla="*/ 0 h 6399152"/>
              <a:gd name="connsiteX1" fmla="*/ 4844052 w 4844052"/>
              <a:gd name="connsiteY1" fmla="*/ 0 h 6399152"/>
              <a:gd name="connsiteX2" fmla="*/ 4844052 w 4844052"/>
              <a:gd name="connsiteY2" fmla="*/ 5795922 h 6399152"/>
              <a:gd name="connsiteX3" fmla="*/ 4240822 w 4844052"/>
              <a:gd name="connsiteY3" fmla="*/ 6399152 h 6399152"/>
              <a:gd name="connsiteX4" fmla="*/ 0 w 4844052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052" h="6399152">
                <a:moveTo>
                  <a:pt x="0" y="0"/>
                </a:moveTo>
                <a:lnTo>
                  <a:pt x="4844052" y="0"/>
                </a:lnTo>
                <a:lnTo>
                  <a:pt x="4844052" y="5795922"/>
                </a:lnTo>
                <a:cubicBezTo>
                  <a:pt x="4844052" y="6129077"/>
                  <a:pt x="4573977" y="6399152"/>
                  <a:pt x="4240822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9F2D74A-71A1-4609-9BED-C43EBEF2D09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3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36AA50-FCF9-9A32-68F8-A124C79490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53304" y="0"/>
            <a:ext cx="4838696" cy="6399152"/>
          </a:xfrm>
          <a:custGeom>
            <a:avLst/>
            <a:gdLst>
              <a:gd name="connsiteX0" fmla="*/ 0 w 4838696"/>
              <a:gd name="connsiteY0" fmla="*/ 0 h 6399152"/>
              <a:gd name="connsiteX1" fmla="*/ 4838696 w 4838696"/>
              <a:gd name="connsiteY1" fmla="*/ 0 h 6399152"/>
              <a:gd name="connsiteX2" fmla="*/ 4838696 w 4838696"/>
              <a:gd name="connsiteY2" fmla="*/ 6399152 h 6399152"/>
              <a:gd name="connsiteX3" fmla="*/ 603230 w 4838696"/>
              <a:gd name="connsiteY3" fmla="*/ 6399152 h 6399152"/>
              <a:gd name="connsiteX4" fmla="*/ 0 w 4838696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696" h="6399152">
                <a:moveTo>
                  <a:pt x="0" y="0"/>
                </a:moveTo>
                <a:lnTo>
                  <a:pt x="4838696" y="0"/>
                </a:lnTo>
                <a:lnTo>
                  <a:pt x="4838696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868B-869A-478B-B17A-F3477F1ABEB8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54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B32E518-8213-A79A-7E36-BA4D782F8E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147926" cy="6399152"/>
          </a:xfrm>
          <a:custGeom>
            <a:avLst/>
            <a:gdLst>
              <a:gd name="connsiteX0" fmla="*/ 0 w 4147926"/>
              <a:gd name="connsiteY0" fmla="*/ 0 h 6399152"/>
              <a:gd name="connsiteX1" fmla="*/ 4147926 w 4147926"/>
              <a:gd name="connsiteY1" fmla="*/ 0 h 6399152"/>
              <a:gd name="connsiteX2" fmla="*/ 4147926 w 4147926"/>
              <a:gd name="connsiteY2" fmla="*/ 5795922 h 6399152"/>
              <a:gd name="connsiteX3" fmla="*/ 3544696 w 4147926"/>
              <a:gd name="connsiteY3" fmla="*/ 6399152 h 6399152"/>
              <a:gd name="connsiteX4" fmla="*/ 0 w 4147926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7926" h="6399152">
                <a:moveTo>
                  <a:pt x="0" y="0"/>
                </a:moveTo>
                <a:lnTo>
                  <a:pt x="4147926" y="0"/>
                </a:lnTo>
                <a:lnTo>
                  <a:pt x="4147926" y="5795922"/>
                </a:lnTo>
                <a:cubicBezTo>
                  <a:pt x="4147926" y="6129077"/>
                  <a:pt x="3877851" y="6399152"/>
                  <a:pt x="3544696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8CCA563-903D-4707-A09B-73AE7FD9F3E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7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53AA-13B8-469A-87B0-FF7C74E1EADE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8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2444857-0BC3-ACAE-DBB1-5D530AA35E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46768" y="0"/>
            <a:ext cx="4145232" cy="6399152"/>
          </a:xfrm>
          <a:custGeom>
            <a:avLst/>
            <a:gdLst>
              <a:gd name="connsiteX0" fmla="*/ 0 w 4145232"/>
              <a:gd name="connsiteY0" fmla="*/ 0 h 6399152"/>
              <a:gd name="connsiteX1" fmla="*/ 4145232 w 4145232"/>
              <a:gd name="connsiteY1" fmla="*/ 0 h 6399152"/>
              <a:gd name="connsiteX2" fmla="*/ 4145232 w 4145232"/>
              <a:gd name="connsiteY2" fmla="*/ 6399152 h 6399152"/>
              <a:gd name="connsiteX3" fmla="*/ 603230 w 4145232"/>
              <a:gd name="connsiteY3" fmla="*/ 6399152 h 6399152"/>
              <a:gd name="connsiteX4" fmla="*/ 0 w 4145232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5232" h="6399152">
                <a:moveTo>
                  <a:pt x="0" y="0"/>
                </a:moveTo>
                <a:lnTo>
                  <a:pt x="4145232" y="0"/>
                </a:lnTo>
                <a:lnTo>
                  <a:pt x="4145232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747B-DE86-4C56-A69A-2124AC6051DB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44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F26914B-7405-10AB-A859-8165D7B1A93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6591300" cy="6410303"/>
          </a:xfrm>
          <a:custGeom>
            <a:avLst/>
            <a:gdLst>
              <a:gd name="connsiteX0" fmla="*/ 0 w 6591300"/>
              <a:gd name="connsiteY0" fmla="*/ 0 h 6410303"/>
              <a:gd name="connsiteX1" fmla="*/ 6591300 w 6591300"/>
              <a:gd name="connsiteY1" fmla="*/ 0 h 6410303"/>
              <a:gd name="connsiteX2" fmla="*/ 6591300 w 6591300"/>
              <a:gd name="connsiteY2" fmla="*/ 5807073 h 6410303"/>
              <a:gd name="connsiteX3" fmla="*/ 5988070 w 6591300"/>
              <a:gd name="connsiteY3" fmla="*/ 6410303 h 6410303"/>
              <a:gd name="connsiteX4" fmla="*/ 0 w 6591300"/>
              <a:gd name="connsiteY4" fmla="*/ 6410303 h 641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410303">
                <a:moveTo>
                  <a:pt x="0" y="0"/>
                </a:moveTo>
                <a:lnTo>
                  <a:pt x="6591300" y="0"/>
                </a:lnTo>
                <a:lnTo>
                  <a:pt x="6591300" y="5807073"/>
                </a:lnTo>
                <a:cubicBezTo>
                  <a:pt x="6591300" y="6140228"/>
                  <a:pt x="6321225" y="6410303"/>
                  <a:pt x="5988070" y="6410303"/>
                </a:cubicBezTo>
                <a:lnTo>
                  <a:pt x="0" y="6410303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B5E8E98-97C5-4AE8-8CC9-69C51FF1A0E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E823DF8-AABE-3B17-254E-81CD7CA2B5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37594" y="0"/>
            <a:ext cx="6454406" cy="6399152"/>
          </a:xfrm>
          <a:custGeom>
            <a:avLst/>
            <a:gdLst>
              <a:gd name="connsiteX0" fmla="*/ 0 w 6454406"/>
              <a:gd name="connsiteY0" fmla="*/ 0 h 6399152"/>
              <a:gd name="connsiteX1" fmla="*/ 6454406 w 6454406"/>
              <a:gd name="connsiteY1" fmla="*/ 0 h 6399152"/>
              <a:gd name="connsiteX2" fmla="*/ 6454406 w 6454406"/>
              <a:gd name="connsiteY2" fmla="*/ 6399152 h 6399152"/>
              <a:gd name="connsiteX3" fmla="*/ 601995 w 6454406"/>
              <a:gd name="connsiteY3" fmla="*/ 6399152 h 6399152"/>
              <a:gd name="connsiteX4" fmla="*/ 0 w 6454406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6" h="6399152">
                <a:moveTo>
                  <a:pt x="0" y="0"/>
                </a:moveTo>
                <a:lnTo>
                  <a:pt x="6454406" y="0"/>
                </a:lnTo>
                <a:lnTo>
                  <a:pt x="6454406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F82-DB30-4BD5-9E9D-AD825E313C84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09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B8A8E1B-B99E-8C69-154E-2FAADB07D5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591300" cy="6399152"/>
          </a:xfrm>
          <a:custGeom>
            <a:avLst/>
            <a:gdLst>
              <a:gd name="connsiteX0" fmla="*/ 0 w 6591300"/>
              <a:gd name="connsiteY0" fmla="*/ 0 h 6399152"/>
              <a:gd name="connsiteX1" fmla="*/ 6591300 w 6591300"/>
              <a:gd name="connsiteY1" fmla="*/ 0 h 6399152"/>
              <a:gd name="connsiteX2" fmla="*/ 6591300 w 6591300"/>
              <a:gd name="connsiteY2" fmla="*/ 5797156 h 6399152"/>
              <a:gd name="connsiteX3" fmla="*/ 5989304 w 6591300"/>
              <a:gd name="connsiteY3" fmla="*/ 6399152 h 6399152"/>
              <a:gd name="connsiteX4" fmla="*/ 0 w 6591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399152">
                <a:moveTo>
                  <a:pt x="0" y="0"/>
                </a:moveTo>
                <a:lnTo>
                  <a:pt x="6591300" y="0"/>
                </a:lnTo>
                <a:lnTo>
                  <a:pt x="6591300" y="5797156"/>
                </a:lnTo>
                <a:cubicBezTo>
                  <a:pt x="6591300" y="6129629"/>
                  <a:pt x="6321777" y="6399152"/>
                  <a:pt x="5989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E7477ED-8564-46ED-8FFC-DE5A509699F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27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BD82EEA-7278-1A73-C95C-473F75B540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37593" y="0"/>
            <a:ext cx="6454407" cy="6399152"/>
          </a:xfrm>
          <a:custGeom>
            <a:avLst/>
            <a:gdLst>
              <a:gd name="connsiteX0" fmla="*/ 0 w 6454407"/>
              <a:gd name="connsiteY0" fmla="*/ 0 h 6399152"/>
              <a:gd name="connsiteX1" fmla="*/ 6454407 w 6454407"/>
              <a:gd name="connsiteY1" fmla="*/ 0 h 6399152"/>
              <a:gd name="connsiteX2" fmla="*/ 6454407 w 6454407"/>
              <a:gd name="connsiteY2" fmla="*/ 6399152 h 6399152"/>
              <a:gd name="connsiteX3" fmla="*/ 601996 w 6454407"/>
              <a:gd name="connsiteY3" fmla="*/ 6399152 h 6399152"/>
              <a:gd name="connsiteX4" fmla="*/ 0 w 6454407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7" h="6399152">
                <a:moveTo>
                  <a:pt x="0" y="0"/>
                </a:moveTo>
                <a:lnTo>
                  <a:pt x="6454407" y="0"/>
                </a:lnTo>
                <a:lnTo>
                  <a:pt x="6454407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6781-2293-4754-A74B-94E6E7D7B311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1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4EE1A0-D83B-FE6C-4495-F55C5070D5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DFBFA6E-9D0B-474A-AFB9-4E0832448570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0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8FA1BA0-D099-705F-F85E-3FBC782F76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2843" y="2"/>
            <a:ext cx="7689157" cy="6399151"/>
          </a:xfrm>
          <a:custGeom>
            <a:avLst/>
            <a:gdLst>
              <a:gd name="connsiteX0" fmla="*/ 0 w 7689157"/>
              <a:gd name="connsiteY0" fmla="*/ 0 h 6399151"/>
              <a:gd name="connsiteX1" fmla="*/ 7689157 w 7689157"/>
              <a:gd name="connsiteY1" fmla="*/ 0 h 6399151"/>
              <a:gd name="connsiteX2" fmla="*/ 7689157 w 7689157"/>
              <a:gd name="connsiteY2" fmla="*/ 6399151 h 6399151"/>
              <a:gd name="connsiteX3" fmla="*/ 601997 w 7689157"/>
              <a:gd name="connsiteY3" fmla="*/ 6399151 h 6399151"/>
              <a:gd name="connsiteX4" fmla="*/ 0 w 7689157"/>
              <a:gd name="connsiteY4" fmla="*/ 5797155 h 63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1">
                <a:moveTo>
                  <a:pt x="0" y="0"/>
                </a:moveTo>
                <a:lnTo>
                  <a:pt x="7689157" y="0"/>
                </a:lnTo>
                <a:lnTo>
                  <a:pt x="7689157" y="6399151"/>
                </a:lnTo>
                <a:lnTo>
                  <a:pt x="601997" y="6399151"/>
                </a:lnTo>
                <a:cubicBezTo>
                  <a:pt x="269523" y="6399151"/>
                  <a:pt x="0" y="6129628"/>
                  <a:pt x="0" y="5797155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E767648-9FB3-40F4-8072-E80887331DF3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8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73E866-A871-62F7-1E54-F2A44278F8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007E99A-2976-4D79-B66C-833B4C12E9C9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72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111854"/>
            <a:ext cx="3945468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84372" y="5111854"/>
            <a:ext cx="6168356" cy="13898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B30A2-D0D1-DED2-1133-A673CEA16AE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1750040" cy="4724868"/>
          </a:xfrm>
          <a:custGeom>
            <a:avLst/>
            <a:gdLst>
              <a:gd name="connsiteX0" fmla="*/ 0 w 11750040"/>
              <a:gd name="connsiteY0" fmla="*/ 0 h 4724868"/>
              <a:gd name="connsiteX1" fmla="*/ 11750040 w 11750040"/>
              <a:gd name="connsiteY1" fmla="*/ 0 h 4724868"/>
              <a:gd name="connsiteX2" fmla="*/ 11750040 w 11750040"/>
              <a:gd name="connsiteY2" fmla="*/ 4122872 h 4724868"/>
              <a:gd name="connsiteX3" fmla="*/ 11148044 w 11750040"/>
              <a:gd name="connsiteY3" fmla="*/ 4724868 h 4724868"/>
              <a:gd name="connsiteX4" fmla="*/ 0 w 11750040"/>
              <a:gd name="connsiteY4" fmla="*/ 4724868 h 472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040" h="4724868">
                <a:moveTo>
                  <a:pt x="0" y="0"/>
                </a:moveTo>
                <a:lnTo>
                  <a:pt x="11750040" y="0"/>
                </a:lnTo>
                <a:lnTo>
                  <a:pt x="11750040" y="4122872"/>
                </a:lnTo>
                <a:cubicBezTo>
                  <a:pt x="11750040" y="4455345"/>
                  <a:pt x="11480517" y="4724868"/>
                  <a:pt x="11148044" y="4724868"/>
                </a:cubicBezTo>
                <a:lnTo>
                  <a:pt x="0" y="4724868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DD7D-A4A9-4042-8D3D-AF897B76225E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4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696DEB7-ADC8-3E90-7A63-F11D6535D0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1750040" cy="3806246"/>
          </a:xfrm>
          <a:custGeom>
            <a:avLst/>
            <a:gdLst>
              <a:gd name="connsiteX0" fmla="*/ 0 w 11733150"/>
              <a:gd name="connsiteY0" fmla="*/ 0 h 3806246"/>
              <a:gd name="connsiteX1" fmla="*/ 11733150 w 11733150"/>
              <a:gd name="connsiteY1" fmla="*/ 0 h 3806246"/>
              <a:gd name="connsiteX2" fmla="*/ 11733150 w 11733150"/>
              <a:gd name="connsiteY2" fmla="*/ 3204250 h 3806246"/>
              <a:gd name="connsiteX3" fmla="*/ 11131154 w 11733150"/>
              <a:gd name="connsiteY3" fmla="*/ 3806246 h 3806246"/>
              <a:gd name="connsiteX4" fmla="*/ 0 w 11733150"/>
              <a:gd name="connsiteY4" fmla="*/ 3806246 h 3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3806246">
                <a:moveTo>
                  <a:pt x="0" y="0"/>
                </a:moveTo>
                <a:lnTo>
                  <a:pt x="11733150" y="0"/>
                </a:lnTo>
                <a:lnTo>
                  <a:pt x="11733150" y="3204250"/>
                </a:lnTo>
                <a:cubicBezTo>
                  <a:pt x="11733150" y="3536723"/>
                  <a:pt x="11463627" y="3806246"/>
                  <a:pt x="11131154" y="3806246"/>
                </a:cubicBezTo>
                <a:lnTo>
                  <a:pt x="0" y="3806246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3D79-61FB-48D3-96EC-9D73986E2DB4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D6AB98B-BD95-F9FC-BB22-1A89B6EE3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604503" cy="6399152"/>
          </a:xfrm>
          <a:custGeom>
            <a:avLst/>
            <a:gdLst>
              <a:gd name="connsiteX0" fmla="*/ 0 w 6604503"/>
              <a:gd name="connsiteY0" fmla="*/ 0 h 6399152"/>
              <a:gd name="connsiteX1" fmla="*/ 6604503 w 6604503"/>
              <a:gd name="connsiteY1" fmla="*/ 0 h 6399152"/>
              <a:gd name="connsiteX2" fmla="*/ 6604503 w 6604503"/>
              <a:gd name="connsiteY2" fmla="*/ 5797156 h 6399152"/>
              <a:gd name="connsiteX3" fmla="*/ 6002507 w 6604503"/>
              <a:gd name="connsiteY3" fmla="*/ 6399152 h 6399152"/>
              <a:gd name="connsiteX4" fmla="*/ 0 w 6604503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503" h="6399152">
                <a:moveTo>
                  <a:pt x="0" y="0"/>
                </a:moveTo>
                <a:lnTo>
                  <a:pt x="6604503" y="0"/>
                </a:lnTo>
                <a:lnTo>
                  <a:pt x="6604503" y="5797156"/>
                </a:lnTo>
                <a:cubicBezTo>
                  <a:pt x="6604503" y="6129629"/>
                  <a:pt x="6334980" y="6399152"/>
                  <a:pt x="6002507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5B3B0F7F-6AD6-4AF0-8BB1-D49CE0F9F62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558516-7088-BB33-D6DC-15ED4C60CBA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960" y="3067414"/>
            <a:ext cx="11750040" cy="3790586"/>
          </a:xfrm>
          <a:custGeom>
            <a:avLst/>
            <a:gdLst>
              <a:gd name="connsiteX0" fmla="*/ 603695 w 11750040"/>
              <a:gd name="connsiteY0" fmla="*/ 0 h 3790586"/>
              <a:gd name="connsiteX1" fmla="*/ 11750040 w 11750040"/>
              <a:gd name="connsiteY1" fmla="*/ 0 h 3790586"/>
              <a:gd name="connsiteX2" fmla="*/ 11750040 w 11750040"/>
              <a:gd name="connsiteY2" fmla="*/ 3790586 h 3790586"/>
              <a:gd name="connsiteX3" fmla="*/ 0 w 11750040"/>
              <a:gd name="connsiteY3" fmla="*/ 3790586 h 3790586"/>
              <a:gd name="connsiteX4" fmla="*/ 0 w 11750040"/>
              <a:gd name="connsiteY4" fmla="*/ 603695 h 3790586"/>
              <a:gd name="connsiteX5" fmla="*/ 603695 w 11750040"/>
              <a:gd name="connsiteY5" fmla="*/ 0 h 37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0040" h="3790586">
                <a:moveTo>
                  <a:pt x="603695" y="0"/>
                </a:moveTo>
                <a:lnTo>
                  <a:pt x="11750040" y="0"/>
                </a:lnTo>
                <a:lnTo>
                  <a:pt x="11750040" y="3790586"/>
                </a:lnTo>
                <a:lnTo>
                  <a:pt x="0" y="3790586"/>
                </a:lnTo>
                <a:lnTo>
                  <a:pt x="0" y="603695"/>
                </a:lnTo>
                <a:cubicBezTo>
                  <a:pt x="0" y="270283"/>
                  <a:pt x="270283" y="0"/>
                  <a:pt x="603695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40460"/>
            <a:ext cx="3494314" cy="338328"/>
          </a:xfrm>
        </p:spPr>
        <p:txBody>
          <a:bodyPr/>
          <a:lstStyle/>
          <a:p>
            <a:fld id="{5E407E80-9270-4600-9E83-876C054EC0ED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40460"/>
            <a:ext cx="2805405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40460"/>
            <a:ext cx="429207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9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C22D85-D675-737B-9F54-B9D7FC8191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828800"/>
            <a:ext cx="6707699" cy="5029200"/>
          </a:xfrm>
          <a:custGeom>
            <a:avLst/>
            <a:gdLst>
              <a:gd name="connsiteX0" fmla="*/ 0 w 6707699"/>
              <a:gd name="connsiteY0" fmla="*/ 0 h 5029200"/>
              <a:gd name="connsiteX1" fmla="*/ 6129259 w 6707699"/>
              <a:gd name="connsiteY1" fmla="*/ 0 h 5029200"/>
              <a:gd name="connsiteX2" fmla="*/ 6707699 w 6707699"/>
              <a:gd name="connsiteY2" fmla="*/ 578440 h 5029200"/>
              <a:gd name="connsiteX3" fmla="*/ 6707699 w 6707699"/>
              <a:gd name="connsiteY3" fmla="*/ 5029200 h 5029200"/>
              <a:gd name="connsiteX4" fmla="*/ 0 w 6707699"/>
              <a:gd name="connsiteY4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7699" h="5029200">
                <a:moveTo>
                  <a:pt x="0" y="0"/>
                </a:moveTo>
                <a:lnTo>
                  <a:pt x="6129259" y="0"/>
                </a:lnTo>
                <a:cubicBezTo>
                  <a:pt x="6448723" y="0"/>
                  <a:pt x="6707699" y="258976"/>
                  <a:pt x="6707699" y="578440"/>
                </a:cubicBezTo>
                <a:lnTo>
                  <a:pt x="6707699" y="5029200"/>
                </a:lnTo>
                <a:lnTo>
                  <a:pt x="0" y="5029200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89302" y="1828800"/>
            <a:ext cx="4196146" cy="45037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9302" y="6492240"/>
            <a:ext cx="1280160" cy="338328"/>
          </a:xfrm>
        </p:spPr>
        <p:txBody>
          <a:bodyPr/>
          <a:lstStyle/>
          <a:p>
            <a:fld id="{7A043757-40C8-48EB-A459-80D3B00F0BCB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462" y="6492240"/>
            <a:ext cx="288855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37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202BC3A-8633-9F03-1586-99447DA1CF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496"/>
            <a:ext cx="5285232" cy="4564504"/>
          </a:xfrm>
          <a:custGeom>
            <a:avLst/>
            <a:gdLst>
              <a:gd name="connsiteX0" fmla="*/ 0 w 5285232"/>
              <a:gd name="connsiteY0" fmla="*/ 0 h 4564504"/>
              <a:gd name="connsiteX1" fmla="*/ 4706792 w 5285232"/>
              <a:gd name="connsiteY1" fmla="*/ 0 h 4564504"/>
              <a:gd name="connsiteX2" fmla="*/ 5285232 w 5285232"/>
              <a:gd name="connsiteY2" fmla="*/ 578440 h 4564504"/>
              <a:gd name="connsiteX3" fmla="*/ 5285232 w 5285232"/>
              <a:gd name="connsiteY3" fmla="*/ 4564504 h 4564504"/>
              <a:gd name="connsiteX4" fmla="*/ 0 w 5285232"/>
              <a:gd name="connsiteY4" fmla="*/ 4564504 h 45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232" h="4564504">
                <a:moveTo>
                  <a:pt x="0" y="0"/>
                </a:moveTo>
                <a:lnTo>
                  <a:pt x="4706792" y="0"/>
                </a:lnTo>
                <a:cubicBezTo>
                  <a:pt x="5026256" y="0"/>
                  <a:pt x="5285232" y="258976"/>
                  <a:pt x="5285232" y="578440"/>
                </a:cubicBezTo>
                <a:lnTo>
                  <a:pt x="5285232" y="4564504"/>
                </a:lnTo>
                <a:lnTo>
                  <a:pt x="0" y="4564504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92240"/>
            <a:ext cx="2651760" cy="338328"/>
          </a:xfrm>
        </p:spPr>
        <p:txBody>
          <a:bodyPr/>
          <a:lstStyle/>
          <a:p>
            <a:fld id="{D0304CB2-AF95-4B6C-81FD-EF29E4F1294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11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211327B-3880-6494-1C8F-EEE1BF913B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494"/>
            <a:ext cx="4176819" cy="4564506"/>
          </a:xfrm>
          <a:custGeom>
            <a:avLst/>
            <a:gdLst>
              <a:gd name="connsiteX0" fmla="*/ 0 w 4176819"/>
              <a:gd name="connsiteY0" fmla="*/ 0 h 4564506"/>
              <a:gd name="connsiteX1" fmla="*/ 3598379 w 4176819"/>
              <a:gd name="connsiteY1" fmla="*/ 0 h 4564506"/>
              <a:gd name="connsiteX2" fmla="*/ 4176819 w 4176819"/>
              <a:gd name="connsiteY2" fmla="*/ 578440 h 4564506"/>
              <a:gd name="connsiteX3" fmla="*/ 4176819 w 4176819"/>
              <a:gd name="connsiteY3" fmla="*/ 4564506 h 4564506"/>
              <a:gd name="connsiteX4" fmla="*/ 0 w 4176819"/>
              <a:gd name="connsiteY4" fmla="*/ 4564506 h 45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819" h="4564506">
                <a:moveTo>
                  <a:pt x="0" y="0"/>
                </a:moveTo>
                <a:lnTo>
                  <a:pt x="3598379" y="0"/>
                </a:lnTo>
                <a:cubicBezTo>
                  <a:pt x="3917843" y="0"/>
                  <a:pt x="4176819" y="258976"/>
                  <a:pt x="4176819" y="578440"/>
                </a:cubicBezTo>
                <a:lnTo>
                  <a:pt x="4176819" y="4564506"/>
                </a:lnTo>
                <a:lnTo>
                  <a:pt x="0" y="4564506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5073" y="6492240"/>
            <a:ext cx="2843784" cy="338328"/>
          </a:xfrm>
        </p:spPr>
        <p:txBody>
          <a:bodyPr/>
          <a:lstStyle/>
          <a:p>
            <a:fld id="{FD636673-28CE-4CCE-80FB-7124C935A31A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87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EF0D11-5ED9-D2C8-48DF-CDDD85CEAC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4809744"/>
            <a:ext cx="9345168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60350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02264-EF96-4074-A671-AB5D99F5E33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873752"/>
            <a:ext cx="8439912" cy="1490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420624"/>
            <a:ext cx="1110081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7800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4F615-9106-410C-834A-3DBE51A81CC1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8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A1A10B-111C-8469-40F7-C3551BB027D0}"/>
              </a:ext>
            </a:extLst>
          </p:cNvPr>
          <p:cNvSpPr/>
          <p:nvPr/>
        </p:nvSpPr>
        <p:spPr>
          <a:xfrm>
            <a:off x="1" y="4783948"/>
            <a:ext cx="11762231" cy="2074052"/>
          </a:xfrm>
          <a:custGeom>
            <a:avLst/>
            <a:gdLst>
              <a:gd name="connsiteX0" fmla="*/ 0 w 11762231"/>
              <a:gd name="connsiteY0" fmla="*/ 0 h 2074052"/>
              <a:gd name="connsiteX1" fmla="*/ 112775 w 11762231"/>
              <a:gd name="connsiteY1" fmla="*/ 0 h 2074052"/>
              <a:gd name="connsiteX2" fmla="*/ 11102489 w 11762231"/>
              <a:gd name="connsiteY2" fmla="*/ 0 h 2074052"/>
              <a:gd name="connsiteX3" fmla="*/ 11437005 w 11762231"/>
              <a:gd name="connsiteY3" fmla="*/ 0 h 2074052"/>
              <a:gd name="connsiteX4" fmla="*/ 11762231 w 11762231"/>
              <a:gd name="connsiteY4" fmla="*/ 325226 h 2074052"/>
              <a:gd name="connsiteX5" fmla="*/ 11762231 w 11762231"/>
              <a:gd name="connsiteY5" fmla="*/ 2074052 h 2074052"/>
              <a:gd name="connsiteX6" fmla="*/ 11427715 w 11762231"/>
              <a:gd name="connsiteY6" fmla="*/ 2074052 h 2074052"/>
              <a:gd name="connsiteX7" fmla="*/ 112775 w 11762231"/>
              <a:gd name="connsiteY7" fmla="*/ 2074052 h 2074052"/>
              <a:gd name="connsiteX8" fmla="*/ 0 w 11762231"/>
              <a:gd name="connsiteY8" fmla="*/ 2074052 h 2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2231" h="2074052">
                <a:moveTo>
                  <a:pt x="0" y="0"/>
                </a:moveTo>
                <a:lnTo>
                  <a:pt x="112775" y="0"/>
                </a:lnTo>
                <a:lnTo>
                  <a:pt x="11102489" y="0"/>
                </a:lnTo>
                <a:lnTo>
                  <a:pt x="11437005" y="0"/>
                </a:lnTo>
                <a:cubicBezTo>
                  <a:pt x="11616622" y="0"/>
                  <a:pt x="11762231" y="145609"/>
                  <a:pt x="11762231" y="325226"/>
                </a:cubicBezTo>
                <a:lnTo>
                  <a:pt x="11762231" y="2074052"/>
                </a:lnTo>
                <a:lnTo>
                  <a:pt x="11427715" y="2074052"/>
                </a:lnTo>
                <a:lnTo>
                  <a:pt x="112775" y="2074052"/>
                </a:lnTo>
                <a:lnTo>
                  <a:pt x="0" y="2074052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873752"/>
            <a:ext cx="8439912" cy="1591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defRPr lang="en-US" sz="2800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420624"/>
            <a:ext cx="1110081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7800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5A920F-C91E-4FD9-A8A8-AC96444816EA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0768" y="6492240"/>
            <a:ext cx="2660904" cy="3383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3112" y="6492240"/>
            <a:ext cx="457200" cy="3383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1DA-BC67-4FFF-80B3-6A83720BA58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987552"/>
            <a:ext cx="10149840" cy="4846320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4000" b="0" cap="all" baseline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3600" b="0" cap="all" baseline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3200" b="0" cap="all" baseline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2800" b="0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11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5565DD7-EB64-4BFE-B850-4043488A7CD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630936"/>
            <a:ext cx="844905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5400" b="0" cap="none" baseline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4800" b="0" cap="none" baseline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4400" b="0" cap="none" baseline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4000" b="0" cap="none" baseline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3600" b="0" cap="none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359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0B29AE-EBEF-71CC-AE38-3B2CD14FCA19}"/>
              </a:ext>
            </a:extLst>
          </p:cNvPr>
          <p:cNvSpPr/>
          <p:nvPr/>
        </p:nvSpPr>
        <p:spPr>
          <a:xfrm rot="5400000" flipV="1">
            <a:off x="-2566724" y="2566724"/>
            <a:ext cx="6399213" cy="1265765"/>
          </a:xfrm>
          <a:custGeom>
            <a:avLst/>
            <a:gdLst>
              <a:gd name="connsiteX0" fmla="*/ 0 w 6399213"/>
              <a:gd name="connsiteY0" fmla="*/ 0 h 1265765"/>
              <a:gd name="connsiteX1" fmla="*/ 0 w 6399213"/>
              <a:gd name="connsiteY1" fmla="*/ 1265765 h 1265765"/>
              <a:gd name="connsiteX2" fmla="*/ 5982881 w 6399213"/>
              <a:gd name="connsiteY2" fmla="*/ 1265765 h 1265765"/>
              <a:gd name="connsiteX3" fmla="*/ 6399213 w 6399213"/>
              <a:gd name="connsiteY3" fmla="*/ 849433 h 1265765"/>
              <a:gd name="connsiteX4" fmla="*/ 6399213 w 6399213"/>
              <a:gd name="connsiteY4" fmla="*/ 0 h 126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213" h="1265765">
                <a:moveTo>
                  <a:pt x="0" y="0"/>
                </a:moveTo>
                <a:lnTo>
                  <a:pt x="0" y="1265765"/>
                </a:lnTo>
                <a:lnTo>
                  <a:pt x="5982881" y="1265765"/>
                </a:lnTo>
                <a:cubicBezTo>
                  <a:pt x="6212815" y="1265765"/>
                  <a:pt x="6399213" y="1079367"/>
                  <a:pt x="6399213" y="849433"/>
                </a:cubicBezTo>
                <a:lnTo>
                  <a:pt x="6399213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979-2DBB-4FF5-B773-BBC906FD596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8217" y="877824"/>
            <a:ext cx="8046720" cy="5065776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5400" b="0"/>
            </a:lvl1pPr>
            <a:lvl2pPr marL="228600" indent="0">
              <a:lnSpc>
                <a:spcPct val="110000"/>
              </a:lnSpc>
              <a:buNone/>
              <a:defRPr sz="4800" b="0"/>
            </a:lvl2pPr>
            <a:lvl3pPr marL="457200" indent="0">
              <a:lnSpc>
                <a:spcPct val="110000"/>
              </a:lnSpc>
              <a:buNone/>
              <a:defRPr sz="4400" b="0"/>
            </a:lvl3pPr>
            <a:lvl4pPr marL="685800" indent="0">
              <a:lnSpc>
                <a:spcPct val="110000"/>
              </a:lnSpc>
              <a:buNone/>
              <a:defRPr sz="4000" b="0"/>
            </a:lvl4pPr>
            <a:lvl5pPr marL="914400" indent="0">
              <a:lnSpc>
                <a:spcPct val="110000"/>
              </a:lnSpc>
              <a:buNone/>
              <a:defRPr sz="3600" b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82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D161DAC-42AF-C3D9-37A1-04B90F30DE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86160" y="0"/>
            <a:ext cx="6605841" cy="6399152"/>
          </a:xfrm>
          <a:custGeom>
            <a:avLst/>
            <a:gdLst>
              <a:gd name="connsiteX0" fmla="*/ 0 w 6605841"/>
              <a:gd name="connsiteY0" fmla="*/ 0 h 6399152"/>
              <a:gd name="connsiteX1" fmla="*/ 6605841 w 6605841"/>
              <a:gd name="connsiteY1" fmla="*/ 0 h 6399152"/>
              <a:gd name="connsiteX2" fmla="*/ 6605841 w 6605841"/>
              <a:gd name="connsiteY2" fmla="*/ 6399152 h 6399152"/>
              <a:gd name="connsiteX3" fmla="*/ 601995 w 6605841"/>
              <a:gd name="connsiteY3" fmla="*/ 6399152 h 6399152"/>
              <a:gd name="connsiteX4" fmla="*/ 0 w 6605841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5841" h="6399152">
                <a:moveTo>
                  <a:pt x="0" y="0"/>
                </a:moveTo>
                <a:lnTo>
                  <a:pt x="6605841" y="0"/>
                </a:lnTo>
                <a:lnTo>
                  <a:pt x="6605841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016F69B6-6D5E-4363-B374-18E94027D1E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2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C059F-651D-D540-DF60-D6361D9C716B}"/>
              </a:ext>
            </a:extLst>
          </p:cNvPr>
          <p:cNvSpPr/>
          <p:nvPr/>
        </p:nvSpPr>
        <p:spPr>
          <a:xfrm flipV="1">
            <a:off x="1" y="6099048"/>
            <a:ext cx="10487111" cy="758952"/>
          </a:xfrm>
          <a:custGeom>
            <a:avLst/>
            <a:gdLst>
              <a:gd name="connsiteX0" fmla="*/ 0 w 10487111"/>
              <a:gd name="connsiteY0" fmla="*/ 758952 h 758952"/>
              <a:gd name="connsiteX1" fmla="*/ 10070779 w 10487111"/>
              <a:gd name="connsiteY1" fmla="*/ 758952 h 758952"/>
              <a:gd name="connsiteX2" fmla="*/ 10487111 w 10487111"/>
              <a:gd name="connsiteY2" fmla="*/ 342620 h 758952"/>
              <a:gd name="connsiteX3" fmla="*/ 10487111 w 10487111"/>
              <a:gd name="connsiteY3" fmla="*/ 0 h 758952"/>
              <a:gd name="connsiteX4" fmla="*/ 0 w 10487111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7111" h="758952">
                <a:moveTo>
                  <a:pt x="0" y="758952"/>
                </a:moveTo>
                <a:lnTo>
                  <a:pt x="10070779" y="758952"/>
                </a:lnTo>
                <a:cubicBezTo>
                  <a:pt x="10300713" y="758952"/>
                  <a:pt x="10487111" y="572554"/>
                  <a:pt x="10487111" y="342620"/>
                </a:cubicBezTo>
                <a:lnTo>
                  <a:pt x="1048711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84F2-69E3-42EA-A769-C3221255F52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83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06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596767"/>
            <a:ext cx="9848088" cy="3767328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6000" b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5400" b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4800" b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4400" b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40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534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488" y="5376672"/>
            <a:ext cx="9079992" cy="466344"/>
          </a:xfr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200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600-2F49-4BDF-9F00-79A81477383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527048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665088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F1DAFD-6C43-776A-EDEF-047653131661}"/>
              </a:ext>
            </a:extLst>
          </p:cNvPr>
          <p:cNvSpPr/>
          <p:nvPr/>
        </p:nvSpPr>
        <p:spPr>
          <a:xfrm flipV="1">
            <a:off x="0" y="823828"/>
            <a:ext cx="11385608" cy="6034172"/>
          </a:xfrm>
          <a:custGeom>
            <a:avLst/>
            <a:gdLst>
              <a:gd name="connsiteX0" fmla="*/ 0 w 11385608"/>
              <a:gd name="connsiteY0" fmla="*/ 6034172 h 6034172"/>
              <a:gd name="connsiteX1" fmla="*/ 10969276 w 11385608"/>
              <a:gd name="connsiteY1" fmla="*/ 6034172 h 6034172"/>
              <a:gd name="connsiteX2" fmla="*/ 11385608 w 11385608"/>
              <a:gd name="connsiteY2" fmla="*/ 5617840 h 6034172"/>
              <a:gd name="connsiteX3" fmla="*/ 11385608 w 11385608"/>
              <a:gd name="connsiteY3" fmla="*/ 0 h 6034172"/>
              <a:gd name="connsiteX4" fmla="*/ 0 w 11385608"/>
              <a:gd name="connsiteY4" fmla="*/ 0 h 60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6034172">
                <a:moveTo>
                  <a:pt x="0" y="6034172"/>
                </a:moveTo>
                <a:lnTo>
                  <a:pt x="10969276" y="6034172"/>
                </a:lnTo>
                <a:cubicBezTo>
                  <a:pt x="11199210" y="6034172"/>
                  <a:pt x="11385608" y="5847774"/>
                  <a:pt x="11385608" y="5617840"/>
                </a:cubicBezTo>
                <a:lnTo>
                  <a:pt x="113856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5148072"/>
            <a:ext cx="8366760" cy="1188720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558-A89A-4F39-900D-C4A4FDA1B2E7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85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8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783080"/>
            <a:ext cx="8503920" cy="3209544"/>
          </a:xfrm>
        </p:spPr>
        <p:txBody>
          <a:bodyPr anchor="t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7688243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5BDAC2-53C5-6F8B-7446-54D1152EB91B}"/>
              </a:ext>
            </a:extLst>
          </p:cNvPr>
          <p:cNvSpPr/>
          <p:nvPr/>
        </p:nvSpPr>
        <p:spPr>
          <a:xfrm>
            <a:off x="0" y="0"/>
            <a:ext cx="11385608" cy="5084064"/>
          </a:xfrm>
          <a:custGeom>
            <a:avLst/>
            <a:gdLst>
              <a:gd name="connsiteX0" fmla="*/ 0 w 11385608"/>
              <a:gd name="connsiteY0" fmla="*/ 0 h 5084064"/>
              <a:gd name="connsiteX1" fmla="*/ 11385608 w 11385608"/>
              <a:gd name="connsiteY1" fmla="*/ 0 h 5084064"/>
              <a:gd name="connsiteX2" fmla="*/ 11385608 w 11385608"/>
              <a:gd name="connsiteY2" fmla="*/ 4562110 h 5084064"/>
              <a:gd name="connsiteX3" fmla="*/ 10863655 w 11385608"/>
              <a:gd name="connsiteY3" fmla="*/ 5084064 h 5084064"/>
              <a:gd name="connsiteX4" fmla="*/ 0 w 11385608"/>
              <a:gd name="connsiteY4" fmla="*/ 5084064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5084064">
                <a:moveTo>
                  <a:pt x="0" y="0"/>
                </a:moveTo>
                <a:lnTo>
                  <a:pt x="11385608" y="0"/>
                </a:lnTo>
                <a:lnTo>
                  <a:pt x="11385608" y="4562110"/>
                </a:lnTo>
                <a:cubicBezTo>
                  <a:pt x="11385608" y="4850377"/>
                  <a:pt x="11151922" y="5084064"/>
                  <a:pt x="10863655" y="5084064"/>
                </a:cubicBezTo>
                <a:lnTo>
                  <a:pt x="0" y="5084064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5449824"/>
            <a:ext cx="9546336" cy="905256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20B-CB60-4281-A570-6300974B7A2E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85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8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530352"/>
            <a:ext cx="9683496" cy="3950208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894599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4965192"/>
            <a:ext cx="8339328" cy="128930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0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033272"/>
            <a:ext cx="8467344" cy="3931920"/>
          </a:xfrm>
        </p:spPr>
        <p:txBody>
          <a:bodyPr anchor="b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54EA42-18F1-82AE-02C3-B2B2A57AD7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5215D8-97AA-4B85-B7A0-A02F39368DA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8AE5996-C1E5-AFF0-1C20-EFDC871179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8ACF18-7D60-FEE3-1B8D-6E5F51611A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C515B-8D5A-0268-9044-7B2013C87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7" y="2020825"/>
            <a:ext cx="5212208" cy="4284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C7061A-8ED7-8B72-BD2B-2DF67F8C7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622" y="2020822"/>
            <a:ext cx="5212208" cy="42847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E14-1FF6-4074-BE8F-BABA3B0759C8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492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1279F-0D05-3637-19CD-29468F4DD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1134"/>
            <a:ext cx="5211762" cy="43431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B170DE-636A-B1A9-2EAB-C426DBFB3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389-0C57-4856-A530-D0CC79ABF97F}" type="datetime1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7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3EFD-DF71-4A7D-9C47-1BBDB138B295}" type="datetime1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2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319-9B1C-4A02-A60F-55C05B841F00}" type="datetime1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74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9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66741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397E-666B-470F-A253-6BE6BC97EEBE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E06FED-92D3-C4D6-28D7-600D842F7A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733150" cy="5135804"/>
          </a:xfrm>
          <a:custGeom>
            <a:avLst/>
            <a:gdLst>
              <a:gd name="connsiteX0" fmla="*/ 0 w 11733150"/>
              <a:gd name="connsiteY0" fmla="*/ 0 h 5135804"/>
              <a:gd name="connsiteX1" fmla="*/ 11733150 w 11733150"/>
              <a:gd name="connsiteY1" fmla="*/ 0 h 5135804"/>
              <a:gd name="connsiteX2" fmla="*/ 11733150 w 11733150"/>
              <a:gd name="connsiteY2" fmla="*/ 4533808 h 5135804"/>
              <a:gd name="connsiteX3" fmla="*/ 11131154 w 11733150"/>
              <a:gd name="connsiteY3" fmla="*/ 5135804 h 5135804"/>
              <a:gd name="connsiteX4" fmla="*/ 0 w 11733150"/>
              <a:gd name="connsiteY4" fmla="*/ 5135804 h 513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5135804">
                <a:moveTo>
                  <a:pt x="0" y="0"/>
                </a:moveTo>
                <a:lnTo>
                  <a:pt x="11733150" y="0"/>
                </a:lnTo>
                <a:lnTo>
                  <a:pt x="11733150" y="4533808"/>
                </a:lnTo>
                <a:cubicBezTo>
                  <a:pt x="11733150" y="4866281"/>
                  <a:pt x="11463627" y="5135804"/>
                  <a:pt x="11131154" y="5135804"/>
                </a:cubicBezTo>
                <a:lnTo>
                  <a:pt x="0" y="5135804"/>
                </a:ln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4DEE5A9B-1189-4B03-AA34-8ABCB3EDCE5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A23F0E6-EDAF-3A7F-5EC8-F911E9AE48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02843" y="0"/>
            <a:ext cx="7689157" cy="6399152"/>
          </a:xfrm>
          <a:custGeom>
            <a:avLst/>
            <a:gdLst>
              <a:gd name="connsiteX0" fmla="*/ 0 w 7689157"/>
              <a:gd name="connsiteY0" fmla="*/ 0 h 6399152"/>
              <a:gd name="connsiteX1" fmla="*/ 7689157 w 7689157"/>
              <a:gd name="connsiteY1" fmla="*/ 0 h 6399152"/>
              <a:gd name="connsiteX2" fmla="*/ 7689157 w 7689157"/>
              <a:gd name="connsiteY2" fmla="*/ 6399152 h 6399152"/>
              <a:gd name="connsiteX3" fmla="*/ 578440 w 7689157"/>
              <a:gd name="connsiteY3" fmla="*/ 6399152 h 6399152"/>
              <a:gd name="connsiteX4" fmla="*/ 0 w 7689157"/>
              <a:gd name="connsiteY4" fmla="*/ 582071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2">
                <a:moveTo>
                  <a:pt x="0" y="0"/>
                </a:moveTo>
                <a:lnTo>
                  <a:pt x="7689157" y="0"/>
                </a:lnTo>
                <a:lnTo>
                  <a:pt x="7689157" y="6399152"/>
                </a:lnTo>
                <a:lnTo>
                  <a:pt x="578440" y="6399152"/>
                </a:lnTo>
                <a:cubicBezTo>
                  <a:pt x="258976" y="6399152"/>
                  <a:pt x="0" y="6140176"/>
                  <a:pt x="0" y="5820712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9CC-ABEB-43E4-956A-E3EA25785381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71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89B-95F7-4D9F-8FA3-5EAD5F062125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1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8430768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20F-E1D8-4943-B054-6F2B6C10D630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8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93776"/>
            <a:ext cx="8028432" cy="4325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065776"/>
            <a:ext cx="5431536" cy="118872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A50-3A67-42D0-AFC3-9798A621A2DF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536192"/>
            <a:ext cx="9171432" cy="261518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176" y="5111496"/>
            <a:ext cx="9171432" cy="114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5698FC-C9DA-44B4-AC6C-01EEA7EAAA4C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98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11494008" cy="46542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5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170516"/>
            <a:ext cx="4800600" cy="108398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CA0D2-D30D-4484-8941-E31C1541BC59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12A6-507C-2714-2F24-09ADE1158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10512"/>
            <a:ext cx="8961120" cy="465429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A793B8-7270-4493-83ED-C07D3460313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3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768" y="6492240"/>
            <a:ext cx="284378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7F99000-8DC5-4FAA-962C-D38BB4F2BF7D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97112" y="6492240"/>
            <a:ext cx="266090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9456" y="6492240"/>
            <a:ext cx="457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2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2" r:id="rId2"/>
    <p:sldLayoutId id="2147483804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  <p:sldLayoutId id="2147483784" r:id="rId35"/>
    <p:sldLayoutId id="2147483785" r:id="rId36"/>
    <p:sldLayoutId id="2147483786" r:id="rId37"/>
    <p:sldLayoutId id="2147483787" r:id="rId38"/>
    <p:sldLayoutId id="2147483788" r:id="rId39"/>
    <p:sldLayoutId id="2147483789" r:id="rId40"/>
    <p:sldLayoutId id="2147483790" r:id="rId41"/>
    <p:sldLayoutId id="2147483791" r:id="rId42"/>
    <p:sldLayoutId id="2147483792" r:id="rId43"/>
    <p:sldLayoutId id="2147483793" r:id="rId44"/>
    <p:sldLayoutId id="2147483794" r:id="rId45"/>
    <p:sldLayoutId id="2147483795" r:id="rId46"/>
    <p:sldLayoutId id="2147483796" r:id="rId47"/>
    <p:sldLayoutId id="2147483797" r:id="rId48"/>
    <p:sldLayoutId id="2147483798" r:id="rId49"/>
    <p:sldLayoutId id="2147483799" r:id="rId50"/>
    <p:sldLayoutId id="2147483800" r:id="rId51"/>
    <p:sldLayoutId id="2147483801" r:id="rId5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8074-C587-8CD6-38B5-CA5BB0CBF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" y="87376"/>
            <a:ext cx="6390132" cy="767465"/>
          </a:xfrm>
        </p:spPr>
        <p:txBody>
          <a:bodyPr anchor="t">
            <a:noAutofit/>
          </a:bodyPr>
          <a:lstStyle/>
          <a:p>
            <a:r>
              <a:rPr lang="en-US" sz="2800" dirty="0"/>
              <a:t>Predicting Medical Charges</a:t>
            </a:r>
          </a:p>
        </p:txBody>
      </p:sp>
      <p:graphicFrame>
        <p:nvGraphicFramePr>
          <p:cNvPr id="4" name="TextBox 5">
            <a:extLst>
              <a:ext uri="{FF2B5EF4-FFF2-40B4-BE49-F238E27FC236}">
                <a16:creationId xmlns:a16="http://schemas.microsoft.com/office/drawing/2014/main" id="{4C98285C-32F8-E4DA-EEF0-D79CDE0A5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017296"/>
              </p:ext>
            </p:extLst>
          </p:nvPr>
        </p:nvGraphicFramePr>
        <p:xfrm>
          <a:off x="79567" y="1169645"/>
          <a:ext cx="6390132" cy="1503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22281-70D1-FA1E-D935-2EFBE8A5FDCD}"/>
              </a:ext>
            </a:extLst>
          </p:cNvPr>
          <p:cNvSpPr txBox="1"/>
          <p:nvPr/>
        </p:nvSpPr>
        <p:spPr>
          <a:xfrm>
            <a:off x="-27432" y="1006900"/>
            <a:ext cx="17411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defRPr sz="1800"/>
            </a:pPr>
            <a:r>
              <a:rPr lang="en-US" b="1" u="sng" dirty="0"/>
              <a:t>Methodology: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86A3-98CA-23FA-24C1-8E29F9C6BDF8}"/>
              </a:ext>
            </a:extLst>
          </p:cNvPr>
          <p:cNvSpPr txBox="1"/>
          <p:nvPr/>
        </p:nvSpPr>
        <p:spPr>
          <a:xfrm>
            <a:off x="-27432" y="569755"/>
            <a:ext cx="1221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/>
            </a:pPr>
            <a:r>
              <a:rPr b="1" u="sng" dirty="0"/>
              <a:t>Objective:</a:t>
            </a:r>
            <a:r>
              <a:rPr lang="en-US" dirty="0"/>
              <a:t> Build a regression model that predicts medical insurance charges for customers based on their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37418-A082-2326-DB4B-A9B8B9E83999}"/>
              </a:ext>
            </a:extLst>
          </p:cNvPr>
          <p:cNvSpPr txBox="1"/>
          <p:nvPr/>
        </p:nvSpPr>
        <p:spPr>
          <a:xfrm>
            <a:off x="7531841" y="1205133"/>
            <a:ext cx="374653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defRPr sz="1800"/>
            </a:pPr>
            <a:r>
              <a:rPr lang="en-US" b="1" u="sng" dirty="0"/>
              <a:t>Model Performance / Selection: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04E0F9-BC34-30C9-F268-88DD1E5B9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087146"/>
              </p:ext>
            </p:extLst>
          </p:nvPr>
        </p:nvGraphicFramePr>
        <p:xfrm>
          <a:off x="7531841" y="1528573"/>
          <a:ext cx="3855721" cy="1371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7030">
                  <a:extLst>
                    <a:ext uri="{9D8B030D-6E8A-4147-A177-3AD203B41FA5}">
                      <a16:colId xmlns:a16="http://schemas.microsoft.com/office/drawing/2014/main" val="3502409267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46688948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3197889910"/>
                    </a:ext>
                  </a:extLst>
                </a:gridCol>
                <a:gridCol w="559118">
                  <a:extLst>
                    <a:ext uri="{9D8B030D-6E8A-4147-A177-3AD203B41FA5}">
                      <a16:colId xmlns:a16="http://schemas.microsoft.com/office/drawing/2014/main" val="1532971565"/>
                    </a:ext>
                  </a:extLst>
                </a:gridCol>
              </a:tblGrid>
              <a:tr h="1757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22200"/>
                  </a:ext>
                </a:extLst>
              </a:tr>
              <a:tr h="202904">
                <a:tc>
                  <a:txBody>
                    <a:bodyPr/>
                    <a:lstStyle/>
                    <a:p>
                      <a:r>
                        <a:rPr lang="en-US" sz="1200" b="1" dirty="0"/>
                        <a:t>*Gradient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4136.93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2369.29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4169"/>
                  </a:ext>
                </a:extLst>
              </a:tr>
              <a:tr h="202904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</a:rPr>
                        <a:t>4565.32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2699.10</a:t>
                      </a:r>
                      <a:endParaRPr lang="en-US" sz="12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</a:rPr>
                        <a:t>0.85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0998"/>
                  </a:ext>
                </a:extLst>
              </a:tr>
              <a:tr h="202904">
                <a:tc>
                  <a:txBody>
                    <a:bodyPr/>
                    <a:lstStyle/>
                    <a:p>
                      <a:r>
                        <a:rPr lang="en-US" sz="12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</a:rPr>
                        <a:t>5618.83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effectLst/>
                        </a:rPr>
                        <a:t>3921.55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0.75</a:t>
                      </a:r>
                      <a:endParaRPr lang="en-US" sz="12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4469"/>
                  </a:ext>
                </a:extLst>
              </a:tr>
              <a:tr h="202904">
                <a:tc gridSpan="4">
                  <a:txBody>
                    <a:bodyPr/>
                    <a:lstStyle/>
                    <a:p>
                      <a:r>
                        <a:rPr lang="en-US" sz="1200" dirty="0"/>
                        <a:t>*Gradient boosting highest performing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818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79057F0-7D75-CF9B-3508-5B2574F66550}"/>
              </a:ext>
            </a:extLst>
          </p:cNvPr>
          <p:cNvSpPr txBox="1"/>
          <p:nvPr/>
        </p:nvSpPr>
        <p:spPr>
          <a:xfrm>
            <a:off x="7056526" y="3022410"/>
            <a:ext cx="49007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defRPr sz="1800"/>
            </a:pPr>
            <a:r>
              <a:rPr lang="en-US" b="1" u="sng" dirty="0"/>
              <a:t>Feature Importance for Gradient Boosting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33E1A-22E4-6B64-FAD7-CE03084675CB}"/>
              </a:ext>
            </a:extLst>
          </p:cNvPr>
          <p:cNvSpPr txBox="1"/>
          <p:nvPr/>
        </p:nvSpPr>
        <p:spPr>
          <a:xfrm>
            <a:off x="161539" y="2890437"/>
            <a:ext cx="3196783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Medical charges for smokers are ~3.8x that of non-smokers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Being a smoker is the most significant feature for predicting medical charges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BMI and age are high on feature importance (higher BME and older age leads to higher medical charges)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Sex, region, and children have much lower feature importance</a:t>
            </a:r>
          </a:p>
          <a:p>
            <a:pPr algn="ctr">
              <a:spcAft>
                <a:spcPts val="600"/>
              </a:spcAft>
              <a:defRPr sz="1800"/>
            </a:pPr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CAD55E-6EA0-8275-4073-01073B1DC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"/>
          <a:stretch>
            <a:fillRect/>
          </a:stretch>
        </p:blipFill>
        <p:spPr bwMode="auto">
          <a:xfrm>
            <a:off x="6764730" y="3391742"/>
            <a:ext cx="5265731" cy="29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787BFF8-7F21-7DE8-7454-5D90E15DF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371" y="4731416"/>
            <a:ext cx="2558419" cy="196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244BF2-0743-E493-C1C0-640E5FFF16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795" y="4731416"/>
            <a:ext cx="2558418" cy="19720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7661EB-181F-6FB8-D3E0-B875F45370BA}"/>
              </a:ext>
            </a:extLst>
          </p:cNvPr>
          <p:cNvSpPr txBox="1"/>
          <p:nvPr/>
        </p:nvSpPr>
        <p:spPr>
          <a:xfrm>
            <a:off x="42394" y="2495353"/>
            <a:ext cx="26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800"/>
            </a:pPr>
            <a:r>
              <a:rPr lang="en-US" b="1" u="sng" dirty="0"/>
              <a:t>Data Insights: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7969DE-D273-A15C-4FC5-AECFDAE388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11372" y="2624136"/>
            <a:ext cx="2558311" cy="196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15518"/>
      </p:ext>
    </p:extLst>
  </p:cSld>
  <p:clrMapOvr>
    <a:masterClrMapping/>
  </p:clrMapOvr>
</p:sld>
</file>

<file path=ppt/theme/theme1.xml><?xml version="1.0" encoding="utf-8"?>
<a:theme xmlns:a="http://schemas.openxmlformats.org/drawingml/2006/main" name="Oasis">
  <a:themeElements>
    <a:clrScheme name="Oasis">
      <a:dk1>
        <a:srgbClr val="131313"/>
      </a:dk1>
      <a:lt1>
        <a:sysClr val="window" lastClr="FFFFFF"/>
      </a:lt1>
      <a:dk2>
        <a:srgbClr val="2D2A27"/>
      </a:dk2>
      <a:lt2>
        <a:srgbClr val="F0EBE6"/>
      </a:lt2>
      <a:accent1>
        <a:srgbClr val="9F7667"/>
      </a:accent1>
      <a:accent2>
        <a:srgbClr val="BE8856"/>
      </a:accent2>
      <a:accent3>
        <a:srgbClr val="BD9075"/>
      </a:accent3>
      <a:accent4>
        <a:srgbClr val="939081"/>
      </a:accent4>
      <a:accent5>
        <a:srgbClr val="A16D4C"/>
      </a:accent5>
      <a:accent6>
        <a:srgbClr val="8C8662"/>
      </a:accent6>
      <a:hlink>
        <a:srgbClr val="A57361"/>
      </a:hlink>
      <a:folHlink>
        <a:srgbClr val="8C8662"/>
      </a:folHlink>
    </a:clrScheme>
    <a:fontScheme name="Oasis Font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sis" id="{F87D57D1-6595-40EA-BD1E-F0C34D0EF910}" vid="{ECA7DBCD-4BC8-40F2-8EF4-7A6D942FA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150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Neue Haas Grotesk Text Pro</vt:lpstr>
      <vt:lpstr>Oasis</vt:lpstr>
      <vt:lpstr>Predicting Medical Charges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Asia Nelson</dc:creator>
  <cp:lastModifiedBy>Asia Nelson</cp:lastModifiedBy>
  <cp:revision>1</cp:revision>
  <dcterms:created xsi:type="dcterms:W3CDTF">2025-10-06T20:42:24Z</dcterms:created>
  <dcterms:modified xsi:type="dcterms:W3CDTF">2025-10-06T21:07:55Z</dcterms:modified>
</cp:coreProperties>
</file>