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0" r:id="rId5"/>
    <p:sldId id="308" r:id="rId6"/>
    <p:sldId id="322" r:id="rId7"/>
    <p:sldId id="309" r:id="rId8"/>
    <p:sldId id="314" r:id="rId9"/>
    <p:sldId id="320" r:id="rId10"/>
    <p:sldId id="321" r:id="rId11"/>
    <p:sldId id="315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58B"/>
    <a:srgbClr val="4DA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72"/>
  </p:normalViewPr>
  <p:slideViewPr>
    <p:cSldViewPr snapToGrid="0">
      <p:cViewPr varScale="1">
        <p:scale>
          <a:sx n="102" d="100"/>
          <a:sy n="102" d="100"/>
        </p:scale>
        <p:origin x="1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B3423-C57B-4CE2-83FF-53036F4F2ACD}" type="doc">
      <dgm:prSet loTypeId="urn:microsoft.com/office/officeart/2005/8/layout/hProcess7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899F17A-FA3F-4F38-A12C-F81DE6CEB97F}">
      <dgm:prSet phldrT="[Text]" phldr="0"/>
      <dgm:spPr/>
      <dgm:t>
        <a:bodyPr/>
        <a:lstStyle/>
        <a:p>
          <a:r>
            <a:rPr lang="en-US" dirty="0"/>
            <a:t>Goal</a:t>
          </a:r>
        </a:p>
      </dgm:t>
    </dgm:pt>
    <dgm:pt modelId="{38A29A0D-EC33-4B7F-9679-9332D8DFB3A2}" type="parTrans" cxnId="{3ED29036-84C7-4F1C-82B7-385CC4357ECD}">
      <dgm:prSet/>
      <dgm:spPr/>
      <dgm:t>
        <a:bodyPr/>
        <a:lstStyle/>
        <a:p>
          <a:endParaRPr lang="en-US"/>
        </a:p>
      </dgm:t>
    </dgm:pt>
    <dgm:pt modelId="{EABC26EE-DC02-4848-8128-4A34C4D491E6}" type="sibTrans" cxnId="{3ED29036-84C7-4F1C-82B7-385CC4357ECD}">
      <dgm:prSet/>
      <dgm:spPr/>
      <dgm:t>
        <a:bodyPr/>
        <a:lstStyle/>
        <a:p>
          <a:endParaRPr lang="en-US"/>
        </a:p>
      </dgm:t>
    </dgm:pt>
    <dgm:pt modelId="{73386AEE-7483-4214-BF15-34D25E126E9A}">
      <dgm:prSet phldrT="[Text]" phldr="0" custT="1"/>
      <dgm:spPr/>
      <dgm:t>
        <a:bodyPr/>
        <a:lstStyle/>
        <a:p>
          <a:pPr algn="r"/>
          <a:r>
            <a:rPr lang="en-US" sz="2000" dirty="0"/>
            <a:t>Increase Conversion Rates</a:t>
          </a:r>
        </a:p>
      </dgm:t>
    </dgm:pt>
    <dgm:pt modelId="{6940FCFC-3819-4862-8BFD-DB141DD5817F}" type="parTrans" cxnId="{962938B8-601A-4936-B213-35F3BA16AA87}">
      <dgm:prSet/>
      <dgm:spPr/>
      <dgm:t>
        <a:bodyPr/>
        <a:lstStyle/>
        <a:p>
          <a:endParaRPr lang="en-US"/>
        </a:p>
      </dgm:t>
    </dgm:pt>
    <dgm:pt modelId="{D248139A-C203-4D53-83D0-187D459BB736}" type="sibTrans" cxnId="{962938B8-601A-4936-B213-35F3BA16AA87}">
      <dgm:prSet/>
      <dgm:spPr/>
      <dgm:t>
        <a:bodyPr/>
        <a:lstStyle/>
        <a:p>
          <a:endParaRPr lang="en-US"/>
        </a:p>
      </dgm:t>
    </dgm:pt>
    <dgm:pt modelId="{759BB8F3-B8C2-4E36-8E48-FEBEB5D6C19C}">
      <dgm:prSet phldrT="[Text]" phldr="0"/>
      <dgm:spPr/>
      <dgm:t>
        <a:bodyPr/>
        <a:lstStyle/>
        <a:p>
          <a:r>
            <a:rPr lang="en-US" dirty="0"/>
            <a:t>Insight</a:t>
          </a:r>
        </a:p>
      </dgm:t>
    </dgm:pt>
    <dgm:pt modelId="{217B314A-A13E-42C1-9ED7-BFFA121C259F}" type="parTrans" cxnId="{987F093D-5301-4239-AF36-1F0BB46B2E77}">
      <dgm:prSet/>
      <dgm:spPr/>
      <dgm:t>
        <a:bodyPr/>
        <a:lstStyle/>
        <a:p>
          <a:endParaRPr lang="en-US"/>
        </a:p>
      </dgm:t>
    </dgm:pt>
    <dgm:pt modelId="{731BEA83-8878-4BAE-8392-5EF74DB70562}" type="sibTrans" cxnId="{987F093D-5301-4239-AF36-1F0BB46B2E77}">
      <dgm:prSet/>
      <dgm:spPr/>
      <dgm:t>
        <a:bodyPr/>
        <a:lstStyle/>
        <a:p>
          <a:endParaRPr lang="en-US"/>
        </a:p>
      </dgm:t>
    </dgm:pt>
    <dgm:pt modelId="{45A52508-F400-429D-A9B9-DCB3A3D5D187}">
      <dgm:prSet phldrT="[Text]"/>
      <dgm:spPr/>
      <dgm:t>
        <a:bodyPr/>
        <a:lstStyle/>
        <a:p>
          <a:r>
            <a:rPr lang="en-US" dirty="0"/>
            <a:t>Conversion rates steadily declining over last 3 years</a:t>
          </a:r>
        </a:p>
        <a:p>
          <a:r>
            <a:rPr lang="en-US" dirty="0"/>
            <a:t>Conversion rates varied throughout the year, with peaks in January, September, and December</a:t>
          </a:r>
        </a:p>
        <a:p>
          <a:endParaRPr lang="en-US" dirty="0"/>
        </a:p>
      </dgm:t>
    </dgm:pt>
    <dgm:pt modelId="{ABA5CD56-5ADA-491A-AC59-3DA268B44ED3}" type="parTrans" cxnId="{5DB802EF-91A3-4300-A691-1021604D473E}">
      <dgm:prSet/>
      <dgm:spPr/>
      <dgm:t>
        <a:bodyPr/>
        <a:lstStyle/>
        <a:p>
          <a:endParaRPr lang="en-US"/>
        </a:p>
      </dgm:t>
    </dgm:pt>
    <dgm:pt modelId="{C323174A-975C-46EA-9D65-66A7F979CCA4}" type="sibTrans" cxnId="{5DB802EF-91A3-4300-A691-1021604D473E}">
      <dgm:prSet/>
      <dgm:spPr/>
      <dgm:t>
        <a:bodyPr/>
        <a:lstStyle/>
        <a:p>
          <a:endParaRPr lang="en-US"/>
        </a:p>
      </dgm:t>
    </dgm:pt>
    <dgm:pt modelId="{9FA61AE9-0C3B-4636-84B3-04888D1AB84C}">
      <dgm:prSet phldrT="[Text]" phldr="0"/>
      <dgm:spPr/>
      <dgm:t>
        <a:bodyPr/>
        <a:lstStyle/>
        <a:p>
          <a:r>
            <a:rPr lang="en-US" dirty="0"/>
            <a:t>Action</a:t>
          </a:r>
        </a:p>
      </dgm:t>
    </dgm:pt>
    <dgm:pt modelId="{F35ABE7E-554C-42AB-8892-5444B0316DA0}" type="parTrans" cxnId="{0197E3A4-F267-4705-BECE-BB17D552E5C3}">
      <dgm:prSet/>
      <dgm:spPr/>
      <dgm:t>
        <a:bodyPr/>
        <a:lstStyle/>
        <a:p>
          <a:endParaRPr lang="en-US"/>
        </a:p>
      </dgm:t>
    </dgm:pt>
    <dgm:pt modelId="{5824FD74-39A9-464E-ABAC-5C526AC6DA5A}" type="sibTrans" cxnId="{0197E3A4-F267-4705-BECE-BB17D552E5C3}">
      <dgm:prSet/>
      <dgm:spPr/>
      <dgm:t>
        <a:bodyPr/>
        <a:lstStyle/>
        <a:p>
          <a:endParaRPr lang="en-US"/>
        </a:p>
      </dgm:t>
    </dgm:pt>
    <dgm:pt modelId="{B5911FC7-6A42-475B-97C0-53A1CFA66E0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Employ scarcity marketing to capture interest</a:t>
          </a:r>
        </a:p>
      </dgm:t>
    </dgm:pt>
    <dgm:pt modelId="{EFBC4040-9332-4232-B286-2EBAF4B6B9AA}" type="parTrans" cxnId="{1B9AA777-A6A5-4E81-A135-0FD09FAEEA3B}">
      <dgm:prSet/>
      <dgm:spPr/>
      <dgm:t>
        <a:bodyPr/>
        <a:lstStyle/>
        <a:p>
          <a:endParaRPr lang="en-US"/>
        </a:p>
      </dgm:t>
    </dgm:pt>
    <dgm:pt modelId="{2685AECB-35A4-4E76-8656-1FBDA72BD5A9}" type="sibTrans" cxnId="{1B9AA777-A6A5-4E81-A135-0FD09FAEEA3B}">
      <dgm:prSet/>
      <dgm:spPr/>
      <dgm:t>
        <a:bodyPr/>
        <a:lstStyle/>
        <a:p>
          <a:endParaRPr lang="en-US"/>
        </a:p>
      </dgm:t>
    </dgm:pt>
    <dgm:pt modelId="{A9D889EB-EC95-4B8C-B607-5151E1B65B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Upgrade payment options to integrate with Shopify, PayPal, Apple Pay, etc. to streamline checkout and increase purchases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Seasonal sales / time-sensitive discounts</a:t>
          </a:r>
        </a:p>
      </dgm:t>
    </dgm:pt>
    <dgm:pt modelId="{48B7BF91-4A51-44E8-969F-74C81E795554}" type="parTrans" cxnId="{94750A1F-862B-45C0-81B0-CBB2CF321F4D}">
      <dgm:prSet/>
      <dgm:spPr/>
      <dgm:t>
        <a:bodyPr/>
        <a:lstStyle/>
        <a:p>
          <a:endParaRPr lang="en-US"/>
        </a:p>
      </dgm:t>
    </dgm:pt>
    <dgm:pt modelId="{D5C2567A-EEE0-4B83-B192-B75DC2886E75}" type="sibTrans" cxnId="{94750A1F-862B-45C0-81B0-CBB2CF321F4D}">
      <dgm:prSet/>
      <dgm:spPr/>
      <dgm:t>
        <a:bodyPr/>
        <a:lstStyle/>
        <a:p>
          <a:endParaRPr lang="en-US"/>
        </a:p>
      </dgm:t>
    </dgm:pt>
    <dgm:pt modelId="{604A2EC6-452C-4931-AED2-95AAEAD1C1ED}" type="pres">
      <dgm:prSet presAssocID="{453B3423-C57B-4CE2-83FF-53036F4F2ACD}" presName="Name0" presStyleCnt="0">
        <dgm:presLayoutVars>
          <dgm:dir/>
          <dgm:animLvl val="lvl"/>
          <dgm:resizeHandles val="exact"/>
        </dgm:presLayoutVars>
      </dgm:prSet>
      <dgm:spPr/>
    </dgm:pt>
    <dgm:pt modelId="{22212443-B503-4BCE-A050-B1BB7B09F659}" type="pres">
      <dgm:prSet presAssocID="{9899F17A-FA3F-4F38-A12C-F81DE6CEB97F}" presName="compositeNode" presStyleCnt="0">
        <dgm:presLayoutVars>
          <dgm:bulletEnabled val="1"/>
        </dgm:presLayoutVars>
      </dgm:prSet>
      <dgm:spPr/>
    </dgm:pt>
    <dgm:pt modelId="{30229A72-70D1-4D1C-843D-C5FC8784871E}" type="pres">
      <dgm:prSet presAssocID="{9899F17A-FA3F-4F38-A12C-F81DE6CEB97F}" presName="bgRect" presStyleLbl="node1" presStyleIdx="0" presStyleCnt="3"/>
      <dgm:spPr/>
    </dgm:pt>
    <dgm:pt modelId="{812EAFEA-DCBA-42BF-8F5A-34BC2567988D}" type="pres">
      <dgm:prSet presAssocID="{9899F17A-FA3F-4F38-A12C-F81DE6CEB97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27AC1371-ED18-447C-988D-DDD85CD8DA7C}" type="pres">
      <dgm:prSet presAssocID="{9899F17A-FA3F-4F38-A12C-F81DE6CEB97F}" presName="childNode" presStyleLbl="node1" presStyleIdx="0" presStyleCnt="3">
        <dgm:presLayoutVars>
          <dgm:bulletEnabled val="1"/>
        </dgm:presLayoutVars>
      </dgm:prSet>
      <dgm:spPr/>
    </dgm:pt>
    <dgm:pt modelId="{93DCF49D-B3A8-4405-AE62-36A3596900AD}" type="pres">
      <dgm:prSet presAssocID="{EABC26EE-DC02-4848-8128-4A34C4D491E6}" presName="hSp" presStyleCnt="0"/>
      <dgm:spPr/>
    </dgm:pt>
    <dgm:pt modelId="{DA953DF6-3EE2-4413-B7AC-5F1517BF7439}" type="pres">
      <dgm:prSet presAssocID="{EABC26EE-DC02-4848-8128-4A34C4D491E6}" presName="vProcSp" presStyleCnt="0"/>
      <dgm:spPr/>
    </dgm:pt>
    <dgm:pt modelId="{09E107C9-53AA-4531-9D8B-EA31AB7D149A}" type="pres">
      <dgm:prSet presAssocID="{EABC26EE-DC02-4848-8128-4A34C4D491E6}" presName="vSp1" presStyleCnt="0"/>
      <dgm:spPr/>
    </dgm:pt>
    <dgm:pt modelId="{534765F5-7497-40EC-896C-2F5D138A24FD}" type="pres">
      <dgm:prSet presAssocID="{EABC26EE-DC02-4848-8128-4A34C4D491E6}" presName="simulatedConn" presStyleLbl="solidFgAcc1" presStyleIdx="0" presStyleCnt="2"/>
      <dgm:spPr/>
    </dgm:pt>
    <dgm:pt modelId="{B8BBA465-489E-4AFE-831D-81D7FB9CF796}" type="pres">
      <dgm:prSet presAssocID="{EABC26EE-DC02-4848-8128-4A34C4D491E6}" presName="vSp2" presStyleCnt="0"/>
      <dgm:spPr/>
    </dgm:pt>
    <dgm:pt modelId="{E2C812B5-9BD5-44EE-A0E1-C58899B6922B}" type="pres">
      <dgm:prSet presAssocID="{EABC26EE-DC02-4848-8128-4A34C4D491E6}" presName="sibTrans" presStyleCnt="0"/>
      <dgm:spPr/>
    </dgm:pt>
    <dgm:pt modelId="{B61B2834-2425-4C8F-A217-2199DE8E22BC}" type="pres">
      <dgm:prSet presAssocID="{759BB8F3-B8C2-4E36-8E48-FEBEB5D6C19C}" presName="compositeNode" presStyleCnt="0">
        <dgm:presLayoutVars>
          <dgm:bulletEnabled val="1"/>
        </dgm:presLayoutVars>
      </dgm:prSet>
      <dgm:spPr/>
    </dgm:pt>
    <dgm:pt modelId="{B1FB2548-F71C-42B6-BACE-ADB2813FE947}" type="pres">
      <dgm:prSet presAssocID="{759BB8F3-B8C2-4E36-8E48-FEBEB5D6C19C}" presName="bgRect" presStyleLbl="node1" presStyleIdx="1" presStyleCnt="3"/>
      <dgm:spPr/>
    </dgm:pt>
    <dgm:pt modelId="{A8942BBF-7463-4944-B6E4-41FFB33C4A7E}" type="pres">
      <dgm:prSet presAssocID="{759BB8F3-B8C2-4E36-8E48-FEBEB5D6C19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72B79DE-8EBF-451F-86FD-AD7472010F02}" type="pres">
      <dgm:prSet presAssocID="{759BB8F3-B8C2-4E36-8E48-FEBEB5D6C19C}" presName="childNode" presStyleLbl="node1" presStyleIdx="1" presStyleCnt="3">
        <dgm:presLayoutVars>
          <dgm:bulletEnabled val="1"/>
        </dgm:presLayoutVars>
      </dgm:prSet>
      <dgm:spPr/>
    </dgm:pt>
    <dgm:pt modelId="{48E675BC-0DED-4574-870A-937CCDAAFC43}" type="pres">
      <dgm:prSet presAssocID="{731BEA83-8878-4BAE-8392-5EF74DB70562}" presName="hSp" presStyleCnt="0"/>
      <dgm:spPr/>
    </dgm:pt>
    <dgm:pt modelId="{8A20742B-108D-4B61-B42B-BFA66EE5A25E}" type="pres">
      <dgm:prSet presAssocID="{731BEA83-8878-4BAE-8392-5EF74DB70562}" presName="vProcSp" presStyleCnt="0"/>
      <dgm:spPr/>
    </dgm:pt>
    <dgm:pt modelId="{8B665A79-39CF-41E2-B73A-FDE45AD6D826}" type="pres">
      <dgm:prSet presAssocID="{731BEA83-8878-4BAE-8392-5EF74DB70562}" presName="vSp1" presStyleCnt="0"/>
      <dgm:spPr/>
    </dgm:pt>
    <dgm:pt modelId="{9B3C2878-D5DA-4661-B434-BC927E03D7D5}" type="pres">
      <dgm:prSet presAssocID="{731BEA83-8878-4BAE-8392-5EF74DB70562}" presName="simulatedConn" presStyleLbl="solidFgAcc1" presStyleIdx="1" presStyleCnt="2"/>
      <dgm:spPr/>
    </dgm:pt>
    <dgm:pt modelId="{9596605C-D39B-4379-87AA-8E6A32B4D8D3}" type="pres">
      <dgm:prSet presAssocID="{731BEA83-8878-4BAE-8392-5EF74DB70562}" presName="vSp2" presStyleCnt="0"/>
      <dgm:spPr/>
    </dgm:pt>
    <dgm:pt modelId="{56F795C8-591C-4225-A41C-8B13940172B8}" type="pres">
      <dgm:prSet presAssocID="{731BEA83-8878-4BAE-8392-5EF74DB70562}" presName="sibTrans" presStyleCnt="0"/>
      <dgm:spPr/>
    </dgm:pt>
    <dgm:pt modelId="{B61CAB08-A5AA-4B47-B3E2-49EC117CF8AB}" type="pres">
      <dgm:prSet presAssocID="{9FA61AE9-0C3B-4636-84B3-04888D1AB84C}" presName="compositeNode" presStyleCnt="0">
        <dgm:presLayoutVars>
          <dgm:bulletEnabled val="1"/>
        </dgm:presLayoutVars>
      </dgm:prSet>
      <dgm:spPr/>
    </dgm:pt>
    <dgm:pt modelId="{46520CE9-1D94-448A-8F26-D71B427B3DCE}" type="pres">
      <dgm:prSet presAssocID="{9FA61AE9-0C3B-4636-84B3-04888D1AB84C}" presName="bgRect" presStyleLbl="node1" presStyleIdx="2" presStyleCnt="3"/>
      <dgm:spPr/>
    </dgm:pt>
    <dgm:pt modelId="{130F07DC-1B34-4A58-A0F7-DD306297357F}" type="pres">
      <dgm:prSet presAssocID="{9FA61AE9-0C3B-4636-84B3-04888D1AB84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DC1139FC-0802-4499-ABBA-3F68CD6803BC}" type="pres">
      <dgm:prSet presAssocID="{9FA61AE9-0C3B-4636-84B3-04888D1AB84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BC5280D-3A26-40F3-9491-2701EC5F059E}" type="presOf" srcId="{759BB8F3-B8C2-4E36-8E48-FEBEB5D6C19C}" destId="{A8942BBF-7463-4944-B6E4-41FFB33C4A7E}" srcOrd="1" destOrd="0" presId="urn:microsoft.com/office/officeart/2005/8/layout/hProcess7"/>
    <dgm:cxn modelId="{0F23A61A-7F67-4E73-9175-029D8210FF1F}" type="presOf" srcId="{73386AEE-7483-4214-BF15-34D25E126E9A}" destId="{27AC1371-ED18-447C-988D-DDD85CD8DA7C}" srcOrd="0" destOrd="0" presId="urn:microsoft.com/office/officeart/2005/8/layout/hProcess7"/>
    <dgm:cxn modelId="{94750A1F-862B-45C0-81B0-CBB2CF321F4D}" srcId="{9FA61AE9-0C3B-4636-84B3-04888D1AB84C}" destId="{A9D889EB-EC95-4B8C-B607-5151E1B65B41}" srcOrd="1" destOrd="0" parTransId="{48B7BF91-4A51-44E8-969F-74C81E795554}" sibTransId="{D5C2567A-EEE0-4B83-B192-B75DC2886E75}"/>
    <dgm:cxn modelId="{3ED29036-84C7-4F1C-82B7-385CC4357ECD}" srcId="{453B3423-C57B-4CE2-83FF-53036F4F2ACD}" destId="{9899F17A-FA3F-4F38-A12C-F81DE6CEB97F}" srcOrd="0" destOrd="0" parTransId="{38A29A0D-EC33-4B7F-9679-9332D8DFB3A2}" sibTransId="{EABC26EE-DC02-4848-8128-4A34C4D491E6}"/>
    <dgm:cxn modelId="{987F093D-5301-4239-AF36-1F0BB46B2E77}" srcId="{453B3423-C57B-4CE2-83FF-53036F4F2ACD}" destId="{759BB8F3-B8C2-4E36-8E48-FEBEB5D6C19C}" srcOrd="1" destOrd="0" parTransId="{217B314A-A13E-42C1-9ED7-BFFA121C259F}" sibTransId="{731BEA83-8878-4BAE-8392-5EF74DB70562}"/>
    <dgm:cxn modelId="{E9375B5F-5416-428A-816B-131FADCB11D9}" type="presOf" srcId="{B5911FC7-6A42-475B-97C0-53A1CFA66E05}" destId="{DC1139FC-0802-4499-ABBA-3F68CD6803BC}" srcOrd="0" destOrd="0" presId="urn:microsoft.com/office/officeart/2005/8/layout/hProcess7"/>
    <dgm:cxn modelId="{06DF274A-A232-4DE3-80F1-3753BA31D679}" type="presOf" srcId="{9FA61AE9-0C3B-4636-84B3-04888D1AB84C}" destId="{130F07DC-1B34-4A58-A0F7-DD306297357F}" srcOrd="1" destOrd="0" presId="urn:microsoft.com/office/officeart/2005/8/layout/hProcess7"/>
    <dgm:cxn modelId="{1B9AA777-A6A5-4E81-A135-0FD09FAEEA3B}" srcId="{9FA61AE9-0C3B-4636-84B3-04888D1AB84C}" destId="{B5911FC7-6A42-475B-97C0-53A1CFA66E05}" srcOrd="0" destOrd="0" parTransId="{EFBC4040-9332-4232-B286-2EBAF4B6B9AA}" sibTransId="{2685AECB-35A4-4E76-8656-1FBDA72BD5A9}"/>
    <dgm:cxn modelId="{2A1D7C9C-7FA0-4587-B8E6-084CD512E350}" type="presOf" srcId="{A9D889EB-EC95-4B8C-B607-5151E1B65B41}" destId="{DC1139FC-0802-4499-ABBA-3F68CD6803BC}" srcOrd="0" destOrd="1" presId="urn:microsoft.com/office/officeart/2005/8/layout/hProcess7"/>
    <dgm:cxn modelId="{0197E3A4-F267-4705-BECE-BB17D552E5C3}" srcId="{453B3423-C57B-4CE2-83FF-53036F4F2ACD}" destId="{9FA61AE9-0C3B-4636-84B3-04888D1AB84C}" srcOrd="2" destOrd="0" parTransId="{F35ABE7E-554C-42AB-8892-5444B0316DA0}" sibTransId="{5824FD74-39A9-464E-ABAC-5C526AC6DA5A}"/>
    <dgm:cxn modelId="{0122F2A8-057B-4A86-B2C9-9BDF516B8DD4}" type="presOf" srcId="{759BB8F3-B8C2-4E36-8E48-FEBEB5D6C19C}" destId="{B1FB2548-F71C-42B6-BACE-ADB2813FE947}" srcOrd="0" destOrd="0" presId="urn:microsoft.com/office/officeart/2005/8/layout/hProcess7"/>
    <dgm:cxn modelId="{BA9794AF-3658-48D9-8BB8-1BB751B5884F}" type="presOf" srcId="{45A52508-F400-429D-A9B9-DCB3A3D5D187}" destId="{D72B79DE-8EBF-451F-86FD-AD7472010F02}" srcOrd="0" destOrd="0" presId="urn:microsoft.com/office/officeart/2005/8/layout/hProcess7"/>
    <dgm:cxn modelId="{6AC25CB7-679F-4584-8F2D-89B9D9C9B6F0}" type="presOf" srcId="{453B3423-C57B-4CE2-83FF-53036F4F2ACD}" destId="{604A2EC6-452C-4931-AED2-95AAEAD1C1ED}" srcOrd="0" destOrd="0" presId="urn:microsoft.com/office/officeart/2005/8/layout/hProcess7"/>
    <dgm:cxn modelId="{962938B8-601A-4936-B213-35F3BA16AA87}" srcId="{9899F17A-FA3F-4F38-A12C-F81DE6CEB97F}" destId="{73386AEE-7483-4214-BF15-34D25E126E9A}" srcOrd="0" destOrd="0" parTransId="{6940FCFC-3819-4862-8BFD-DB141DD5817F}" sibTransId="{D248139A-C203-4D53-83D0-187D459BB736}"/>
    <dgm:cxn modelId="{949C74BA-8C9D-408F-82EE-75502FFD6600}" type="presOf" srcId="{9899F17A-FA3F-4F38-A12C-F81DE6CEB97F}" destId="{30229A72-70D1-4D1C-843D-C5FC8784871E}" srcOrd="0" destOrd="0" presId="urn:microsoft.com/office/officeart/2005/8/layout/hProcess7"/>
    <dgm:cxn modelId="{4388ECBD-8519-4DA4-BCB3-0A0896444C0C}" type="presOf" srcId="{9FA61AE9-0C3B-4636-84B3-04888D1AB84C}" destId="{46520CE9-1D94-448A-8F26-D71B427B3DCE}" srcOrd="0" destOrd="0" presId="urn:microsoft.com/office/officeart/2005/8/layout/hProcess7"/>
    <dgm:cxn modelId="{A0295DE6-2CE4-4239-B796-C069152869CF}" type="presOf" srcId="{9899F17A-FA3F-4F38-A12C-F81DE6CEB97F}" destId="{812EAFEA-DCBA-42BF-8F5A-34BC2567988D}" srcOrd="1" destOrd="0" presId="urn:microsoft.com/office/officeart/2005/8/layout/hProcess7"/>
    <dgm:cxn modelId="{5DB802EF-91A3-4300-A691-1021604D473E}" srcId="{759BB8F3-B8C2-4E36-8E48-FEBEB5D6C19C}" destId="{45A52508-F400-429D-A9B9-DCB3A3D5D187}" srcOrd="0" destOrd="0" parTransId="{ABA5CD56-5ADA-491A-AC59-3DA268B44ED3}" sibTransId="{C323174A-975C-46EA-9D65-66A7F979CCA4}"/>
    <dgm:cxn modelId="{4BC7541D-1E31-4261-8ADF-11AA620D83A8}" type="presParOf" srcId="{604A2EC6-452C-4931-AED2-95AAEAD1C1ED}" destId="{22212443-B503-4BCE-A050-B1BB7B09F659}" srcOrd="0" destOrd="0" presId="urn:microsoft.com/office/officeart/2005/8/layout/hProcess7"/>
    <dgm:cxn modelId="{1657557F-8C63-44F5-8CDF-B82ED950E861}" type="presParOf" srcId="{22212443-B503-4BCE-A050-B1BB7B09F659}" destId="{30229A72-70D1-4D1C-843D-C5FC8784871E}" srcOrd="0" destOrd="0" presId="urn:microsoft.com/office/officeart/2005/8/layout/hProcess7"/>
    <dgm:cxn modelId="{A4C8D1E7-E18C-42EE-ADD8-32FF3F5CF208}" type="presParOf" srcId="{22212443-B503-4BCE-A050-B1BB7B09F659}" destId="{812EAFEA-DCBA-42BF-8F5A-34BC2567988D}" srcOrd="1" destOrd="0" presId="urn:microsoft.com/office/officeart/2005/8/layout/hProcess7"/>
    <dgm:cxn modelId="{8232AE7E-43C0-4936-904A-2852A0A406B4}" type="presParOf" srcId="{22212443-B503-4BCE-A050-B1BB7B09F659}" destId="{27AC1371-ED18-447C-988D-DDD85CD8DA7C}" srcOrd="2" destOrd="0" presId="urn:microsoft.com/office/officeart/2005/8/layout/hProcess7"/>
    <dgm:cxn modelId="{6175BE64-4DE5-4817-B714-B93DE90092BE}" type="presParOf" srcId="{604A2EC6-452C-4931-AED2-95AAEAD1C1ED}" destId="{93DCF49D-B3A8-4405-AE62-36A3596900AD}" srcOrd="1" destOrd="0" presId="urn:microsoft.com/office/officeart/2005/8/layout/hProcess7"/>
    <dgm:cxn modelId="{3CB4EBB0-1140-4E20-ABFF-3537A89FA260}" type="presParOf" srcId="{604A2EC6-452C-4931-AED2-95AAEAD1C1ED}" destId="{DA953DF6-3EE2-4413-B7AC-5F1517BF7439}" srcOrd="2" destOrd="0" presId="urn:microsoft.com/office/officeart/2005/8/layout/hProcess7"/>
    <dgm:cxn modelId="{5B901C10-D823-44DE-88A8-183EC8A7EA8F}" type="presParOf" srcId="{DA953DF6-3EE2-4413-B7AC-5F1517BF7439}" destId="{09E107C9-53AA-4531-9D8B-EA31AB7D149A}" srcOrd="0" destOrd="0" presId="urn:microsoft.com/office/officeart/2005/8/layout/hProcess7"/>
    <dgm:cxn modelId="{010682F1-FA4E-49BF-B92A-9D4FC2A23AD6}" type="presParOf" srcId="{DA953DF6-3EE2-4413-B7AC-5F1517BF7439}" destId="{534765F5-7497-40EC-896C-2F5D138A24FD}" srcOrd="1" destOrd="0" presId="urn:microsoft.com/office/officeart/2005/8/layout/hProcess7"/>
    <dgm:cxn modelId="{239AF172-309A-4BF3-9499-93144E9C709E}" type="presParOf" srcId="{DA953DF6-3EE2-4413-B7AC-5F1517BF7439}" destId="{B8BBA465-489E-4AFE-831D-81D7FB9CF796}" srcOrd="2" destOrd="0" presId="urn:microsoft.com/office/officeart/2005/8/layout/hProcess7"/>
    <dgm:cxn modelId="{783F8488-970C-4F6F-A3ED-F54A71958C90}" type="presParOf" srcId="{604A2EC6-452C-4931-AED2-95AAEAD1C1ED}" destId="{E2C812B5-9BD5-44EE-A0E1-C58899B6922B}" srcOrd="3" destOrd="0" presId="urn:microsoft.com/office/officeart/2005/8/layout/hProcess7"/>
    <dgm:cxn modelId="{42736D35-CDDD-444A-9B68-8441159FA9E2}" type="presParOf" srcId="{604A2EC6-452C-4931-AED2-95AAEAD1C1ED}" destId="{B61B2834-2425-4C8F-A217-2199DE8E22BC}" srcOrd="4" destOrd="0" presId="urn:microsoft.com/office/officeart/2005/8/layout/hProcess7"/>
    <dgm:cxn modelId="{C71F07FB-F80F-43A9-B4AB-C18301797908}" type="presParOf" srcId="{B61B2834-2425-4C8F-A217-2199DE8E22BC}" destId="{B1FB2548-F71C-42B6-BACE-ADB2813FE947}" srcOrd="0" destOrd="0" presId="urn:microsoft.com/office/officeart/2005/8/layout/hProcess7"/>
    <dgm:cxn modelId="{13314528-D1C9-46C8-B2E6-6B8B0F22E7D8}" type="presParOf" srcId="{B61B2834-2425-4C8F-A217-2199DE8E22BC}" destId="{A8942BBF-7463-4944-B6E4-41FFB33C4A7E}" srcOrd="1" destOrd="0" presId="urn:microsoft.com/office/officeart/2005/8/layout/hProcess7"/>
    <dgm:cxn modelId="{C8E2EFE8-544F-4A97-ADDC-FE0C9947E941}" type="presParOf" srcId="{B61B2834-2425-4C8F-A217-2199DE8E22BC}" destId="{D72B79DE-8EBF-451F-86FD-AD7472010F02}" srcOrd="2" destOrd="0" presId="urn:microsoft.com/office/officeart/2005/8/layout/hProcess7"/>
    <dgm:cxn modelId="{6B285107-4363-4389-BD2B-B5C196677566}" type="presParOf" srcId="{604A2EC6-452C-4931-AED2-95AAEAD1C1ED}" destId="{48E675BC-0DED-4574-870A-937CCDAAFC43}" srcOrd="5" destOrd="0" presId="urn:microsoft.com/office/officeart/2005/8/layout/hProcess7"/>
    <dgm:cxn modelId="{B9490570-43CD-4414-8F42-0D8D2B25B32F}" type="presParOf" srcId="{604A2EC6-452C-4931-AED2-95AAEAD1C1ED}" destId="{8A20742B-108D-4B61-B42B-BFA66EE5A25E}" srcOrd="6" destOrd="0" presId="urn:microsoft.com/office/officeart/2005/8/layout/hProcess7"/>
    <dgm:cxn modelId="{93F18108-ABBA-451A-80E7-86DBDDE885EC}" type="presParOf" srcId="{8A20742B-108D-4B61-B42B-BFA66EE5A25E}" destId="{8B665A79-39CF-41E2-B73A-FDE45AD6D826}" srcOrd="0" destOrd="0" presId="urn:microsoft.com/office/officeart/2005/8/layout/hProcess7"/>
    <dgm:cxn modelId="{7D8649F3-2DFC-466A-B2EC-FCB502762250}" type="presParOf" srcId="{8A20742B-108D-4B61-B42B-BFA66EE5A25E}" destId="{9B3C2878-D5DA-4661-B434-BC927E03D7D5}" srcOrd="1" destOrd="0" presId="urn:microsoft.com/office/officeart/2005/8/layout/hProcess7"/>
    <dgm:cxn modelId="{D4F1163A-3D16-477F-B2DD-8B6D3FB4E768}" type="presParOf" srcId="{8A20742B-108D-4B61-B42B-BFA66EE5A25E}" destId="{9596605C-D39B-4379-87AA-8E6A32B4D8D3}" srcOrd="2" destOrd="0" presId="urn:microsoft.com/office/officeart/2005/8/layout/hProcess7"/>
    <dgm:cxn modelId="{4DB37B58-CCA1-4E2E-A366-CF5C96483468}" type="presParOf" srcId="{604A2EC6-452C-4931-AED2-95AAEAD1C1ED}" destId="{56F795C8-591C-4225-A41C-8B13940172B8}" srcOrd="7" destOrd="0" presId="urn:microsoft.com/office/officeart/2005/8/layout/hProcess7"/>
    <dgm:cxn modelId="{961DB700-A56A-42FD-BD62-6B7404590E1C}" type="presParOf" srcId="{604A2EC6-452C-4931-AED2-95AAEAD1C1ED}" destId="{B61CAB08-A5AA-4B47-B3E2-49EC117CF8AB}" srcOrd="8" destOrd="0" presId="urn:microsoft.com/office/officeart/2005/8/layout/hProcess7"/>
    <dgm:cxn modelId="{1C853860-E625-4254-B7AC-847BD8172F71}" type="presParOf" srcId="{B61CAB08-A5AA-4B47-B3E2-49EC117CF8AB}" destId="{46520CE9-1D94-448A-8F26-D71B427B3DCE}" srcOrd="0" destOrd="0" presId="urn:microsoft.com/office/officeart/2005/8/layout/hProcess7"/>
    <dgm:cxn modelId="{8D3EE7B1-46E5-4617-BB59-FB41136C0D24}" type="presParOf" srcId="{B61CAB08-A5AA-4B47-B3E2-49EC117CF8AB}" destId="{130F07DC-1B34-4A58-A0F7-DD306297357F}" srcOrd="1" destOrd="0" presId="urn:microsoft.com/office/officeart/2005/8/layout/hProcess7"/>
    <dgm:cxn modelId="{C57C11F2-CAA6-4344-BE39-F81A7BDCCBFE}" type="presParOf" srcId="{B61CAB08-A5AA-4B47-B3E2-49EC117CF8AB}" destId="{DC1139FC-0802-4499-ABBA-3F68CD6803B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B3423-C57B-4CE2-83FF-53036F4F2ACD}" type="doc">
      <dgm:prSet loTypeId="urn:microsoft.com/office/officeart/2005/8/layout/hProcess7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899F17A-FA3F-4F38-A12C-F81DE6CEB97F}">
      <dgm:prSet phldrT="[Text]" phldr="0"/>
      <dgm:spPr/>
      <dgm:t>
        <a:bodyPr/>
        <a:lstStyle/>
        <a:p>
          <a:r>
            <a:rPr lang="en-US" dirty="0"/>
            <a:t>Goal</a:t>
          </a:r>
        </a:p>
      </dgm:t>
    </dgm:pt>
    <dgm:pt modelId="{38A29A0D-EC33-4B7F-9679-9332D8DFB3A2}" type="parTrans" cxnId="{3ED29036-84C7-4F1C-82B7-385CC4357ECD}">
      <dgm:prSet/>
      <dgm:spPr/>
      <dgm:t>
        <a:bodyPr/>
        <a:lstStyle/>
        <a:p>
          <a:endParaRPr lang="en-US"/>
        </a:p>
      </dgm:t>
    </dgm:pt>
    <dgm:pt modelId="{EABC26EE-DC02-4848-8128-4A34C4D491E6}" type="sibTrans" cxnId="{3ED29036-84C7-4F1C-82B7-385CC4357ECD}">
      <dgm:prSet/>
      <dgm:spPr/>
      <dgm:t>
        <a:bodyPr/>
        <a:lstStyle/>
        <a:p>
          <a:endParaRPr lang="en-US"/>
        </a:p>
      </dgm:t>
    </dgm:pt>
    <dgm:pt modelId="{73386AEE-7483-4214-BF15-34D25E126E9A}">
      <dgm:prSet phldrT="[Text]" phldr="0" custT="1"/>
      <dgm:spPr/>
      <dgm:t>
        <a:bodyPr/>
        <a:lstStyle/>
        <a:p>
          <a:pPr algn="r"/>
          <a:r>
            <a:rPr lang="en-US" sz="2000" dirty="0"/>
            <a:t>Increase Customer Engagement</a:t>
          </a:r>
        </a:p>
      </dgm:t>
    </dgm:pt>
    <dgm:pt modelId="{6940FCFC-3819-4862-8BFD-DB141DD5817F}" type="parTrans" cxnId="{962938B8-601A-4936-B213-35F3BA16AA87}">
      <dgm:prSet/>
      <dgm:spPr/>
      <dgm:t>
        <a:bodyPr/>
        <a:lstStyle/>
        <a:p>
          <a:endParaRPr lang="en-US"/>
        </a:p>
      </dgm:t>
    </dgm:pt>
    <dgm:pt modelId="{D248139A-C203-4D53-83D0-187D459BB736}" type="sibTrans" cxnId="{962938B8-601A-4936-B213-35F3BA16AA87}">
      <dgm:prSet/>
      <dgm:spPr/>
      <dgm:t>
        <a:bodyPr/>
        <a:lstStyle/>
        <a:p>
          <a:endParaRPr lang="en-US"/>
        </a:p>
      </dgm:t>
    </dgm:pt>
    <dgm:pt modelId="{759BB8F3-B8C2-4E36-8E48-FEBEB5D6C19C}">
      <dgm:prSet phldrT="[Text]" phldr="0"/>
      <dgm:spPr/>
      <dgm:t>
        <a:bodyPr/>
        <a:lstStyle/>
        <a:p>
          <a:r>
            <a:rPr lang="en-US" dirty="0"/>
            <a:t>Insight</a:t>
          </a:r>
        </a:p>
      </dgm:t>
    </dgm:pt>
    <dgm:pt modelId="{217B314A-A13E-42C1-9ED7-BFFA121C259F}" type="parTrans" cxnId="{987F093D-5301-4239-AF36-1F0BB46B2E77}">
      <dgm:prSet/>
      <dgm:spPr/>
      <dgm:t>
        <a:bodyPr/>
        <a:lstStyle/>
        <a:p>
          <a:endParaRPr lang="en-US"/>
        </a:p>
      </dgm:t>
    </dgm:pt>
    <dgm:pt modelId="{731BEA83-8878-4BAE-8392-5EF74DB70562}" type="sibTrans" cxnId="{987F093D-5301-4239-AF36-1F0BB46B2E77}">
      <dgm:prSet/>
      <dgm:spPr/>
      <dgm:t>
        <a:bodyPr/>
        <a:lstStyle/>
        <a:p>
          <a:endParaRPr lang="en-US"/>
        </a:p>
      </dgm:t>
    </dgm:pt>
    <dgm:pt modelId="{45A52508-F400-429D-A9B9-DCB3A3D5D187}">
      <dgm:prSet phldrT="[Text]" custT="1"/>
      <dgm:spPr/>
      <dgm:t>
        <a:bodyPr/>
        <a:lstStyle/>
        <a:p>
          <a:r>
            <a:rPr lang="en-US" sz="1200" dirty="0"/>
            <a:t>Large decline in customer engagement each month</a:t>
          </a:r>
        </a:p>
        <a:p>
          <a:r>
            <a:rPr lang="en-US" sz="1200" dirty="0"/>
            <a:t>Blogs stood out in first half of the year</a:t>
          </a:r>
        </a:p>
        <a:p>
          <a:r>
            <a:rPr lang="en-US" sz="1200" dirty="0"/>
            <a:t>Social media showed the most consistency over time</a:t>
          </a:r>
        </a:p>
      </dgm:t>
    </dgm:pt>
    <dgm:pt modelId="{ABA5CD56-5ADA-491A-AC59-3DA268B44ED3}" type="parTrans" cxnId="{5DB802EF-91A3-4300-A691-1021604D473E}">
      <dgm:prSet/>
      <dgm:spPr/>
      <dgm:t>
        <a:bodyPr/>
        <a:lstStyle/>
        <a:p>
          <a:endParaRPr lang="en-US"/>
        </a:p>
      </dgm:t>
    </dgm:pt>
    <dgm:pt modelId="{C323174A-975C-46EA-9D65-66A7F979CCA4}" type="sibTrans" cxnId="{5DB802EF-91A3-4300-A691-1021604D473E}">
      <dgm:prSet/>
      <dgm:spPr/>
      <dgm:t>
        <a:bodyPr/>
        <a:lstStyle/>
        <a:p>
          <a:endParaRPr lang="en-US"/>
        </a:p>
      </dgm:t>
    </dgm:pt>
    <dgm:pt modelId="{9FA61AE9-0C3B-4636-84B3-04888D1AB84C}">
      <dgm:prSet phldrT="[Text]" phldr="0"/>
      <dgm:spPr/>
      <dgm:t>
        <a:bodyPr/>
        <a:lstStyle/>
        <a:p>
          <a:r>
            <a:rPr lang="en-US" dirty="0"/>
            <a:t>Action</a:t>
          </a:r>
        </a:p>
      </dgm:t>
    </dgm:pt>
    <dgm:pt modelId="{F35ABE7E-554C-42AB-8892-5444B0316DA0}" type="parTrans" cxnId="{0197E3A4-F267-4705-BECE-BB17D552E5C3}">
      <dgm:prSet/>
      <dgm:spPr/>
      <dgm:t>
        <a:bodyPr/>
        <a:lstStyle/>
        <a:p>
          <a:endParaRPr lang="en-US"/>
        </a:p>
      </dgm:t>
    </dgm:pt>
    <dgm:pt modelId="{5824FD74-39A9-464E-ABAC-5C526AC6DA5A}" type="sibTrans" cxnId="{0197E3A4-F267-4705-BECE-BB17D552E5C3}">
      <dgm:prSet/>
      <dgm:spPr/>
      <dgm:t>
        <a:bodyPr/>
        <a:lstStyle/>
        <a:p>
          <a:endParaRPr lang="en-US"/>
        </a:p>
      </dgm:t>
    </dgm:pt>
    <dgm:pt modelId="{B5911FC7-6A42-475B-97C0-53A1CFA66E05}">
      <dgm:prSet phldrT="[Text]" custT="1"/>
      <dgm:spPr/>
      <dgm:t>
        <a:bodyPr/>
        <a:lstStyle/>
        <a:p>
          <a:r>
            <a:rPr lang="en-US" sz="1200" dirty="0"/>
            <a:t>Employ seasonal marketing strategies to consistently capture blog and video engagement in second half of the year</a:t>
          </a:r>
        </a:p>
        <a:p>
          <a:r>
            <a:rPr lang="en-US" sz="1200" dirty="0"/>
            <a:t>Experiment with new content formats: collaborate with influencers, engage with audience, competitor research</a:t>
          </a:r>
        </a:p>
        <a:p>
          <a:endParaRPr lang="en-US" sz="1100" dirty="0"/>
        </a:p>
      </dgm:t>
    </dgm:pt>
    <dgm:pt modelId="{EFBC4040-9332-4232-B286-2EBAF4B6B9AA}" type="parTrans" cxnId="{1B9AA777-A6A5-4E81-A135-0FD09FAEEA3B}">
      <dgm:prSet/>
      <dgm:spPr/>
      <dgm:t>
        <a:bodyPr/>
        <a:lstStyle/>
        <a:p>
          <a:endParaRPr lang="en-US"/>
        </a:p>
      </dgm:t>
    </dgm:pt>
    <dgm:pt modelId="{2685AECB-35A4-4E76-8656-1FBDA72BD5A9}" type="sibTrans" cxnId="{1B9AA777-A6A5-4E81-A135-0FD09FAEEA3B}">
      <dgm:prSet/>
      <dgm:spPr/>
      <dgm:t>
        <a:bodyPr/>
        <a:lstStyle/>
        <a:p>
          <a:endParaRPr lang="en-US"/>
        </a:p>
      </dgm:t>
    </dgm:pt>
    <dgm:pt modelId="{604A2EC6-452C-4931-AED2-95AAEAD1C1ED}" type="pres">
      <dgm:prSet presAssocID="{453B3423-C57B-4CE2-83FF-53036F4F2ACD}" presName="Name0" presStyleCnt="0">
        <dgm:presLayoutVars>
          <dgm:dir/>
          <dgm:animLvl val="lvl"/>
          <dgm:resizeHandles val="exact"/>
        </dgm:presLayoutVars>
      </dgm:prSet>
      <dgm:spPr/>
    </dgm:pt>
    <dgm:pt modelId="{22212443-B503-4BCE-A050-B1BB7B09F659}" type="pres">
      <dgm:prSet presAssocID="{9899F17A-FA3F-4F38-A12C-F81DE6CEB97F}" presName="compositeNode" presStyleCnt="0">
        <dgm:presLayoutVars>
          <dgm:bulletEnabled val="1"/>
        </dgm:presLayoutVars>
      </dgm:prSet>
      <dgm:spPr/>
    </dgm:pt>
    <dgm:pt modelId="{30229A72-70D1-4D1C-843D-C5FC8784871E}" type="pres">
      <dgm:prSet presAssocID="{9899F17A-FA3F-4F38-A12C-F81DE6CEB97F}" presName="bgRect" presStyleLbl="node1" presStyleIdx="0" presStyleCnt="3"/>
      <dgm:spPr/>
    </dgm:pt>
    <dgm:pt modelId="{812EAFEA-DCBA-42BF-8F5A-34BC2567988D}" type="pres">
      <dgm:prSet presAssocID="{9899F17A-FA3F-4F38-A12C-F81DE6CEB97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27AC1371-ED18-447C-988D-DDD85CD8DA7C}" type="pres">
      <dgm:prSet presAssocID="{9899F17A-FA3F-4F38-A12C-F81DE6CEB97F}" presName="childNode" presStyleLbl="node1" presStyleIdx="0" presStyleCnt="3">
        <dgm:presLayoutVars>
          <dgm:bulletEnabled val="1"/>
        </dgm:presLayoutVars>
      </dgm:prSet>
      <dgm:spPr/>
    </dgm:pt>
    <dgm:pt modelId="{93DCF49D-B3A8-4405-AE62-36A3596900AD}" type="pres">
      <dgm:prSet presAssocID="{EABC26EE-DC02-4848-8128-4A34C4D491E6}" presName="hSp" presStyleCnt="0"/>
      <dgm:spPr/>
    </dgm:pt>
    <dgm:pt modelId="{DA953DF6-3EE2-4413-B7AC-5F1517BF7439}" type="pres">
      <dgm:prSet presAssocID="{EABC26EE-DC02-4848-8128-4A34C4D491E6}" presName="vProcSp" presStyleCnt="0"/>
      <dgm:spPr/>
    </dgm:pt>
    <dgm:pt modelId="{09E107C9-53AA-4531-9D8B-EA31AB7D149A}" type="pres">
      <dgm:prSet presAssocID="{EABC26EE-DC02-4848-8128-4A34C4D491E6}" presName="vSp1" presStyleCnt="0"/>
      <dgm:spPr/>
    </dgm:pt>
    <dgm:pt modelId="{534765F5-7497-40EC-896C-2F5D138A24FD}" type="pres">
      <dgm:prSet presAssocID="{EABC26EE-DC02-4848-8128-4A34C4D491E6}" presName="simulatedConn" presStyleLbl="solidFgAcc1" presStyleIdx="0" presStyleCnt="2"/>
      <dgm:spPr/>
    </dgm:pt>
    <dgm:pt modelId="{B8BBA465-489E-4AFE-831D-81D7FB9CF796}" type="pres">
      <dgm:prSet presAssocID="{EABC26EE-DC02-4848-8128-4A34C4D491E6}" presName="vSp2" presStyleCnt="0"/>
      <dgm:spPr/>
    </dgm:pt>
    <dgm:pt modelId="{E2C812B5-9BD5-44EE-A0E1-C58899B6922B}" type="pres">
      <dgm:prSet presAssocID="{EABC26EE-DC02-4848-8128-4A34C4D491E6}" presName="sibTrans" presStyleCnt="0"/>
      <dgm:spPr/>
    </dgm:pt>
    <dgm:pt modelId="{B61B2834-2425-4C8F-A217-2199DE8E22BC}" type="pres">
      <dgm:prSet presAssocID="{759BB8F3-B8C2-4E36-8E48-FEBEB5D6C19C}" presName="compositeNode" presStyleCnt="0">
        <dgm:presLayoutVars>
          <dgm:bulletEnabled val="1"/>
        </dgm:presLayoutVars>
      </dgm:prSet>
      <dgm:spPr/>
    </dgm:pt>
    <dgm:pt modelId="{B1FB2548-F71C-42B6-BACE-ADB2813FE947}" type="pres">
      <dgm:prSet presAssocID="{759BB8F3-B8C2-4E36-8E48-FEBEB5D6C19C}" presName="bgRect" presStyleLbl="node1" presStyleIdx="1" presStyleCnt="3"/>
      <dgm:spPr/>
    </dgm:pt>
    <dgm:pt modelId="{A8942BBF-7463-4944-B6E4-41FFB33C4A7E}" type="pres">
      <dgm:prSet presAssocID="{759BB8F3-B8C2-4E36-8E48-FEBEB5D6C19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72B79DE-8EBF-451F-86FD-AD7472010F02}" type="pres">
      <dgm:prSet presAssocID="{759BB8F3-B8C2-4E36-8E48-FEBEB5D6C19C}" presName="childNode" presStyleLbl="node1" presStyleIdx="1" presStyleCnt="3">
        <dgm:presLayoutVars>
          <dgm:bulletEnabled val="1"/>
        </dgm:presLayoutVars>
      </dgm:prSet>
      <dgm:spPr/>
    </dgm:pt>
    <dgm:pt modelId="{48E675BC-0DED-4574-870A-937CCDAAFC43}" type="pres">
      <dgm:prSet presAssocID="{731BEA83-8878-4BAE-8392-5EF74DB70562}" presName="hSp" presStyleCnt="0"/>
      <dgm:spPr/>
    </dgm:pt>
    <dgm:pt modelId="{8A20742B-108D-4B61-B42B-BFA66EE5A25E}" type="pres">
      <dgm:prSet presAssocID="{731BEA83-8878-4BAE-8392-5EF74DB70562}" presName="vProcSp" presStyleCnt="0"/>
      <dgm:spPr/>
    </dgm:pt>
    <dgm:pt modelId="{8B665A79-39CF-41E2-B73A-FDE45AD6D826}" type="pres">
      <dgm:prSet presAssocID="{731BEA83-8878-4BAE-8392-5EF74DB70562}" presName="vSp1" presStyleCnt="0"/>
      <dgm:spPr/>
    </dgm:pt>
    <dgm:pt modelId="{9B3C2878-D5DA-4661-B434-BC927E03D7D5}" type="pres">
      <dgm:prSet presAssocID="{731BEA83-8878-4BAE-8392-5EF74DB70562}" presName="simulatedConn" presStyleLbl="solidFgAcc1" presStyleIdx="1" presStyleCnt="2"/>
      <dgm:spPr/>
    </dgm:pt>
    <dgm:pt modelId="{9596605C-D39B-4379-87AA-8E6A32B4D8D3}" type="pres">
      <dgm:prSet presAssocID="{731BEA83-8878-4BAE-8392-5EF74DB70562}" presName="vSp2" presStyleCnt="0"/>
      <dgm:spPr/>
    </dgm:pt>
    <dgm:pt modelId="{56F795C8-591C-4225-A41C-8B13940172B8}" type="pres">
      <dgm:prSet presAssocID="{731BEA83-8878-4BAE-8392-5EF74DB70562}" presName="sibTrans" presStyleCnt="0"/>
      <dgm:spPr/>
    </dgm:pt>
    <dgm:pt modelId="{B61CAB08-A5AA-4B47-B3E2-49EC117CF8AB}" type="pres">
      <dgm:prSet presAssocID="{9FA61AE9-0C3B-4636-84B3-04888D1AB84C}" presName="compositeNode" presStyleCnt="0">
        <dgm:presLayoutVars>
          <dgm:bulletEnabled val="1"/>
        </dgm:presLayoutVars>
      </dgm:prSet>
      <dgm:spPr/>
    </dgm:pt>
    <dgm:pt modelId="{46520CE9-1D94-448A-8F26-D71B427B3DCE}" type="pres">
      <dgm:prSet presAssocID="{9FA61AE9-0C3B-4636-84B3-04888D1AB84C}" presName="bgRect" presStyleLbl="node1" presStyleIdx="2" presStyleCnt="3"/>
      <dgm:spPr/>
    </dgm:pt>
    <dgm:pt modelId="{130F07DC-1B34-4A58-A0F7-DD306297357F}" type="pres">
      <dgm:prSet presAssocID="{9FA61AE9-0C3B-4636-84B3-04888D1AB84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DC1139FC-0802-4499-ABBA-3F68CD6803BC}" type="pres">
      <dgm:prSet presAssocID="{9FA61AE9-0C3B-4636-84B3-04888D1AB84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AA9AC26-2E0A-48B4-96FC-A7FCDE0C5C90}" type="presOf" srcId="{759BB8F3-B8C2-4E36-8E48-FEBEB5D6C19C}" destId="{A8942BBF-7463-4944-B6E4-41FFB33C4A7E}" srcOrd="1" destOrd="0" presId="urn:microsoft.com/office/officeart/2005/8/layout/hProcess7"/>
    <dgm:cxn modelId="{3ED29036-84C7-4F1C-82B7-385CC4357ECD}" srcId="{453B3423-C57B-4CE2-83FF-53036F4F2ACD}" destId="{9899F17A-FA3F-4F38-A12C-F81DE6CEB97F}" srcOrd="0" destOrd="0" parTransId="{38A29A0D-EC33-4B7F-9679-9332D8DFB3A2}" sibTransId="{EABC26EE-DC02-4848-8128-4A34C4D491E6}"/>
    <dgm:cxn modelId="{987F093D-5301-4239-AF36-1F0BB46B2E77}" srcId="{453B3423-C57B-4CE2-83FF-53036F4F2ACD}" destId="{759BB8F3-B8C2-4E36-8E48-FEBEB5D6C19C}" srcOrd="1" destOrd="0" parTransId="{217B314A-A13E-42C1-9ED7-BFFA121C259F}" sibTransId="{731BEA83-8878-4BAE-8392-5EF74DB70562}"/>
    <dgm:cxn modelId="{6B3C5F6D-205D-468F-AC62-1CE56399C4FF}" type="presOf" srcId="{759BB8F3-B8C2-4E36-8E48-FEBEB5D6C19C}" destId="{B1FB2548-F71C-42B6-BACE-ADB2813FE947}" srcOrd="0" destOrd="0" presId="urn:microsoft.com/office/officeart/2005/8/layout/hProcess7"/>
    <dgm:cxn modelId="{1B9AA777-A6A5-4E81-A135-0FD09FAEEA3B}" srcId="{9FA61AE9-0C3B-4636-84B3-04888D1AB84C}" destId="{B5911FC7-6A42-475B-97C0-53A1CFA66E05}" srcOrd="0" destOrd="0" parTransId="{EFBC4040-9332-4232-B286-2EBAF4B6B9AA}" sibTransId="{2685AECB-35A4-4E76-8656-1FBDA72BD5A9}"/>
    <dgm:cxn modelId="{404E899A-A362-40E3-B2FF-AE4870923320}" type="presOf" srcId="{73386AEE-7483-4214-BF15-34D25E126E9A}" destId="{27AC1371-ED18-447C-988D-DDD85CD8DA7C}" srcOrd="0" destOrd="0" presId="urn:microsoft.com/office/officeart/2005/8/layout/hProcess7"/>
    <dgm:cxn modelId="{11CF18A0-87DE-4DF8-858A-9BA2D655EB50}" type="presOf" srcId="{9899F17A-FA3F-4F38-A12C-F81DE6CEB97F}" destId="{30229A72-70D1-4D1C-843D-C5FC8784871E}" srcOrd="0" destOrd="0" presId="urn:microsoft.com/office/officeart/2005/8/layout/hProcess7"/>
    <dgm:cxn modelId="{149000A4-FB4E-46BD-A76E-EB607BE9FBA8}" type="presOf" srcId="{B5911FC7-6A42-475B-97C0-53A1CFA66E05}" destId="{DC1139FC-0802-4499-ABBA-3F68CD6803BC}" srcOrd="0" destOrd="0" presId="urn:microsoft.com/office/officeart/2005/8/layout/hProcess7"/>
    <dgm:cxn modelId="{0197E3A4-F267-4705-BECE-BB17D552E5C3}" srcId="{453B3423-C57B-4CE2-83FF-53036F4F2ACD}" destId="{9FA61AE9-0C3B-4636-84B3-04888D1AB84C}" srcOrd="2" destOrd="0" parTransId="{F35ABE7E-554C-42AB-8892-5444B0316DA0}" sibTransId="{5824FD74-39A9-464E-ABAC-5C526AC6DA5A}"/>
    <dgm:cxn modelId="{6AC25CB7-679F-4584-8F2D-89B9D9C9B6F0}" type="presOf" srcId="{453B3423-C57B-4CE2-83FF-53036F4F2ACD}" destId="{604A2EC6-452C-4931-AED2-95AAEAD1C1ED}" srcOrd="0" destOrd="0" presId="urn:microsoft.com/office/officeart/2005/8/layout/hProcess7"/>
    <dgm:cxn modelId="{962938B8-601A-4936-B213-35F3BA16AA87}" srcId="{9899F17A-FA3F-4F38-A12C-F81DE6CEB97F}" destId="{73386AEE-7483-4214-BF15-34D25E126E9A}" srcOrd="0" destOrd="0" parTransId="{6940FCFC-3819-4862-8BFD-DB141DD5817F}" sibTransId="{D248139A-C203-4D53-83D0-187D459BB736}"/>
    <dgm:cxn modelId="{01B24EBC-64FB-47CE-A8A8-B3DAC2881F15}" type="presOf" srcId="{45A52508-F400-429D-A9B9-DCB3A3D5D187}" destId="{D72B79DE-8EBF-451F-86FD-AD7472010F02}" srcOrd="0" destOrd="0" presId="urn:microsoft.com/office/officeart/2005/8/layout/hProcess7"/>
    <dgm:cxn modelId="{720BBCC8-7615-4527-8B8B-87FE3AD2D926}" type="presOf" srcId="{9FA61AE9-0C3B-4636-84B3-04888D1AB84C}" destId="{130F07DC-1B34-4A58-A0F7-DD306297357F}" srcOrd="1" destOrd="0" presId="urn:microsoft.com/office/officeart/2005/8/layout/hProcess7"/>
    <dgm:cxn modelId="{C38E90D9-A90E-4609-A626-E37512244055}" type="presOf" srcId="{9899F17A-FA3F-4F38-A12C-F81DE6CEB97F}" destId="{812EAFEA-DCBA-42BF-8F5A-34BC2567988D}" srcOrd="1" destOrd="0" presId="urn:microsoft.com/office/officeart/2005/8/layout/hProcess7"/>
    <dgm:cxn modelId="{828CA7E3-CF41-4298-844D-EA1A6840ADB2}" type="presOf" srcId="{9FA61AE9-0C3B-4636-84B3-04888D1AB84C}" destId="{46520CE9-1D94-448A-8F26-D71B427B3DCE}" srcOrd="0" destOrd="0" presId="urn:microsoft.com/office/officeart/2005/8/layout/hProcess7"/>
    <dgm:cxn modelId="{5DB802EF-91A3-4300-A691-1021604D473E}" srcId="{759BB8F3-B8C2-4E36-8E48-FEBEB5D6C19C}" destId="{45A52508-F400-429D-A9B9-DCB3A3D5D187}" srcOrd="0" destOrd="0" parTransId="{ABA5CD56-5ADA-491A-AC59-3DA268B44ED3}" sibTransId="{C323174A-975C-46EA-9D65-66A7F979CCA4}"/>
    <dgm:cxn modelId="{84A77DE7-FD94-4701-B72C-B482D6D1CF18}" type="presParOf" srcId="{604A2EC6-452C-4931-AED2-95AAEAD1C1ED}" destId="{22212443-B503-4BCE-A050-B1BB7B09F659}" srcOrd="0" destOrd="0" presId="urn:microsoft.com/office/officeart/2005/8/layout/hProcess7"/>
    <dgm:cxn modelId="{5BFAE0FD-C578-47E8-9D45-4F6B4CE04F4C}" type="presParOf" srcId="{22212443-B503-4BCE-A050-B1BB7B09F659}" destId="{30229A72-70D1-4D1C-843D-C5FC8784871E}" srcOrd="0" destOrd="0" presId="urn:microsoft.com/office/officeart/2005/8/layout/hProcess7"/>
    <dgm:cxn modelId="{1B1809D3-A85C-4C65-9F56-5D77C3773AAA}" type="presParOf" srcId="{22212443-B503-4BCE-A050-B1BB7B09F659}" destId="{812EAFEA-DCBA-42BF-8F5A-34BC2567988D}" srcOrd="1" destOrd="0" presId="urn:microsoft.com/office/officeart/2005/8/layout/hProcess7"/>
    <dgm:cxn modelId="{6C0722A3-114F-4D2A-82BD-98E054B23148}" type="presParOf" srcId="{22212443-B503-4BCE-A050-B1BB7B09F659}" destId="{27AC1371-ED18-447C-988D-DDD85CD8DA7C}" srcOrd="2" destOrd="0" presId="urn:microsoft.com/office/officeart/2005/8/layout/hProcess7"/>
    <dgm:cxn modelId="{B6BB9FA2-72EB-42C3-B27F-CC0DF4DD1E38}" type="presParOf" srcId="{604A2EC6-452C-4931-AED2-95AAEAD1C1ED}" destId="{93DCF49D-B3A8-4405-AE62-36A3596900AD}" srcOrd="1" destOrd="0" presId="urn:microsoft.com/office/officeart/2005/8/layout/hProcess7"/>
    <dgm:cxn modelId="{17E3C9C0-F12F-4939-AA82-EAA5BC5DF856}" type="presParOf" srcId="{604A2EC6-452C-4931-AED2-95AAEAD1C1ED}" destId="{DA953DF6-3EE2-4413-B7AC-5F1517BF7439}" srcOrd="2" destOrd="0" presId="urn:microsoft.com/office/officeart/2005/8/layout/hProcess7"/>
    <dgm:cxn modelId="{125B36E6-C3AC-4D8B-9E50-C6F660DA406C}" type="presParOf" srcId="{DA953DF6-3EE2-4413-B7AC-5F1517BF7439}" destId="{09E107C9-53AA-4531-9D8B-EA31AB7D149A}" srcOrd="0" destOrd="0" presId="urn:microsoft.com/office/officeart/2005/8/layout/hProcess7"/>
    <dgm:cxn modelId="{8740BB3E-E53A-4513-98EF-E567A3A16CA9}" type="presParOf" srcId="{DA953DF6-3EE2-4413-B7AC-5F1517BF7439}" destId="{534765F5-7497-40EC-896C-2F5D138A24FD}" srcOrd="1" destOrd="0" presId="urn:microsoft.com/office/officeart/2005/8/layout/hProcess7"/>
    <dgm:cxn modelId="{135C96B4-C23F-4A75-B308-857E8221079B}" type="presParOf" srcId="{DA953DF6-3EE2-4413-B7AC-5F1517BF7439}" destId="{B8BBA465-489E-4AFE-831D-81D7FB9CF796}" srcOrd="2" destOrd="0" presId="urn:microsoft.com/office/officeart/2005/8/layout/hProcess7"/>
    <dgm:cxn modelId="{2FF6F2DF-DFAF-485D-8068-0E66E319DB25}" type="presParOf" srcId="{604A2EC6-452C-4931-AED2-95AAEAD1C1ED}" destId="{E2C812B5-9BD5-44EE-A0E1-C58899B6922B}" srcOrd="3" destOrd="0" presId="urn:microsoft.com/office/officeart/2005/8/layout/hProcess7"/>
    <dgm:cxn modelId="{56EF23AD-67F1-4981-8E96-CEB4139FDC31}" type="presParOf" srcId="{604A2EC6-452C-4931-AED2-95AAEAD1C1ED}" destId="{B61B2834-2425-4C8F-A217-2199DE8E22BC}" srcOrd="4" destOrd="0" presId="urn:microsoft.com/office/officeart/2005/8/layout/hProcess7"/>
    <dgm:cxn modelId="{B2CFD93F-0999-42F2-9B9E-9DAAB84DDDE4}" type="presParOf" srcId="{B61B2834-2425-4C8F-A217-2199DE8E22BC}" destId="{B1FB2548-F71C-42B6-BACE-ADB2813FE947}" srcOrd="0" destOrd="0" presId="urn:microsoft.com/office/officeart/2005/8/layout/hProcess7"/>
    <dgm:cxn modelId="{F6E9CEA9-2225-467C-96B5-58331662146C}" type="presParOf" srcId="{B61B2834-2425-4C8F-A217-2199DE8E22BC}" destId="{A8942BBF-7463-4944-B6E4-41FFB33C4A7E}" srcOrd="1" destOrd="0" presId="urn:microsoft.com/office/officeart/2005/8/layout/hProcess7"/>
    <dgm:cxn modelId="{40F5A383-4823-4C92-BC25-2938DFA476C6}" type="presParOf" srcId="{B61B2834-2425-4C8F-A217-2199DE8E22BC}" destId="{D72B79DE-8EBF-451F-86FD-AD7472010F02}" srcOrd="2" destOrd="0" presId="urn:microsoft.com/office/officeart/2005/8/layout/hProcess7"/>
    <dgm:cxn modelId="{1CDF5913-EAFD-4DA4-9A54-5B2224D53C2D}" type="presParOf" srcId="{604A2EC6-452C-4931-AED2-95AAEAD1C1ED}" destId="{48E675BC-0DED-4574-870A-937CCDAAFC43}" srcOrd="5" destOrd="0" presId="urn:microsoft.com/office/officeart/2005/8/layout/hProcess7"/>
    <dgm:cxn modelId="{4BA085D6-0FE3-4048-83B7-90E97E47013E}" type="presParOf" srcId="{604A2EC6-452C-4931-AED2-95AAEAD1C1ED}" destId="{8A20742B-108D-4B61-B42B-BFA66EE5A25E}" srcOrd="6" destOrd="0" presId="urn:microsoft.com/office/officeart/2005/8/layout/hProcess7"/>
    <dgm:cxn modelId="{89BBB1EA-BCBB-4DB3-A158-9B12B9D532B6}" type="presParOf" srcId="{8A20742B-108D-4B61-B42B-BFA66EE5A25E}" destId="{8B665A79-39CF-41E2-B73A-FDE45AD6D826}" srcOrd="0" destOrd="0" presId="urn:microsoft.com/office/officeart/2005/8/layout/hProcess7"/>
    <dgm:cxn modelId="{8CE036C7-5D23-48B4-8F5A-E9F67B871F30}" type="presParOf" srcId="{8A20742B-108D-4B61-B42B-BFA66EE5A25E}" destId="{9B3C2878-D5DA-4661-B434-BC927E03D7D5}" srcOrd="1" destOrd="0" presId="urn:microsoft.com/office/officeart/2005/8/layout/hProcess7"/>
    <dgm:cxn modelId="{065F41C9-7F82-44D3-A8F2-5C4431DE4FF3}" type="presParOf" srcId="{8A20742B-108D-4B61-B42B-BFA66EE5A25E}" destId="{9596605C-D39B-4379-87AA-8E6A32B4D8D3}" srcOrd="2" destOrd="0" presId="urn:microsoft.com/office/officeart/2005/8/layout/hProcess7"/>
    <dgm:cxn modelId="{B23D8B8B-421D-480E-8676-A3855F072346}" type="presParOf" srcId="{604A2EC6-452C-4931-AED2-95AAEAD1C1ED}" destId="{56F795C8-591C-4225-A41C-8B13940172B8}" srcOrd="7" destOrd="0" presId="urn:microsoft.com/office/officeart/2005/8/layout/hProcess7"/>
    <dgm:cxn modelId="{FD231D2F-3D7C-4C24-A941-1815FE2105F3}" type="presParOf" srcId="{604A2EC6-452C-4931-AED2-95AAEAD1C1ED}" destId="{B61CAB08-A5AA-4B47-B3E2-49EC117CF8AB}" srcOrd="8" destOrd="0" presId="urn:microsoft.com/office/officeart/2005/8/layout/hProcess7"/>
    <dgm:cxn modelId="{9EEF1B92-95F6-409F-8F4A-B7B8999B2798}" type="presParOf" srcId="{B61CAB08-A5AA-4B47-B3E2-49EC117CF8AB}" destId="{46520CE9-1D94-448A-8F26-D71B427B3DCE}" srcOrd="0" destOrd="0" presId="urn:microsoft.com/office/officeart/2005/8/layout/hProcess7"/>
    <dgm:cxn modelId="{AE7C1FE4-828F-4450-B6AE-5721144D89FB}" type="presParOf" srcId="{B61CAB08-A5AA-4B47-B3E2-49EC117CF8AB}" destId="{130F07DC-1B34-4A58-A0F7-DD306297357F}" srcOrd="1" destOrd="0" presId="urn:microsoft.com/office/officeart/2005/8/layout/hProcess7"/>
    <dgm:cxn modelId="{964074B4-205F-460C-9067-6BED4AA2A650}" type="presParOf" srcId="{B61CAB08-A5AA-4B47-B3E2-49EC117CF8AB}" destId="{DC1139FC-0802-4499-ABBA-3F68CD6803B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B3423-C57B-4CE2-83FF-53036F4F2ACD}" type="doc">
      <dgm:prSet loTypeId="urn:microsoft.com/office/officeart/2005/8/layout/hProcess7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899F17A-FA3F-4F38-A12C-F81DE6CEB97F}">
      <dgm:prSet phldrT="[Text]" phldr="0"/>
      <dgm:spPr/>
      <dgm:t>
        <a:bodyPr/>
        <a:lstStyle/>
        <a:p>
          <a:r>
            <a:rPr lang="en-US" dirty="0"/>
            <a:t>Goal</a:t>
          </a:r>
        </a:p>
      </dgm:t>
    </dgm:pt>
    <dgm:pt modelId="{38A29A0D-EC33-4B7F-9679-9332D8DFB3A2}" type="parTrans" cxnId="{3ED29036-84C7-4F1C-82B7-385CC4357ECD}">
      <dgm:prSet/>
      <dgm:spPr/>
      <dgm:t>
        <a:bodyPr/>
        <a:lstStyle/>
        <a:p>
          <a:endParaRPr lang="en-US"/>
        </a:p>
      </dgm:t>
    </dgm:pt>
    <dgm:pt modelId="{EABC26EE-DC02-4848-8128-4A34C4D491E6}" type="sibTrans" cxnId="{3ED29036-84C7-4F1C-82B7-385CC4357ECD}">
      <dgm:prSet/>
      <dgm:spPr/>
      <dgm:t>
        <a:bodyPr/>
        <a:lstStyle/>
        <a:p>
          <a:endParaRPr lang="en-US"/>
        </a:p>
      </dgm:t>
    </dgm:pt>
    <dgm:pt modelId="{73386AEE-7483-4214-BF15-34D25E126E9A}">
      <dgm:prSet phldrT="[Text]" phldr="0" custT="1"/>
      <dgm:spPr/>
      <dgm:t>
        <a:bodyPr/>
        <a:lstStyle/>
        <a:p>
          <a:pPr algn="r"/>
          <a:r>
            <a:rPr lang="en-US" sz="2000" dirty="0"/>
            <a:t>Analyze Customer Feedback</a:t>
          </a:r>
        </a:p>
      </dgm:t>
    </dgm:pt>
    <dgm:pt modelId="{6940FCFC-3819-4862-8BFD-DB141DD5817F}" type="parTrans" cxnId="{962938B8-601A-4936-B213-35F3BA16AA87}">
      <dgm:prSet/>
      <dgm:spPr/>
      <dgm:t>
        <a:bodyPr/>
        <a:lstStyle/>
        <a:p>
          <a:endParaRPr lang="en-US"/>
        </a:p>
      </dgm:t>
    </dgm:pt>
    <dgm:pt modelId="{D248139A-C203-4D53-83D0-187D459BB736}" type="sibTrans" cxnId="{962938B8-601A-4936-B213-35F3BA16AA87}">
      <dgm:prSet/>
      <dgm:spPr/>
      <dgm:t>
        <a:bodyPr/>
        <a:lstStyle/>
        <a:p>
          <a:endParaRPr lang="en-US"/>
        </a:p>
      </dgm:t>
    </dgm:pt>
    <dgm:pt modelId="{759BB8F3-B8C2-4E36-8E48-FEBEB5D6C19C}">
      <dgm:prSet phldrT="[Text]" phldr="0"/>
      <dgm:spPr/>
      <dgm:t>
        <a:bodyPr/>
        <a:lstStyle/>
        <a:p>
          <a:r>
            <a:rPr lang="en-US" dirty="0"/>
            <a:t>Insight</a:t>
          </a:r>
        </a:p>
      </dgm:t>
    </dgm:pt>
    <dgm:pt modelId="{217B314A-A13E-42C1-9ED7-BFFA121C259F}" type="parTrans" cxnId="{987F093D-5301-4239-AF36-1F0BB46B2E77}">
      <dgm:prSet/>
      <dgm:spPr/>
      <dgm:t>
        <a:bodyPr/>
        <a:lstStyle/>
        <a:p>
          <a:endParaRPr lang="en-US"/>
        </a:p>
      </dgm:t>
    </dgm:pt>
    <dgm:pt modelId="{731BEA83-8878-4BAE-8392-5EF74DB70562}" type="sibTrans" cxnId="{987F093D-5301-4239-AF36-1F0BB46B2E77}">
      <dgm:prSet/>
      <dgm:spPr/>
      <dgm:t>
        <a:bodyPr/>
        <a:lstStyle/>
        <a:p>
          <a:endParaRPr lang="en-US"/>
        </a:p>
      </dgm:t>
    </dgm:pt>
    <dgm:pt modelId="{45A52508-F400-429D-A9B9-DCB3A3D5D187}">
      <dgm:prSet phldrT="[Text]" custT="1"/>
      <dgm:spPr/>
      <dgm:t>
        <a:bodyPr/>
        <a:lstStyle/>
        <a:p>
          <a:r>
            <a:rPr lang="en-US" sz="1200" dirty="0"/>
            <a:t>Majority of ratings are positive</a:t>
          </a:r>
        </a:p>
        <a:p>
          <a:r>
            <a:rPr lang="en-US" sz="1200" dirty="0"/>
            <a:t>Common sentiments overall indicated high quality of products</a:t>
          </a:r>
        </a:p>
        <a:p>
          <a:r>
            <a:rPr lang="en-US" sz="1200" dirty="0"/>
            <a:t>Price was consistently a point of contention</a:t>
          </a:r>
        </a:p>
      </dgm:t>
    </dgm:pt>
    <dgm:pt modelId="{ABA5CD56-5ADA-491A-AC59-3DA268B44ED3}" type="parTrans" cxnId="{5DB802EF-91A3-4300-A691-1021604D473E}">
      <dgm:prSet/>
      <dgm:spPr/>
      <dgm:t>
        <a:bodyPr/>
        <a:lstStyle/>
        <a:p>
          <a:endParaRPr lang="en-US"/>
        </a:p>
      </dgm:t>
    </dgm:pt>
    <dgm:pt modelId="{C323174A-975C-46EA-9D65-66A7F979CCA4}" type="sibTrans" cxnId="{5DB802EF-91A3-4300-A691-1021604D473E}">
      <dgm:prSet/>
      <dgm:spPr/>
      <dgm:t>
        <a:bodyPr/>
        <a:lstStyle/>
        <a:p>
          <a:endParaRPr lang="en-US"/>
        </a:p>
      </dgm:t>
    </dgm:pt>
    <dgm:pt modelId="{9FA61AE9-0C3B-4636-84B3-04888D1AB84C}">
      <dgm:prSet phldrT="[Text]" phldr="0"/>
      <dgm:spPr/>
      <dgm:t>
        <a:bodyPr/>
        <a:lstStyle/>
        <a:p>
          <a:r>
            <a:rPr lang="en-US" dirty="0"/>
            <a:t>Action</a:t>
          </a:r>
        </a:p>
      </dgm:t>
    </dgm:pt>
    <dgm:pt modelId="{F35ABE7E-554C-42AB-8892-5444B0316DA0}" type="parTrans" cxnId="{0197E3A4-F267-4705-BECE-BB17D552E5C3}">
      <dgm:prSet/>
      <dgm:spPr/>
      <dgm:t>
        <a:bodyPr/>
        <a:lstStyle/>
        <a:p>
          <a:endParaRPr lang="en-US"/>
        </a:p>
      </dgm:t>
    </dgm:pt>
    <dgm:pt modelId="{5824FD74-39A9-464E-ABAC-5C526AC6DA5A}" type="sibTrans" cxnId="{0197E3A4-F267-4705-BECE-BB17D552E5C3}">
      <dgm:prSet/>
      <dgm:spPr/>
      <dgm:t>
        <a:bodyPr/>
        <a:lstStyle/>
        <a:p>
          <a:endParaRPr lang="en-US"/>
        </a:p>
      </dgm:t>
    </dgm:pt>
    <dgm:pt modelId="{B5911FC7-6A42-475B-97C0-53A1CFA66E05}">
      <dgm:prSet phldrT="[Text]"/>
      <dgm:spPr/>
      <dgm:t>
        <a:bodyPr/>
        <a:lstStyle/>
        <a:p>
          <a:r>
            <a:rPr lang="en-US" dirty="0"/>
            <a:t>Provide Instructions/Guide page for each product</a:t>
          </a:r>
        </a:p>
      </dgm:t>
    </dgm:pt>
    <dgm:pt modelId="{EFBC4040-9332-4232-B286-2EBAF4B6B9AA}" type="parTrans" cxnId="{1B9AA777-A6A5-4E81-A135-0FD09FAEEA3B}">
      <dgm:prSet/>
      <dgm:spPr/>
      <dgm:t>
        <a:bodyPr/>
        <a:lstStyle/>
        <a:p>
          <a:endParaRPr lang="en-US"/>
        </a:p>
      </dgm:t>
    </dgm:pt>
    <dgm:pt modelId="{2685AECB-35A4-4E76-8656-1FBDA72BD5A9}" type="sibTrans" cxnId="{1B9AA777-A6A5-4E81-A135-0FD09FAEEA3B}">
      <dgm:prSet/>
      <dgm:spPr/>
      <dgm:t>
        <a:bodyPr/>
        <a:lstStyle/>
        <a:p>
          <a:endParaRPr lang="en-US"/>
        </a:p>
      </dgm:t>
    </dgm:pt>
    <dgm:pt modelId="{7FB7F17B-DAA0-463D-A867-109113C88C21}">
      <dgm:prSet/>
      <dgm:spPr/>
      <dgm:t>
        <a:bodyPr/>
        <a:lstStyle/>
        <a:p>
          <a:r>
            <a:rPr lang="en-US" dirty="0"/>
            <a:t>Emphasize quality of products to justify high price point</a:t>
          </a:r>
        </a:p>
      </dgm:t>
    </dgm:pt>
    <dgm:pt modelId="{EB1AA884-2053-43D1-81EF-5AF40E39C730}" type="parTrans" cxnId="{75CFFB75-36E9-4B47-BC91-C01EF8A7DFEB}">
      <dgm:prSet/>
      <dgm:spPr/>
      <dgm:t>
        <a:bodyPr/>
        <a:lstStyle/>
        <a:p>
          <a:endParaRPr lang="en-US"/>
        </a:p>
      </dgm:t>
    </dgm:pt>
    <dgm:pt modelId="{0D19709C-E60D-457F-B9D4-91B31F7448D8}" type="sibTrans" cxnId="{75CFFB75-36E9-4B47-BC91-C01EF8A7DFEB}">
      <dgm:prSet/>
      <dgm:spPr/>
      <dgm:t>
        <a:bodyPr/>
        <a:lstStyle/>
        <a:p>
          <a:endParaRPr lang="en-US"/>
        </a:p>
      </dgm:t>
    </dgm:pt>
    <dgm:pt modelId="{BFB06CFA-9309-456E-8A24-5E2307F4162C}">
      <dgm:prSet/>
      <dgm:spPr/>
      <dgm:t>
        <a:bodyPr/>
        <a:lstStyle/>
        <a:p>
          <a:r>
            <a:rPr lang="en-US" dirty="0"/>
            <a:t>Consider discounts for first time customers, time-sensitive sales, and/or free shipping</a:t>
          </a:r>
        </a:p>
      </dgm:t>
    </dgm:pt>
    <dgm:pt modelId="{F7035443-63CB-4DA8-B111-8E446D5F8CE7}" type="parTrans" cxnId="{28260BEC-2B7D-4F7B-B972-8CCB55D2FD58}">
      <dgm:prSet/>
      <dgm:spPr/>
      <dgm:t>
        <a:bodyPr/>
        <a:lstStyle/>
        <a:p>
          <a:endParaRPr lang="en-US"/>
        </a:p>
      </dgm:t>
    </dgm:pt>
    <dgm:pt modelId="{0269B936-1582-43EF-B7DE-CDDFB45C63C7}" type="sibTrans" cxnId="{28260BEC-2B7D-4F7B-B972-8CCB55D2FD58}">
      <dgm:prSet/>
      <dgm:spPr/>
      <dgm:t>
        <a:bodyPr/>
        <a:lstStyle/>
        <a:p>
          <a:endParaRPr lang="en-US"/>
        </a:p>
      </dgm:t>
    </dgm:pt>
    <dgm:pt modelId="{BFD563F2-92E1-43FF-AA7D-F443E1C172F6}">
      <dgm:prSet phldrT="[Text]" custT="1"/>
      <dgm:spPr/>
      <dgm:t>
        <a:bodyPr/>
        <a:lstStyle/>
        <a:p>
          <a:r>
            <a:rPr lang="en-US" sz="1200" dirty="0"/>
            <a:t>Large number of reviews indicate need for clearer instructions</a:t>
          </a:r>
        </a:p>
        <a:p>
          <a:endParaRPr lang="en-US" sz="800" dirty="0"/>
        </a:p>
      </dgm:t>
    </dgm:pt>
    <dgm:pt modelId="{37FA80D9-6DC0-4861-8A3E-2AD5B37C2747}" type="parTrans" cxnId="{F5854D2D-6462-4C22-8447-D0345A73FB0A}">
      <dgm:prSet/>
      <dgm:spPr/>
      <dgm:t>
        <a:bodyPr/>
        <a:lstStyle/>
        <a:p>
          <a:endParaRPr lang="en-US"/>
        </a:p>
      </dgm:t>
    </dgm:pt>
    <dgm:pt modelId="{9F0283CA-0B71-44C3-A9B2-2082A66422A2}" type="sibTrans" cxnId="{F5854D2D-6462-4C22-8447-D0345A73FB0A}">
      <dgm:prSet/>
      <dgm:spPr/>
      <dgm:t>
        <a:bodyPr/>
        <a:lstStyle/>
        <a:p>
          <a:endParaRPr lang="en-US"/>
        </a:p>
      </dgm:t>
    </dgm:pt>
    <dgm:pt modelId="{604A2EC6-452C-4931-AED2-95AAEAD1C1ED}" type="pres">
      <dgm:prSet presAssocID="{453B3423-C57B-4CE2-83FF-53036F4F2ACD}" presName="Name0" presStyleCnt="0">
        <dgm:presLayoutVars>
          <dgm:dir/>
          <dgm:animLvl val="lvl"/>
          <dgm:resizeHandles val="exact"/>
        </dgm:presLayoutVars>
      </dgm:prSet>
      <dgm:spPr/>
    </dgm:pt>
    <dgm:pt modelId="{22212443-B503-4BCE-A050-B1BB7B09F659}" type="pres">
      <dgm:prSet presAssocID="{9899F17A-FA3F-4F38-A12C-F81DE6CEB97F}" presName="compositeNode" presStyleCnt="0">
        <dgm:presLayoutVars>
          <dgm:bulletEnabled val="1"/>
        </dgm:presLayoutVars>
      </dgm:prSet>
      <dgm:spPr/>
    </dgm:pt>
    <dgm:pt modelId="{30229A72-70D1-4D1C-843D-C5FC8784871E}" type="pres">
      <dgm:prSet presAssocID="{9899F17A-FA3F-4F38-A12C-F81DE6CEB97F}" presName="bgRect" presStyleLbl="node1" presStyleIdx="0" presStyleCnt="3"/>
      <dgm:spPr/>
    </dgm:pt>
    <dgm:pt modelId="{812EAFEA-DCBA-42BF-8F5A-34BC2567988D}" type="pres">
      <dgm:prSet presAssocID="{9899F17A-FA3F-4F38-A12C-F81DE6CEB97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27AC1371-ED18-447C-988D-DDD85CD8DA7C}" type="pres">
      <dgm:prSet presAssocID="{9899F17A-FA3F-4F38-A12C-F81DE6CEB97F}" presName="childNode" presStyleLbl="node1" presStyleIdx="0" presStyleCnt="3">
        <dgm:presLayoutVars>
          <dgm:bulletEnabled val="1"/>
        </dgm:presLayoutVars>
      </dgm:prSet>
      <dgm:spPr/>
    </dgm:pt>
    <dgm:pt modelId="{93DCF49D-B3A8-4405-AE62-36A3596900AD}" type="pres">
      <dgm:prSet presAssocID="{EABC26EE-DC02-4848-8128-4A34C4D491E6}" presName="hSp" presStyleCnt="0"/>
      <dgm:spPr/>
    </dgm:pt>
    <dgm:pt modelId="{DA953DF6-3EE2-4413-B7AC-5F1517BF7439}" type="pres">
      <dgm:prSet presAssocID="{EABC26EE-DC02-4848-8128-4A34C4D491E6}" presName="vProcSp" presStyleCnt="0"/>
      <dgm:spPr/>
    </dgm:pt>
    <dgm:pt modelId="{09E107C9-53AA-4531-9D8B-EA31AB7D149A}" type="pres">
      <dgm:prSet presAssocID="{EABC26EE-DC02-4848-8128-4A34C4D491E6}" presName="vSp1" presStyleCnt="0"/>
      <dgm:spPr/>
    </dgm:pt>
    <dgm:pt modelId="{534765F5-7497-40EC-896C-2F5D138A24FD}" type="pres">
      <dgm:prSet presAssocID="{EABC26EE-DC02-4848-8128-4A34C4D491E6}" presName="simulatedConn" presStyleLbl="solidFgAcc1" presStyleIdx="0" presStyleCnt="2"/>
      <dgm:spPr/>
    </dgm:pt>
    <dgm:pt modelId="{B8BBA465-489E-4AFE-831D-81D7FB9CF796}" type="pres">
      <dgm:prSet presAssocID="{EABC26EE-DC02-4848-8128-4A34C4D491E6}" presName="vSp2" presStyleCnt="0"/>
      <dgm:spPr/>
    </dgm:pt>
    <dgm:pt modelId="{E2C812B5-9BD5-44EE-A0E1-C58899B6922B}" type="pres">
      <dgm:prSet presAssocID="{EABC26EE-DC02-4848-8128-4A34C4D491E6}" presName="sibTrans" presStyleCnt="0"/>
      <dgm:spPr/>
    </dgm:pt>
    <dgm:pt modelId="{B61B2834-2425-4C8F-A217-2199DE8E22BC}" type="pres">
      <dgm:prSet presAssocID="{759BB8F3-B8C2-4E36-8E48-FEBEB5D6C19C}" presName="compositeNode" presStyleCnt="0">
        <dgm:presLayoutVars>
          <dgm:bulletEnabled val="1"/>
        </dgm:presLayoutVars>
      </dgm:prSet>
      <dgm:spPr/>
    </dgm:pt>
    <dgm:pt modelId="{B1FB2548-F71C-42B6-BACE-ADB2813FE947}" type="pres">
      <dgm:prSet presAssocID="{759BB8F3-B8C2-4E36-8E48-FEBEB5D6C19C}" presName="bgRect" presStyleLbl="node1" presStyleIdx="1" presStyleCnt="3"/>
      <dgm:spPr/>
    </dgm:pt>
    <dgm:pt modelId="{A8942BBF-7463-4944-B6E4-41FFB33C4A7E}" type="pres">
      <dgm:prSet presAssocID="{759BB8F3-B8C2-4E36-8E48-FEBEB5D6C19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72B79DE-8EBF-451F-86FD-AD7472010F02}" type="pres">
      <dgm:prSet presAssocID="{759BB8F3-B8C2-4E36-8E48-FEBEB5D6C19C}" presName="childNode" presStyleLbl="node1" presStyleIdx="1" presStyleCnt="3">
        <dgm:presLayoutVars>
          <dgm:bulletEnabled val="1"/>
        </dgm:presLayoutVars>
      </dgm:prSet>
      <dgm:spPr/>
    </dgm:pt>
    <dgm:pt modelId="{48E675BC-0DED-4574-870A-937CCDAAFC43}" type="pres">
      <dgm:prSet presAssocID="{731BEA83-8878-4BAE-8392-5EF74DB70562}" presName="hSp" presStyleCnt="0"/>
      <dgm:spPr/>
    </dgm:pt>
    <dgm:pt modelId="{8A20742B-108D-4B61-B42B-BFA66EE5A25E}" type="pres">
      <dgm:prSet presAssocID="{731BEA83-8878-4BAE-8392-5EF74DB70562}" presName="vProcSp" presStyleCnt="0"/>
      <dgm:spPr/>
    </dgm:pt>
    <dgm:pt modelId="{8B665A79-39CF-41E2-B73A-FDE45AD6D826}" type="pres">
      <dgm:prSet presAssocID="{731BEA83-8878-4BAE-8392-5EF74DB70562}" presName="vSp1" presStyleCnt="0"/>
      <dgm:spPr/>
    </dgm:pt>
    <dgm:pt modelId="{9B3C2878-D5DA-4661-B434-BC927E03D7D5}" type="pres">
      <dgm:prSet presAssocID="{731BEA83-8878-4BAE-8392-5EF74DB70562}" presName="simulatedConn" presStyleLbl="solidFgAcc1" presStyleIdx="1" presStyleCnt="2"/>
      <dgm:spPr/>
    </dgm:pt>
    <dgm:pt modelId="{9596605C-D39B-4379-87AA-8E6A32B4D8D3}" type="pres">
      <dgm:prSet presAssocID="{731BEA83-8878-4BAE-8392-5EF74DB70562}" presName="vSp2" presStyleCnt="0"/>
      <dgm:spPr/>
    </dgm:pt>
    <dgm:pt modelId="{56F795C8-591C-4225-A41C-8B13940172B8}" type="pres">
      <dgm:prSet presAssocID="{731BEA83-8878-4BAE-8392-5EF74DB70562}" presName="sibTrans" presStyleCnt="0"/>
      <dgm:spPr/>
    </dgm:pt>
    <dgm:pt modelId="{B61CAB08-A5AA-4B47-B3E2-49EC117CF8AB}" type="pres">
      <dgm:prSet presAssocID="{9FA61AE9-0C3B-4636-84B3-04888D1AB84C}" presName="compositeNode" presStyleCnt="0">
        <dgm:presLayoutVars>
          <dgm:bulletEnabled val="1"/>
        </dgm:presLayoutVars>
      </dgm:prSet>
      <dgm:spPr/>
    </dgm:pt>
    <dgm:pt modelId="{46520CE9-1D94-448A-8F26-D71B427B3DCE}" type="pres">
      <dgm:prSet presAssocID="{9FA61AE9-0C3B-4636-84B3-04888D1AB84C}" presName="bgRect" presStyleLbl="node1" presStyleIdx="2" presStyleCnt="3"/>
      <dgm:spPr/>
    </dgm:pt>
    <dgm:pt modelId="{130F07DC-1B34-4A58-A0F7-DD306297357F}" type="pres">
      <dgm:prSet presAssocID="{9FA61AE9-0C3B-4636-84B3-04888D1AB84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DC1139FC-0802-4499-ABBA-3F68CD6803BC}" type="pres">
      <dgm:prSet presAssocID="{9FA61AE9-0C3B-4636-84B3-04888D1AB84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DDDD4808-98F2-4DF1-862A-C25CDB34DE0B}" type="presOf" srcId="{BFD563F2-92E1-43FF-AA7D-F443E1C172F6}" destId="{D72B79DE-8EBF-451F-86FD-AD7472010F02}" srcOrd="0" destOrd="1" presId="urn:microsoft.com/office/officeart/2005/8/layout/hProcess7"/>
    <dgm:cxn modelId="{8BC5280D-3A26-40F3-9491-2701EC5F059E}" type="presOf" srcId="{759BB8F3-B8C2-4E36-8E48-FEBEB5D6C19C}" destId="{A8942BBF-7463-4944-B6E4-41FFB33C4A7E}" srcOrd="1" destOrd="0" presId="urn:microsoft.com/office/officeart/2005/8/layout/hProcess7"/>
    <dgm:cxn modelId="{0F23A61A-7F67-4E73-9175-029D8210FF1F}" type="presOf" srcId="{73386AEE-7483-4214-BF15-34D25E126E9A}" destId="{27AC1371-ED18-447C-988D-DDD85CD8DA7C}" srcOrd="0" destOrd="0" presId="urn:microsoft.com/office/officeart/2005/8/layout/hProcess7"/>
    <dgm:cxn modelId="{F5854D2D-6462-4C22-8447-D0345A73FB0A}" srcId="{759BB8F3-B8C2-4E36-8E48-FEBEB5D6C19C}" destId="{BFD563F2-92E1-43FF-AA7D-F443E1C172F6}" srcOrd="1" destOrd="0" parTransId="{37FA80D9-6DC0-4861-8A3E-2AD5B37C2747}" sibTransId="{9F0283CA-0B71-44C3-A9B2-2082A66422A2}"/>
    <dgm:cxn modelId="{3ED29036-84C7-4F1C-82B7-385CC4357ECD}" srcId="{453B3423-C57B-4CE2-83FF-53036F4F2ACD}" destId="{9899F17A-FA3F-4F38-A12C-F81DE6CEB97F}" srcOrd="0" destOrd="0" parTransId="{38A29A0D-EC33-4B7F-9679-9332D8DFB3A2}" sibTransId="{EABC26EE-DC02-4848-8128-4A34C4D491E6}"/>
    <dgm:cxn modelId="{987F093D-5301-4239-AF36-1F0BB46B2E77}" srcId="{453B3423-C57B-4CE2-83FF-53036F4F2ACD}" destId="{759BB8F3-B8C2-4E36-8E48-FEBEB5D6C19C}" srcOrd="1" destOrd="0" parTransId="{217B314A-A13E-42C1-9ED7-BFFA121C259F}" sibTransId="{731BEA83-8878-4BAE-8392-5EF74DB70562}"/>
    <dgm:cxn modelId="{E9375B5F-5416-428A-816B-131FADCB11D9}" type="presOf" srcId="{B5911FC7-6A42-475B-97C0-53A1CFA66E05}" destId="{DC1139FC-0802-4499-ABBA-3F68CD6803BC}" srcOrd="0" destOrd="0" presId="urn:microsoft.com/office/officeart/2005/8/layout/hProcess7"/>
    <dgm:cxn modelId="{0DC23A45-1543-4B09-82FF-20BC7453A4FF}" type="presOf" srcId="{BFB06CFA-9309-456E-8A24-5E2307F4162C}" destId="{DC1139FC-0802-4499-ABBA-3F68CD6803BC}" srcOrd="0" destOrd="2" presId="urn:microsoft.com/office/officeart/2005/8/layout/hProcess7"/>
    <dgm:cxn modelId="{06DF274A-A232-4DE3-80F1-3753BA31D679}" type="presOf" srcId="{9FA61AE9-0C3B-4636-84B3-04888D1AB84C}" destId="{130F07DC-1B34-4A58-A0F7-DD306297357F}" srcOrd="1" destOrd="0" presId="urn:microsoft.com/office/officeart/2005/8/layout/hProcess7"/>
    <dgm:cxn modelId="{7C6E9C4E-F7F0-4196-B1DC-8CA6FDF04923}" type="presOf" srcId="{7FB7F17B-DAA0-463D-A867-109113C88C21}" destId="{DC1139FC-0802-4499-ABBA-3F68CD6803BC}" srcOrd="0" destOrd="1" presId="urn:microsoft.com/office/officeart/2005/8/layout/hProcess7"/>
    <dgm:cxn modelId="{75CFFB75-36E9-4B47-BC91-C01EF8A7DFEB}" srcId="{9FA61AE9-0C3B-4636-84B3-04888D1AB84C}" destId="{7FB7F17B-DAA0-463D-A867-109113C88C21}" srcOrd="1" destOrd="0" parTransId="{EB1AA884-2053-43D1-81EF-5AF40E39C730}" sibTransId="{0D19709C-E60D-457F-B9D4-91B31F7448D8}"/>
    <dgm:cxn modelId="{1B9AA777-A6A5-4E81-A135-0FD09FAEEA3B}" srcId="{9FA61AE9-0C3B-4636-84B3-04888D1AB84C}" destId="{B5911FC7-6A42-475B-97C0-53A1CFA66E05}" srcOrd="0" destOrd="0" parTransId="{EFBC4040-9332-4232-B286-2EBAF4B6B9AA}" sibTransId="{2685AECB-35A4-4E76-8656-1FBDA72BD5A9}"/>
    <dgm:cxn modelId="{0197E3A4-F267-4705-BECE-BB17D552E5C3}" srcId="{453B3423-C57B-4CE2-83FF-53036F4F2ACD}" destId="{9FA61AE9-0C3B-4636-84B3-04888D1AB84C}" srcOrd="2" destOrd="0" parTransId="{F35ABE7E-554C-42AB-8892-5444B0316DA0}" sibTransId="{5824FD74-39A9-464E-ABAC-5C526AC6DA5A}"/>
    <dgm:cxn modelId="{0122F2A8-057B-4A86-B2C9-9BDF516B8DD4}" type="presOf" srcId="{759BB8F3-B8C2-4E36-8E48-FEBEB5D6C19C}" destId="{B1FB2548-F71C-42B6-BACE-ADB2813FE947}" srcOrd="0" destOrd="0" presId="urn:microsoft.com/office/officeart/2005/8/layout/hProcess7"/>
    <dgm:cxn modelId="{BA9794AF-3658-48D9-8BB8-1BB751B5884F}" type="presOf" srcId="{45A52508-F400-429D-A9B9-DCB3A3D5D187}" destId="{D72B79DE-8EBF-451F-86FD-AD7472010F02}" srcOrd="0" destOrd="0" presId="urn:microsoft.com/office/officeart/2005/8/layout/hProcess7"/>
    <dgm:cxn modelId="{6AC25CB7-679F-4584-8F2D-89B9D9C9B6F0}" type="presOf" srcId="{453B3423-C57B-4CE2-83FF-53036F4F2ACD}" destId="{604A2EC6-452C-4931-AED2-95AAEAD1C1ED}" srcOrd="0" destOrd="0" presId="urn:microsoft.com/office/officeart/2005/8/layout/hProcess7"/>
    <dgm:cxn modelId="{962938B8-601A-4936-B213-35F3BA16AA87}" srcId="{9899F17A-FA3F-4F38-A12C-F81DE6CEB97F}" destId="{73386AEE-7483-4214-BF15-34D25E126E9A}" srcOrd="0" destOrd="0" parTransId="{6940FCFC-3819-4862-8BFD-DB141DD5817F}" sibTransId="{D248139A-C203-4D53-83D0-187D459BB736}"/>
    <dgm:cxn modelId="{949C74BA-8C9D-408F-82EE-75502FFD6600}" type="presOf" srcId="{9899F17A-FA3F-4F38-A12C-F81DE6CEB97F}" destId="{30229A72-70D1-4D1C-843D-C5FC8784871E}" srcOrd="0" destOrd="0" presId="urn:microsoft.com/office/officeart/2005/8/layout/hProcess7"/>
    <dgm:cxn modelId="{4388ECBD-8519-4DA4-BCB3-0A0896444C0C}" type="presOf" srcId="{9FA61AE9-0C3B-4636-84B3-04888D1AB84C}" destId="{46520CE9-1D94-448A-8F26-D71B427B3DCE}" srcOrd="0" destOrd="0" presId="urn:microsoft.com/office/officeart/2005/8/layout/hProcess7"/>
    <dgm:cxn modelId="{A0295DE6-2CE4-4239-B796-C069152869CF}" type="presOf" srcId="{9899F17A-FA3F-4F38-A12C-F81DE6CEB97F}" destId="{812EAFEA-DCBA-42BF-8F5A-34BC2567988D}" srcOrd="1" destOrd="0" presId="urn:microsoft.com/office/officeart/2005/8/layout/hProcess7"/>
    <dgm:cxn modelId="{28260BEC-2B7D-4F7B-B972-8CCB55D2FD58}" srcId="{9FA61AE9-0C3B-4636-84B3-04888D1AB84C}" destId="{BFB06CFA-9309-456E-8A24-5E2307F4162C}" srcOrd="2" destOrd="0" parTransId="{F7035443-63CB-4DA8-B111-8E446D5F8CE7}" sibTransId="{0269B936-1582-43EF-B7DE-CDDFB45C63C7}"/>
    <dgm:cxn modelId="{5DB802EF-91A3-4300-A691-1021604D473E}" srcId="{759BB8F3-B8C2-4E36-8E48-FEBEB5D6C19C}" destId="{45A52508-F400-429D-A9B9-DCB3A3D5D187}" srcOrd="0" destOrd="0" parTransId="{ABA5CD56-5ADA-491A-AC59-3DA268B44ED3}" sibTransId="{C323174A-975C-46EA-9D65-66A7F979CCA4}"/>
    <dgm:cxn modelId="{4BC7541D-1E31-4261-8ADF-11AA620D83A8}" type="presParOf" srcId="{604A2EC6-452C-4931-AED2-95AAEAD1C1ED}" destId="{22212443-B503-4BCE-A050-B1BB7B09F659}" srcOrd="0" destOrd="0" presId="urn:microsoft.com/office/officeart/2005/8/layout/hProcess7"/>
    <dgm:cxn modelId="{1657557F-8C63-44F5-8CDF-B82ED950E861}" type="presParOf" srcId="{22212443-B503-4BCE-A050-B1BB7B09F659}" destId="{30229A72-70D1-4D1C-843D-C5FC8784871E}" srcOrd="0" destOrd="0" presId="urn:microsoft.com/office/officeart/2005/8/layout/hProcess7"/>
    <dgm:cxn modelId="{A4C8D1E7-E18C-42EE-ADD8-32FF3F5CF208}" type="presParOf" srcId="{22212443-B503-4BCE-A050-B1BB7B09F659}" destId="{812EAFEA-DCBA-42BF-8F5A-34BC2567988D}" srcOrd="1" destOrd="0" presId="urn:microsoft.com/office/officeart/2005/8/layout/hProcess7"/>
    <dgm:cxn modelId="{8232AE7E-43C0-4936-904A-2852A0A406B4}" type="presParOf" srcId="{22212443-B503-4BCE-A050-B1BB7B09F659}" destId="{27AC1371-ED18-447C-988D-DDD85CD8DA7C}" srcOrd="2" destOrd="0" presId="urn:microsoft.com/office/officeart/2005/8/layout/hProcess7"/>
    <dgm:cxn modelId="{6175BE64-4DE5-4817-B714-B93DE90092BE}" type="presParOf" srcId="{604A2EC6-452C-4931-AED2-95AAEAD1C1ED}" destId="{93DCF49D-B3A8-4405-AE62-36A3596900AD}" srcOrd="1" destOrd="0" presId="urn:microsoft.com/office/officeart/2005/8/layout/hProcess7"/>
    <dgm:cxn modelId="{3CB4EBB0-1140-4E20-ABFF-3537A89FA260}" type="presParOf" srcId="{604A2EC6-452C-4931-AED2-95AAEAD1C1ED}" destId="{DA953DF6-3EE2-4413-B7AC-5F1517BF7439}" srcOrd="2" destOrd="0" presId="urn:microsoft.com/office/officeart/2005/8/layout/hProcess7"/>
    <dgm:cxn modelId="{5B901C10-D823-44DE-88A8-183EC8A7EA8F}" type="presParOf" srcId="{DA953DF6-3EE2-4413-B7AC-5F1517BF7439}" destId="{09E107C9-53AA-4531-9D8B-EA31AB7D149A}" srcOrd="0" destOrd="0" presId="urn:microsoft.com/office/officeart/2005/8/layout/hProcess7"/>
    <dgm:cxn modelId="{010682F1-FA4E-49BF-B92A-9D4FC2A23AD6}" type="presParOf" srcId="{DA953DF6-3EE2-4413-B7AC-5F1517BF7439}" destId="{534765F5-7497-40EC-896C-2F5D138A24FD}" srcOrd="1" destOrd="0" presId="urn:microsoft.com/office/officeart/2005/8/layout/hProcess7"/>
    <dgm:cxn modelId="{239AF172-309A-4BF3-9499-93144E9C709E}" type="presParOf" srcId="{DA953DF6-3EE2-4413-B7AC-5F1517BF7439}" destId="{B8BBA465-489E-4AFE-831D-81D7FB9CF796}" srcOrd="2" destOrd="0" presId="urn:microsoft.com/office/officeart/2005/8/layout/hProcess7"/>
    <dgm:cxn modelId="{783F8488-970C-4F6F-A3ED-F54A71958C90}" type="presParOf" srcId="{604A2EC6-452C-4931-AED2-95AAEAD1C1ED}" destId="{E2C812B5-9BD5-44EE-A0E1-C58899B6922B}" srcOrd="3" destOrd="0" presId="urn:microsoft.com/office/officeart/2005/8/layout/hProcess7"/>
    <dgm:cxn modelId="{42736D35-CDDD-444A-9B68-8441159FA9E2}" type="presParOf" srcId="{604A2EC6-452C-4931-AED2-95AAEAD1C1ED}" destId="{B61B2834-2425-4C8F-A217-2199DE8E22BC}" srcOrd="4" destOrd="0" presId="urn:microsoft.com/office/officeart/2005/8/layout/hProcess7"/>
    <dgm:cxn modelId="{C71F07FB-F80F-43A9-B4AB-C18301797908}" type="presParOf" srcId="{B61B2834-2425-4C8F-A217-2199DE8E22BC}" destId="{B1FB2548-F71C-42B6-BACE-ADB2813FE947}" srcOrd="0" destOrd="0" presId="urn:microsoft.com/office/officeart/2005/8/layout/hProcess7"/>
    <dgm:cxn modelId="{13314528-D1C9-46C8-B2E6-6B8B0F22E7D8}" type="presParOf" srcId="{B61B2834-2425-4C8F-A217-2199DE8E22BC}" destId="{A8942BBF-7463-4944-B6E4-41FFB33C4A7E}" srcOrd="1" destOrd="0" presId="urn:microsoft.com/office/officeart/2005/8/layout/hProcess7"/>
    <dgm:cxn modelId="{C8E2EFE8-544F-4A97-ADDC-FE0C9947E941}" type="presParOf" srcId="{B61B2834-2425-4C8F-A217-2199DE8E22BC}" destId="{D72B79DE-8EBF-451F-86FD-AD7472010F02}" srcOrd="2" destOrd="0" presId="urn:microsoft.com/office/officeart/2005/8/layout/hProcess7"/>
    <dgm:cxn modelId="{6B285107-4363-4389-BD2B-B5C196677566}" type="presParOf" srcId="{604A2EC6-452C-4931-AED2-95AAEAD1C1ED}" destId="{48E675BC-0DED-4574-870A-937CCDAAFC43}" srcOrd="5" destOrd="0" presId="urn:microsoft.com/office/officeart/2005/8/layout/hProcess7"/>
    <dgm:cxn modelId="{B9490570-43CD-4414-8F42-0D8D2B25B32F}" type="presParOf" srcId="{604A2EC6-452C-4931-AED2-95AAEAD1C1ED}" destId="{8A20742B-108D-4B61-B42B-BFA66EE5A25E}" srcOrd="6" destOrd="0" presId="urn:microsoft.com/office/officeart/2005/8/layout/hProcess7"/>
    <dgm:cxn modelId="{93F18108-ABBA-451A-80E7-86DBDDE885EC}" type="presParOf" srcId="{8A20742B-108D-4B61-B42B-BFA66EE5A25E}" destId="{8B665A79-39CF-41E2-B73A-FDE45AD6D826}" srcOrd="0" destOrd="0" presId="urn:microsoft.com/office/officeart/2005/8/layout/hProcess7"/>
    <dgm:cxn modelId="{7D8649F3-2DFC-466A-B2EC-FCB502762250}" type="presParOf" srcId="{8A20742B-108D-4B61-B42B-BFA66EE5A25E}" destId="{9B3C2878-D5DA-4661-B434-BC927E03D7D5}" srcOrd="1" destOrd="0" presId="urn:microsoft.com/office/officeart/2005/8/layout/hProcess7"/>
    <dgm:cxn modelId="{D4F1163A-3D16-477F-B2DD-8B6D3FB4E768}" type="presParOf" srcId="{8A20742B-108D-4B61-B42B-BFA66EE5A25E}" destId="{9596605C-D39B-4379-87AA-8E6A32B4D8D3}" srcOrd="2" destOrd="0" presId="urn:microsoft.com/office/officeart/2005/8/layout/hProcess7"/>
    <dgm:cxn modelId="{4DB37B58-CCA1-4E2E-A366-CF5C96483468}" type="presParOf" srcId="{604A2EC6-452C-4931-AED2-95AAEAD1C1ED}" destId="{56F795C8-591C-4225-A41C-8B13940172B8}" srcOrd="7" destOrd="0" presId="urn:microsoft.com/office/officeart/2005/8/layout/hProcess7"/>
    <dgm:cxn modelId="{961DB700-A56A-42FD-BD62-6B7404590E1C}" type="presParOf" srcId="{604A2EC6-452C-4931-AED2-95AAEAD1C1ED}" destId="{B61CAB08-A5AA-4B47-B3E2-49EC117CF8AB}" srcOrd="8" destOrd="0" presId="urn:microsoft.com/office/officeart/2005/8/layout/hProcess7"/>
    <dgm:cxn modelId="{1C853860-E625-4254-B7AC-847BD8172F71}" type="presParOf" srcId="{B61CAB08-A5AA-4B47-B3E2-49EC117CF8AB}" destId="{46520CE9-1D94-448A-8F26-D71B427B3DCE}" srcOrd="0" destOrd="0" presId="urn:microsoft.com/office/officeart/2005/8/layout/hProcess7"/>
    <dgm:cxn modelId="{8D3EE7B1-46E5-4617-BB59-FB41136C0D24}" type="presParOf" srcId="{B61CAB08-A5AA-4B47-B3E2-49EC117CF8AB}" destId="{130F07DC-1B34-4A58-A0F7-DD306297357F}" srcOrd="1" destOrd="0" presId="urn:microsoft.com/office/officeart/2005/8/layout/hProcess7"/>
    <dgm:cxn modelId="{C57C11F2-CAA6-4344-BE39-F81A7BDCCBFE}" type="presParOf" srcId="{B61CAB08-A5AA-4B47-B3E2-49EC117CF8AB}" destId="{DC1139FC-0802-4499-ABBA-3F68CD6803B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29A72-70D1-4D1C-843D-C5FC8784871E}">
      <dsp:nvSpPr>
        <dsp:cNvPr id="0" name=""/>
        <dsp:cNvSpPr/>
      </dsp:nvSpPr>
      <dsp:spPr>
        <a:xfrm>
          <a:off x="647" y="0"/>
          <a:ext cx="2788253" cy="1704845"/>
        </a:xfrm>
        <a:prstGeom prst="roundRect">
          <a:avLst>
            <a:gd name="adj" fmla="val 5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Goal</a:t>
          </a:r>
        </a:p>
      </dsp:txBody>
      <dsp:txXfrm rot="16200000">
        <a:off x="-419513" y="420161"/>
        <a:ext cx="1397972" cy="557650"/>
      </dsp:txXfrm>
    </dsp:sp>
    <dsp:sp modelId="{27AC1371-ED18-447C-988D-DDD85CD8DA7C}">
      <dsp:nvSpPr>
        <dsp:cNvPr id="0" name=""/>
        <dsp:cNvSpPr/>
      </dsp:nvSpPr>
      <dsp:spPr>
        <a:xfrm>
          <a:off x="558298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Increase Conversion Rates</a:t>
          </a:r>
        </a:p>
      </dsp:txBody>
      <dsp:txXfrm>
        <a:off x="558298" y="0"/>
        <a:ext cx="2077249" cy="1704845"/>
      </dsp:txXfrm>
    </dsp:sp>
    <dsp:sp modelId="{B1FB2548-F71C-42B6-BACE-ADB2813FE947}">
      <dsp:nvSpPr>
        <dsp:cNvPr id="0" name=""/>
        <dsp:cNvSpPr/>
      </dsp:nvSpPr>
      <dsp:spPr>
        <a:xfrm>
          <a:off x="2886490" y="0"/>
          <a:ext cx="2788253" cy="1704845"/>
        </a:xfrm>
        <a:prstGeom prst="roundRect">
          <a:avLst>
            <a:gd name="adj" fmla="val 5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Insight</a:t>
          </a:r>
        </a:p>
      </dsp:txBody>
      <dsp:txXfrm rot="16200000">
        <a:off x="2466329" y="420161"/>
        <a:ext cx="1397972" cy="557650"/>
      </dsp:txXfrm>
    </dsp:sp>
    <dsp:sp modelId="{534765F5-7497-40EC-896C-2F5D138A24FD}">
      <dsp:nvSpPr>
        <dsp:cNvPr id="0" name=""/>
        <dsp:cNvSpPr/>
      </dsp:nvSpPr>
      <dsp:spPr>
        <a:xfrm rot="5400000">
          <a:off x="2775179" y="1252153"/>
          <a:ext cx="250503" cy="4182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B79DE-8EBF-451F-86FD-AD7472010F02}">
      <dsp:nvSpPr>
        <dsp:cNvPr id="0" name=""/>
        <dsp:cNvSpPr/>
      </dsp:nvSpPr>
      <dsp:spPr>
        <a:xfrm>
          <a:off x="3444141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rates steadily declining over last 3 years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rates varied throughout the year, with peaks in January, September, and December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444141" y="0"/>
        <a:ext cx="2077249" cy="1704845"/>
      </dsp:txXfrm>
    </dsp:sp>
    <dsp:sp modelId="{46520CE9-1D94-448A-8F26-D71B427B3DCE}">
      <dsp:nvSpPr>
        <dsp:cNvPr id="0" name=""/>
        <dsp:cNvSpPr/>
      </dsp:nvSpPr>
      <dsp:spPr>
        <a:xfrm>
          <a:off x="5772333" y="0"/>
          <a:ext cx="2788253" cy="1704845"/>
        </a:xfrm>
        <a:prstGeom prst="roundRect">
          <a:avLst>
            <a:gd name="adj" fmla="val 5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Action</a:t>
          </a:r>
        </a:p>
      </dsp:txBody>
      <dsp:txXfrm rot="16200000">
        <a:off x="5352172" y="420161"/>
        <a:ext cx="1397972" cy="557650"/>
      </dsp:txXfrm>
    </dsp:sp>
    <dsp:sp modelId="{9B3C2878-D5DA-4661-B434-BC927E03D7D5}">
      <dsp:nvSpPr>
        <dsp:cNvPr id="0" name=""/>
        <dsp:cNvSpPr/>
      </dsp:nvSpPr>
      <dsp:spPr>
        <a:xfrm rot="5400000">
          <a:off x="5661022" y="1252153"/>
          <a:ext cx="250503" cy="4182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139FC-0802-4499-ABBA-3F68CD6803BC}">
      <dsp:nvSpPr>
        <dsp:cNvPr id="0" name=""/>
        <dsp:cNvSpPr/>
      </dsp:nvSpPr>
      <dsp:spPr>
        <a:xfrm>
          <a:off x="6329984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Employ scarcity marketing to capture interest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Upgrade payment options to integrate with Shopify, PayPal, Apple Pay, etc. to streamline checkout and increase purchases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Seasonal sales / time-sensitive discounts</a:t>
          </a:r>
        </a:p>
      </dsp:txBody>
      <dsp:txXfrm>
        <a:off x="6329984" y="0"/>
        <a:ext cx="2077249" cy="170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29A72-70D1-4D1C-843D-C5FC8784871E}">
      <dsp:nvSpPr>
        <dsp:cNvPr id="0" name=""/>
        <dsp:cNvSpPr/>
      </dsp:nvSpPr>
      <dsp:spPr>
        <a:xfrm>
          <a:off x="647" y="0"/>
          <a:ext cx="2788253" cy="1704845"/>
        </a:xfrm>
        <a:prstGeom prst="roundRect">
          <a:avLst>
            <a:gd name="adj" fmla="val 5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Goal</a:t>
          </a:r>
        </a:p>
      </dsp:txBody>
      <dsp:txXfrm rot="16200000">
        <a:off x="-419513" y="420161"/>
        <a:ext cx="1397972" cy="557650"/>
      </dsp:txXfrm>
    </dsp:sp>
    <dsp:sp modelId="{27AC1371-ED18-447C-988D-DDD85CD8DA7C}">
      <dsp:nvSpPr>
        <dsp:cNvPr id="0" name=""/>
        <dsp:cNvSpPr/>
      </dsp:nvSpPr>
      <dsp:spPr>
        <a:xfrm>
          <a:off x="558298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Increase Customer Engagement</a:t>
          </a:r>
        </a:p>
      </dsp:txBody>
      <dsp:txXfrm>
        <a:off x="558298" y="0"/>
        <a:ext cx="2077249" cy="1704845"/>
      </dsp:txXfrm>
    </dsp:sp>
    <dsp:sp modelId="{B1FB2548-F71C-42B6-BACE-ADB2813FE947}">
      <dsp:nvSpPr>
        <dsp:cNvPr id="0" name=""/>
        <dsp:cNvSpPr/>
      </dsp:nvSpPr>
      <dsp:spPr>
        <a:xfrm>
          <a:off x="2886490" y="0"/>
          <a:ext cx="2788253" cy="1704845"/>
        </a:xfrm>
        <a:prstGeom prst="roundRect">
          <a:avLst>
            <a:gd name="adj" fmla="val 5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Insight</a:t>
          </a:r>
        </a:p>
      </dsp:txBody>
      <dsp:txXfrm rot="16200000">
        <a:off x="2466329" y="420161"/>
        <a:ext cx="1397972" cy="557650"/>
      </dsp:txXfrm>
    </dsp:sp>
    <dsp:sp modelId="{534765F5-7497-40EC-896C-2F5D138A24FD}">
      <dsp:nvSpPr>
        <dsp:cNvPr id="0" name=""/>
        <dsp:cNvSpPr/>
      </dsp:nvSpPr>
      <dsp:spPr>
        <a:xfrm rot="5400000">
          <a:off x="2775179" y="1252153"/>
          <a:ext cx="250503" cy="4182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B79DE-8EBF-451F-86FD-AD7472010F02}">
      <dsp:nvSpPr>
        <dsp:cNvPr id="0" name=""/>
        <dsp:cNvSpPr/>
      </dsp:nvSpPr>
      <dsp:spPr>
        <a:xfrm>
          <a:off x="3444141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Large decline in customer engagement each month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Blogs stood out in first half of the year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Social media showed the most consistency over time</a:t>
          </a:r>
        </a:p>
      </dsp:txBody>
      <dsp:txXfrm>
        <a:off x="3444141" y="0"/>
        <a:ext cx="2077249" cy="1704845"/>
      </dsp:txXfrm>
    </dsp:sp>
    <dsp:sp modelId="{46520CE9-1D94-448A-8F26-D71B427B3DCE}">
      <dsp:nvSpPr>
        <dsp:cNvPr id="0" name=""/>
        <dsp:cNvSpPr/>
      </dsp:nvSpPr>
      <dsp:spPr>
        <a:xfrm>
          <a:off x="5772333" y="0"/>
          <a:ext cx="2788253" cy="1704845"/>
        </a:xfrm>
        <a:prstGeom prst="roundRect">
          <a:avLst>
            <a:gd name="adj" fmla="val 5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Action</a:t>
          </a:r>
        </a:p>
      </dsp:txBody>
      <dsp:txXfrm rot="16200000">
        <a:off x="5352172" y="420161"/>
        <a:ext cx="1397972" cy="557650"/>
      </dsp:txXfrm>
    </dsp:sp>
    <dsp:sp modelId="{9B3C2878-D5DA-4661-B434-BC927E03D7D5}">
      <dsp:nvSpPr>
        <dsp:cNvPr id="0" name=""/>
        <dsp:cNvSpPr/>
      </dsp:nvSpPr>
      <dsp:spPr>
        <a:xfrm rot="5400000">
          <a:off x="5661022" y="1252153"/>
          <a:ext cx="250503" cy="4182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139FC-0802-4499-ABBA-3F68CD6803BC}">
      <dsp:nvSpPr>
        <dsp:cNvPr id="0" name=""/>
        <dsp:cNvSpPr/>
      </dsp:nvSpPr>
      <dsp:spPr>
        <a:xfrm>
          <a:off x="6329984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Employ seasonal marketing strategies to consistently capture blog and video engagement in second half of the year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Experiment with new content formats: collaborate with influencers, engage with audience, competitor research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329984" y="0"/>
        <a:ext cx="2077249" cy="1704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29A72-70D1-4D1C-843D-C5FC8784871E}">
      <dsp:nvSpPr>
        <dsp:cNvPr id="0" name=""/>
        <dsp:cNvSpPr/>
      </dsp:nvSpPr>
      <dsp:spPr>
        <a:xfrm>
          <a:off x="647" y="0"/>
          <a:ext cx="2788253" cy="1704845"/>
        </a:xfrm>
        <a:prstGeom prst="roundRect">
          <a:avLst>
            <a:gd name="adj" fmla="val 5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Goal</a:t>
          </a:r>
        </a:p>
      </dsp:txBody>
      <dsp:txXfrm rot="16200000">
        <a:off x="-419513" y="420161"/>
        <a:ext cx="1397972" cy="557650"/>
      </dsp:txXfrm>
    </dsp:sp>
    <dsp:sp modelId="{27AC1371-ED18-447C-988D-DDD85CD8DA7C}">
      <dsp:nvSpPr>
        <dsp:cNvPr id="0" name=""/>
        <dsp:cNvSpPr/>
      </dsp:nvSpPr>
      <dsp:spPr>
        <a:xfrm>
          <a:off x="558298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Customer Feedback</a:t>
          </a:r>
        </a:p>
      </dsp:txBody>
      <dsp:txXfrm>
        <a:off x="558298" y="0"/>
        <a:ext cx="2077249" cy="1704845"/>
      </dsp:txXfrm>
    </dsp:sp>
    <dsp:sp modelId="{B1FB2548-F71C-42B6-BACE-ADB2813FE947}">
      <dsp:nvSpPr>
        <dsp:cNvPr id="0" name=""/>
        <dsp:cNvSpPr/>
      </dsp:nvSpPr>
      <dsp:spPr>
        <a:xfrm>
          <a:off x="2886490" y="0"/>
          <a:ext cx="2788253" cy="1704845"/>
        </a:xfrm>
        <a:prstGeom prst="roundRect">
          <a:avLst>
            <a:gd name="adj" fmla="val 5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Insight</a:t>
          </a:r>
        </a:p>
      </dsp:txBody>
      <dsp:txXfrm rot="16200000">
        <a:off x="2466329" y="420161"/>
        <a:ext cx="1397972" cy="557650"/>
      </dsp:txXfrm>
    </dsp:sp>
    <dsp:sp modelId="{534765F5-7497-40EC-896C-2F5D138A24FD}">
      <dsp:nvSpPr>
        <dsp:cNvPr id="0" name=""/>
        <dsp:cNvSpPr/>
      </dsp:nvSpPr>
      <dsp:spPr>
        <a:xfrm rot="5400000">
          <a:off x="2775179" y="1252153"/>
          <a:ext cx="250503" cy="4182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B79DE-8EBF-451F-86FD-AD7472010F02}">
      <dsp:nvSpPr>
        <dsp:cNvPr id="0" name=""/>
        <dsp:cNvSpPr/>
      </dsp:nvSpPr>
      <dsp:spPr>
        <a:xfrm>
          <a:off x="3444141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Majority of ratings are positive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Common sentiments overall indicated high quality of products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Price was consistently a point of contention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Large number of reviews indicate need for clearer instructions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444141" y="0"/>
        <a:ext cx="2077249" cy="1704845"/>
      </dsp:txXfrm>
    </dsp:sp>
    <dsp:sp modelId="{46520CE9-1D94-448A-8F26-D71B427B3DCE}">
      <dsp:nvSpPr>
        <dsp:cNvPr id="0" name=""/>
        <dsp:cNvSpPr/>
      </dsp:nvSpPr>
      <dsp:spPr>
        <a:xfrm>
          <a:off x="5772333" y="0"/>
          <a:ext cx="2788253" cy="1704845"/>
        </a:xfrm>
        <a:prstGeom prst="roundRect">
          <a:avLst>
            <a:gd name="adj" fmla="val 5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Action</a:t>
          </a:r>
        </a:p>
      </dsp:txBody>
      <dsp:txXfrm rot="16200000">
        <a:off x="5352172" y="420161"/>
        <a:ext cx="1397972" cy="557650"/>
      </dsp:txXfrm>
    </dsp:sp>
    <dsp:sp modelId="{9B3C2878-D5DA-4661-B434-BC927E03D7D5}">
      <dsp:nvSpPr>
        <dsp:cNvPr id="0" name=""/>
        <dsp:cNvSpPr/>
      </dsp:nvSpPr>
      <dsp:spPr>
        <a:xfrm rot="5400000">
          <a:off x="5661022" y="1252153"/>
          <a:ext cx="250503" cy="4182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139FC-0802-4499-ABBA-3F68CD6803BC}">
      <dsp:nvSpPr>
        <dsp:cNvPr id="0" name=""/>
        <dsp:cNvSpPr/>
      </dsp:nvSpPr>
      <dsp:spPr>
        <a:xfrm>
          <a:off x="6329984" y="0"/>
          <a:ext cx="2077249" cy="1704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Provide Instructions/Guide page for each product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Emphasize quality of products to justify high price point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Consider discounts for first time customers, time-sensitive sales, and/or free shipping</a:t>
          </a:r>
        </a:p>
      </dsp:txBody>
      <dsp:txXfrm>
        <a:off x="6329984" y="0"/>
        <a:ext cx="2077249" cy="1704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9608-B288-5444-9C81-49B56A597B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4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ia-Chavez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/>
          <a:p>
            <a:r>
              <a:rPr lang="en-US" dirty="0" err="1"/>
              <a:t>ShopEasy</a:t>
            </a:r>
            <a:r>
              <a:rPr lang="en-US" dirty="0"/>
              <a:t> Marketing Analysis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C2A8881-E0FE-96EE-3B57-A7B259404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139" y="3031435"/>
            <a:ext cx="4831209" cy="3478944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Current Trends</a:t>
            </a:r>
          </a:p>
          <a:p>
            <a:r>
              <a:rPr lang="en-US" dirty="0"/>
              <a:t>Conversion</a:t>
            </a:r>
          </a:p>
          <a:p>
            <a:r>
              <a:rPr lang="en-US" dirty="0"/>
              <a:t>Engagement</a:t>
            </a:r>
          </a:p>
          <a:p>
            <a:r>
              <a:rPr lang="en-US" dirty="0"/>
              <a:t>Customer Reviews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B01F2-6C5A-0856-07B6-460AA7F21B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11732F-673B-9C8B-C261-7ED14AC7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A8BEEF9A-7D9A-A0A0-8E72-116C9880CF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Goal: Identify areas of improvement to increase</a:t>
            </a:r>
          </a:p>
          <a:p>
            <a:pPr marL="514350" indent="-514350" algn="l">
              <a:buAutoNum type="arabicPeriod"/>
            </a:pPr>
            <a:r>
              <a:rPr lang="en-US" dirty="0"/>
              <a:t>Conversion Rate</a:t>
            </a:r>
          </a:p>
          <a:p>
            <a:pPr marL="514350" indent="-514350" algn="l">
              <a:buAutoNum type="arabicPeriod"/>
            </a:pPr>
            <a:r>
              <a:rPr lang="en-US" dirty="0"/>
              <a:t>Engagement</a:t>
            </a:r>
          </a:p>
          <a:p>
            <a:pPr marL="514350" indent="-514350" algn="l">
              <a:buAutoNum type="arabicPeriod"/>
            </a:pPr>
            <a:r>
              <a:rPr lang="en-US" dirty="0"/>
              <a:t>Customer Satisfaction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Key Performance Indicators (KPIs)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dirty="0"/>
              <a:t>Conversion Rate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dirty="0"/>
              <a:t>Customer Engagement Rate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dirty="0"/>
              <a:t>Customer Feedback Score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dirty="0"/>
              <a:t>Customer Sentiment Score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D45CA-0E11-3312-6303-7D7C70FB6A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9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3656687" cy="667407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6534"/>
            <a:ext cx="4366364" cy="5011427"/>
          </a:xfrm>
        </p:spPr>
        <p:txBody>
          <a:bodyPr>
            <a:normAutofit/>
          </a:bodyPr>
          <a:lstStyle/>
          <a:p>
            <a:r>
              <a:rPr lang="en-US" sz="1800" b="1" dirty="0"/>
              <a:t>Decreased Conversion Rates</a:t>
            </a:r>
          </a:p>
          <a:p>
            <a:pPr lvl="1"/>
            <a:r>
              <a:rPr lang="en-US" sz="1600" dirty="0"/>
              <a:t>Conversion rates steadily declining from 15.3% to 7.1%</a:t>
            </a:r>
          </a:p>
          <a:p>
            <a:r>
              <a:rPr lang="en-US" sz="1800" b="1" dirty="0"/>
              <a:t>Declining Customer Engagement</a:t>
            </a:r>
          </a:p>
          <a:p>
            <a:pPr lvl="1"/>
            <a:r>
              <a:rPr lang="en-US" sz="1600" dirty="0"/>
              <a:t>Large decline in customer engagement overall, decreasing from 31.9% in 2023 to 6.56% in 2025</a:t>
            </a:r>
          </a:p>
          <a:p>
            <a:r>
              <a:rPr lang="en-US" sz="1800" b="1" dirty="0"/>
              <a:t>Consistent Customer Satisfaction</a:t>
            </a:r>
          </a:p>
          <a:p>
            <a:pPr lvl="1"/>
            <a:r>
              <a:rPr lang="en-US" sz="1600" dirty="0"/>
              <a:t>Product ratings remained consistent on average at ~3.7, “mildly positive”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1E770-3B7C-39DA-28D9-108CED7D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33" y="894424"/>
            <a:ext cx="7154381" cy="4948967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6599B-92EE-DA04-9056-C282E455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3545910" cy="733816"/>
          </a:xfrm>
        </p:spPr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3533C-26FD-AEBE-6ACB-A4F973AC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14816"/>
            <a:ext cx="4529203" cy="53955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Conversion Trend</a:t>
            </a:r>
          </a:p>
          <a:p>
            <a:pPr lvl="1"/>
            <a:r>
              <a:rPr lang="en-US" dirty="0"/>
              <a:t>Conversion rates varied throughout the year, with peaks in January, September, and December</a:t>
            </a:r>
          </a:p>
          <a:p>
            <a:r>
              <a:rPr lang="en-US" dirty="0"/>
              <a:t>Lowest Conversion</a:t>
            </a:r>
          </a:p>
          <a:p>
            <a:pPr lvl="1"/>
            <a:r>
              <a:rPr lang="en-US" dirty="0"/>
              <a:t>Month: October, 6.1%</a:t>
            </a:r>
          </a:p>
          <a:p>
            <a:pPr lvl="1"/>
            <a:r>
              <a:rPr lang="en-US" dirty="0"/>
              <a:t>Product: Swim Goggles, 5.6%</a:t>
            </a:r>
          </a:p>
          <a:p>
            <a:r>
              <a:rPr lang="en-US" dirty="0"/>
              <a:t>Highest Conversion</a:t>
            </a:r>
          </a:p>
          <a:p>
            <a:pPr lvl="1"/>
            <a:r>
              <a:rPr lang="en-US" dirty="0"/>
              <a:t>Month: January, 17.3%</a:t>
            </a:r>
          </a:p>
          <a:p>
            <a:pPr lvl="1"/>
            <a:r>
              <a:rPr lang="en-US" dirty="0"/>
              <a:t>Product: Hockey Stick, 15.5%</a:t>
            </a:r>
          </a:p>
          <a:p>
            <a:r>
              <a:rPr lang="en-US" dirty="0"/>
              <a:t>Areas of Improvement:</a:t>
            </a:r>
          </a:p>
          <a:p>
            <a:pPr lvl="1"/>
            <a:r>
              <a:rPr lang="en-US" dirty="0"/>
              <a:t>Seasonal sales / time-sensitive discounts</a:t>
            </a:r>
          </a:p>
          <a:p>
            <a:pPr lvl="1"/>
            <a:r>
              <a:rPr lang="en-US" dirty="0"/>
              <a:t>Employ scarcity marketing to capture interest</a:t>
            </a:r>
          </a:p>
          <a:p>
            <a:pPr lvl="1"/>
            <a:r>
              <a:rPr lang="en-US" dirty="0"/>
              <a:t>Upgrade payment options to integrate with Shopify, PayPal, Apple Pay, etc. to streamline checkout and increase purchases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32BDC-58BE-5669-7C02-6227C42B53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094F39-137F-D650-0DDF-943B9AC1BD27}"/>
              </a:ext>
            </a:extLst>
          </p:cNvPr>
          <p:cNvGrpSpPr/>
          <p:nvPr/>
        </p:nvGrpSpPr>
        <p:grpSpPr>
          <a:xfrm>
            <a:off x="4838550" y="2556142"/>
            <a:ext cx="6696628" cy="3933173"/>
            <a:chOff x="4976337" y="1647171"/>
            <a:chExt cx="6696628" cy="39331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562E47-6564-E586-0445-DFE905145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6337" y="1647171"/>
              <a:ext cx="6696628" cy="3933173"/>
            </a:xfrm>
            <a:prstGeom prst="rect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6A24E9-F5B4-1505-A430-D7A388AA5C38}"/>
                </a:ext>
              </a:extLst>
            </p:cNvPr>
            <p:cNvSpPr/>
            <p:nvPr/>
          </p:nvSpPr>
          <p:spPr>
            <a:xfrm>
              <a:off x="5912286" y="1647171"/>
              <a:ext cx="507303" cy="3933172"/>
            </a:xfrm>
            <a:prstGeom prst="rect">
              <a:avLst/>
            </a:prstGeom>
            <a:solidFill>
              <a:srgbClr val="A1D58B">
                <a:alpha val="20000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6C8554-DF7C-ADA9-6AD5-3D3A44EF0951}"/>
                </a:ext>
              </a:extLst>
            </p:cNvPr>
            <p:cNvSpPr/>
            <p:nvPr/>
          </p:nvSpPr>
          <p:spPr>
            <a:xfrm>
              <a:off x="9814142" y="1647171"/>
              <a:ext cx="459288" cy="393317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EFB2A-54AD-785F-119E-CD05596E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834" y="347619"/>
            <a:ext cx="4289343" cy="2098087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36C2FE-D4FE-2875-CE7D-03C2B8029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50" y="356878"/>
            <a:ext cx="2308964" cy="2088829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961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100E-D35E-E436-52C8-F35C8436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0A90DD-4466-7347-F2B2-1815C510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347620"/>
            <a:ext cx="3113762" cy="667407"/>
          </a:xfrm>
        </p:spPr>
        <p:txBody>
          <a:bodyPr>
            <a:normAutofit fontScale="90000"/>
          </a:bodyPr>
          <a:lstStyle/>
          <a:p>
            <a:r>
              <a:rPr lang="en-US" dirty="0"/>
              <a:t>Engagement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7C98E6-E5A8-CA52-C0F0-A4A4A1E4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1" y="1015027"/>
            <a:ext cx="4107388" cy="5542348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Customer Engagement Trend</a:t>
            </a:r>
          </a:p>
          <a:p>
            <a:pPr lvl="1"/>
            <a:r>
              <a:rPr lang="en-US" sz="2900" dirty="0"/>
              <a:t>Large decline in customer engagement each month, particularly views</a:t>
            </a:r>
            <a:endParaRPr lang="en-US" sz="3400" b="1" dirty="0"/>
          </a:p>
          <a:p>
            <a:r>
              <a:rPr lang="en-US" sz="3400" dirty="0"/>
              <a:t>Content Type</a:t>
            </a:r>
          </a:p>
          <a:p>
            <a:pPr lvl="1"/>
            <a:r>
              <a:rPr lang="en-US" sz="2900" dirty="0"/>
              <a:t>Blogs stood out in first half of the year, however, all content types performed equally over the course of the analysis timeline, with social media showing the most consistency</a:t>
            </a:r>
          </a:p>
          <a:p>
            <a:r>
              <a:rPr lang="en-US" sz="3400" dirty="0"/>
              <a:t>Areas of Improvement:</a:t>
            </a:r>
          </a:p>
          <a:p>
            <a:pPr lvl="1"/>
            <a:r>
              <a:rPr lang="en-US" sz="2900" dirty="0"/>
              <a:t>Employ seasonal marketing strategies to consistently capture blog and video engagement in second half of the year</a:t>
            </a:r>
          </a:p>
          <a:p>
            <a:pPr lvl="1"/>
            <a:r>
              <a:rPr lang="en-US" sz="2900" dirty="0"/>
              <a:t>Experiment with new content formats: c</a:t>
            </a:r>
            <a:r>
              <a:rPr lang="en-US" sz="2700" dirty="0"/>
              <a:t>ollaborate with influencers, engage with audience, competitor research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71C27-0BFE-CDCA-E8DA-4DE4231D6D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123ACD-BD25-382A-72E3-03297B2A0BAA}"/>
              </a:ext>
            </a:extLst>
          </p:cNvPr>
          <p:cNvSpPr/>
          <p:nvPr/>
        </p:nvSpPr>
        <p:spPr>
          <a:xfrm>
            <a:off x="5386192" y="1054670"/>
            <a:ext cx="419622" cy="341982"/>
          </a:xfrm>
          <a:prstGeom prst="ellipse">
            <a:avLst/>
          </a:prstGeom>
          <a:solidFill>
            <a:srgbClr val="4DADCE">
              <a:alpha val="10196"/>
            </a:srgb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67A19-9AD0-636D-135F-70800A66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84" y="347620"/>
            <a:ext cx="3181054" cy="3033803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FF362-E843-3C1A-3A77-9CB83AE1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627"/>
          <a:stretch>
            <a:fillRect/>
          </a:stretch>
        </p:blipFill>
        <p:spPr>
          <a:xfrm>
            <a:off x="8139047" y="347620"/>
            <a:ext cx="3628067" cy="3033803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0FDFF1-11BB-5D43-046C-F0B3E75A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22"/>
          <a:stretch>
            <a:fillRect/>
          </a:stretch>
        </p:blipFill>
        <p:spPr>
          <a:xfrm>
            <a:off x="8139047" y="3476578"/>
            <a:ext cx="3628067" cy="3033803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20265E-4F16-7790-47B0-1210B4E3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657" r="5466"/>
          <a:stretch>
            <a:fillRect/>
          </a:stretch>
        </p:blipFill>
        <p:spPr>
          <a:xfrm>
            <a:off x="10594624" y="3939436"/>
            <a:ext cx="1032555" cy="7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C056-0B0A-1DC9-4017-D83DE609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3F5148-CC0D-E0FA-FEFB-0EA9B24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" y="247431"/>
            <a:ext cx="4447784" cy="843336"/>
          </a:xfrm>
        </p:spPr>
        <p:txBody>
          <a:bodyPr>
            <a:normAutofit/>
          </a:bodyPr>
          <a:lstStyle/>
          <a:p>
            <a:r>
              <a:rPr lang="en-US" sz="4000" dirty="0"/>
              <a:t>Customer Reviews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5D30E-B9AE-1ADC-3F98-D5B46EF1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56" y="911187"/>
            <a:ext cx="4247067" cy="53079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Customer Ratings Distribution</a:t>
            </a:r>
          </a:p>
          <a:p>
            <a:pPr lvl="1"/>
            <a:r>
              <a:rPr lang="en-US" dirty="0"/>
              <a:t>Majority of ratings are positive (4 - 5), making up ~75% of total ratings</a:t>
            </a:r>
          </a:p>
          <a:p>
            <a:pPr lvl="1"/>
            <a:r>
              <a:rPr lang="en-US" dirty="0"/>
              <a:t>Neutral ratings (3) made up ~17% and low ratings (1 - 2) consisted of ~8% of total ratings</a:t>
            </a:r>
          </a:p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Common sentiments overall indicated high quality of products; however, price was consistently a point of contention</a:t>
            </a:r>
          </a:p>
          <a:p>
            <a:pPr lvl="1"/>
            <a:r>
              <a:rPr lang="en-US" dirty="0"/>
              <a:t>Large number of “mildly negative” to “negative” reviews indicate need for clearer instructions</a:t>
            </a:r>
          </a:p>
          <a:p>
            <a:r>
              <a:rPr lang="en-US" dirty="0"/>
              <a:t>Areas of Improvement</a:t>
            </a:r>
          </a:p>
          <a:p>
            <a:pPr lvl="1"/>
            <a:r>
              <a:rPr lang="en-US" dirty="0"/>
              <a:t>Provide Instructions/Guide page for each product</a:t>
            </a:r>
          </a:p>
          <a:p>
            <a:pPr lvl="1"/>
            <a:r>
              <a:rPr lang="en-US" dirty="0"/>
              <a:t>Emphasize quality of products to justify high price point</a:t>
            </a:r>
          </a:p>
          <a:p>
            <a:pPr lvl="1"/>
            <a:r>
              <a:rPr lang="en-US" dirty="0"/>
              <a:t>Consider discounts for first time customers, time-sensitive sales, and/or free shipping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4827C-1360-AAA1-9F93-F26D858DBB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30FEE5-1054-1AAD-08CF-84291E86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78" y="390133"/>
            <a:ext cx="3436448" cy="5710813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C83A17-4D91-DA48-7333-F0173E080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082" y="390133"/>
            <a:ext cx="3370715" cy="4010933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211820-5F01-0391-7729-B4F153FC0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00" y="5770062"/>
            <a:ext cx="3400398" cy="771469"/>
          </a:xfrm>
          <a:prstGeom prst="rect">
            <a:avLst/>
          </a:prstGeom>
          <a:ln w="28575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88DDD7-AE29-F42F-F373-F8167BACAEAB}"/>
              </a:ext>
            </a:extLst>
          </p:cNvPr>
          <p:cNvSpPr txBox="1"/>
          <p:nvPr/>
        </p:nvSpPr>
        <p:spPr>
          <a:xfrm>
            <a:off x="8340399" y="5548962"/>
            <a:ext cx="340039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</a:rPr>
              <a:t>Most Common Mildly Negative to Negative Reviews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F56631-0D4C-F93F-D31D-D3002647D67A}"/>
              </a:ext>
            </a:extLst>
          </p:cNvPr>
          <p:cNvGrpSpPr/>
          <p:nvPr/>
        </p:nvGrpSpPr>
        <p:grpSpPr>
          <a:xfrm>
            <a:off x="8340399" y="4473589"/>
            <a:ext cx="3400398" cy="1092304"/>
            <a:chOff x="8340399" y="4598849"/>
            <a:chExt cx="3400398" cy="109230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CE7597-5202-AD4B-23FE-D4613B93D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7603"/>
            <a:stretch>
              <a:fillRect/>
            </a:stretch>
          </p:blipFill>
          <p:spPr>
            <a:xfrm>
              <a:off x="8340399" y="4814293"/>
              <a:ext cx="3400398" cy="87686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FF7328-B05C-276F-19DB-BD4CC7F2C2B8}"/>
                </a:ext>
              </a:extLst>
            </p:cNvPr>
            <p:cNvSpPr txBox="1"/>
            <p:nvPr/>
          </p:nvSpPr>
          <p:spPr>
            <a:xfrm>
              <a:off x="8340399" y="4598849"/>
              <a:ext cx="3400398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</a:rPr>
                <a:t>Overview of Common Reviews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BFAB3B-90E7-6887-A0F4-603E08EC227A}"/>
              </a:ext>
            </a:extLst>
          </p:cNvPr>
          <p:cNvSpPr/>
          <p:nvPr/>
        </p:nvSpPr>
        <p:spPr>
          <a:xfrm>
            <a:off x="8340399" y="4459201"/>
            <a:ext cx="3400398" cy="2082330"/>
          </a:xfrm>
          <a:prstGeom prst="roundRect">
            <a:avLst>
              <a:gd name="adj" fmla="val 425"/>
            </a:avLst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FEC7-3348-C426-54A3-F9204DCE0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995" y="911187"/>
            <a:ext cx="806789" cy="7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9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65FC3-5E5A-2CB6-EF6D-0D31842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4422732" cy="70250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76580-2AD8-C4C1-30CB-9530F6DE72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6765C3-760F-3B0C-4517-5B08A7F47EF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44297792"/>
              </p:ext>
            </p:extLst>
          </p:nvPr>
        </p:nvGraphicFramePr>
        <p:xfrm>
          <a:off x="1589914" y="1211369"/>
          <a:ext cx="8561235" cy="170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374F1F46-6C19-8A29-C398-8264D3857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542751"/>
              </p:ext>
            </p:extLst>
          </p:nvPr>
        </p:nvGraphicFramePr>
        <p:xfrm>
          <a:off x="1589914" y="2991762"/>
          <a:ext cx="8561235" cy="170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EBF33999-8A57-EC73-6779-72F0E071E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712368"/>
              </p:ext>
            </p:extLst>
          </p:nvPr>
        </p:nvGraphicFramePr>
        <p:xfrm>
          <a:off x="1589914" y="4772155"/>
          <a:ext cx="8561235" cy="170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8215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382344"/>
            <a:ext cx="4377767" cy="27193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18F-D769-F666-B1AD-B03C82DA1B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9992" y="3340800"/>
            <a:ext cx="4368450" cy="3166331"/>
          </a:xfrm>
        </p:spPr>
        <p:txBody>
          <a:bodyPr/>
          <a:lstStyle/>
          <a:p>
            <a:r>
              <a:rPr lang="en-US" dirty="0"/>
              <a:t>Asia Chavez</a:t>
            </a:r>
          </a:p>
          <a:p>
            <a:r>
              <a:rPr lang="en-US" dirty="0">
                <a:hlinkClick r:id="rId2"/>
              </a:rPr>
              <a:t>GitHub/Asia-Chavez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983ACA-FC6C-1D3F-CDB5-5A8F22D43D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Vivid circles presentation</Template>
  <TotalTime>424</TotalTime>
  <Words>606</Words>
  <Application>Microsoft Office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Madison</vt:lpstr>
      <vt:lpstr>ShopEasy Marketing Analysis</vt:lpstr>
      <vt:lpstr>Agenda</vt:lpstr>
      <vt:lpstr>Overview</vt:lpstr>
      <vt:lpstr>Current Trends</vt:lpstr>
      <vt:lpstr>Conversion</vt:lpstr>
      <vt:lpstr>Engagement</vt:lpstr>
      <vt:lpstr>Customer Reviews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Asia Nelson</dc:creator>
  <cp:lastModifiedBy>Asia Nelson</cp:lastModifiedBy>
  <cp:revision>3</cp:revision>
  <dcterms:created xsi:type="dcterms:W3CDTF">2025-08-31T12:44:05Z</dcterms:created>
  <dcterms:modified xsi:type="dcterms:W3CDTF">2025-09-01T17:36:25Z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