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3"/>
  </p:notesMasterIdLst>
  <p:sldIdLst>
    <p:sldId id="302" r:id="rId5"/>
    <p:sldId id="312" r:id="rId6"/>
    <p:sldId id="313" r:id="rId7"/>
    <p:sldId id="314" r:id="rId8"/>
    <p:sldId id="315" r:id="rId9"/>
    <p:sldId id="316" r:id="rId10"/>
    <p:sldId id="317" r:id="rId11"/>
    <p:sldId id="30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a marvin" initials="am" lastIdx="1" clrIdx="0">
    <p:extLst>
      <p:ext uri="{19B8F6BF-5375-455C-9EA6-DF929625EA0E}">
        <p15:presenceInfo xmlns:p15="http://schemas.microsoft.com/office/powerpoint/2012/main" userId="13d8607cdd5c26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D7AF5B"/>
    <a:srgbClr val="113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3" autoAdjust="0"/>
    <p:restoredTop sz="86441" autoAdjust="0"/>
  </p:normalViewPr>
  <p:slideViewPr>
    <p:cSldViewPr snapToGrid="0">
      <p:cViewPr varScale="1">
        <p:scale>
          <a:sx n="71" d="100"/>
          <a:sy n="71" d="100"/>
        </p:scale>
        <p:origin x="1008" y="66"/>
      </p:cViewPr>
      <p:guideLst/>
    </p:cSldViewPr>
  </p:slideViewPr>
  <p:outlineViewPr>
    <p:cViewPr>
      <p:scale>
        <a:sx n="33" d="100"/>
        <a:sy n="33" d="100"/>
      </p:scale>
      <p:origin x="0" y="-209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C82E2-3434-4F8F-B24D-E09295921497}"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93C6C-82EA-4D9D-AA8A-69C85F2EE2B5}" type="slidenum">
              <a:rPr lang="en-US" smtClean="0"/>
              <a:t>‹#›</a:t>
            </a:fld>
            <a:endParaRPr lang="en-US" dirty="0"/>
          </a:p>
        </p:txBody>
      </p:sp>
    </p:spTree>
    <p:extLst>
      <p:ext uri="{BB962C8B-B14F-4D97-AF65-F5344CB8AC3E}">
        <p14:creationId xmlns:p14="http://schemas.microsoft.com/office/powerpoint/2010/main" val="53732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1</a:t>
            </a:fld>
            <a:endParaRPr lang="en-US" dirty="0"/>
          </a:p>
        </p:txBody>
      </p:sp>
    </p:spTree>
    <p:extLst>
      <p:ext uri="{BB962C8B-B14F-4D97-AF65-F5344CB8AC3E}">
        <p14:creationId xmlns:p14="http://schemas.microsoft.com/office/powerpoint/2010/main" val="333453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F293C6C-82EA-4D9D-AA8A-69C85F2EE2B5}" type="slidenum">
              <a:rPr lang="en-US" smtClean="0"/>
              <a:t>5</a:t>
            </a:fld>
            <a:endParaRPr lang="en-US" dirty="0"/>
          </a:p>
        </p:txBody>
      </p:sp>
    </p:spTree>
    <p:extLst>
      <p:ext uri="{BB962C8B-B14F-4D97-AF65-F5344CB8AC3E}">
        <p14:creationId xmlns:p14="http://schemas.microsoft.com/office/powerpoint/2010/main" val="92619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F293C6C-82EA-4D9D-AA8A-69C85F2EE2B5}" type="slidenum">
              <a:rPr lang="en-US" smtClean="0"/>
              <a:t>6</a:t>
            </a:fld>
            <a:endParaRPr lang="en-US" dirty="0"/>
          </a:p>
        </p:txBody>
      </p:sp>
    </p:spTree>
    <p:extLst>
      <p:ext uri="{BB962C8B-B14F-4D97-AF65-F5344CB8AC3E}">
        <p14:creationId xmlns:p14="http://schemas.microsoft.com/office/powerpoint/2010/main" val="116472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F293C6C-82EA-4D9D-AA8A-69C85F2EE2B5}" type="slidenum">
              <a:rPr lang="en-US" smtClean="0"/>
              <a:t>7</a:t>
            </a:fld>
            <a:endParaRPr lang="en-US" dirty="0"/>
          </a:p>
        </p:txBody>
      </p:sp>
    </p:spTree>
    <p:extLst>
      <p:ext uri="{BB962C8B-B14F-4D97-AF65-F5344CB8AC3E}">
        <p14:creationId xmlns:p14="http://schemas.microsoft.com/office/powerpoint/2010/main" val="310093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685C195-9396-DF66-C2A0-3C842369FD01}"/>
              </a:ext>
            </a:extLst>
          </p:cNvPr>
          <p:cNvSpPr>
            <a:spLocks noGrp="1"/>
          </p:cNvSpPr>
          <p:nvPr>
            <p:ph type="pic" sz="quarter" idx="10"/>
          </p:nvPr>
        </p:nvSpPr>
        <p:spPr>
          <a:xfrm>
            <a:off x="3969351" y="651776"/>
            <a:ext cx="4253298" cy="5554447"/>
          </a:xfrm>
          <a:custGeom>
            <a:avLst/>
            <a:gdLst>
              <a:gd name="connsiteX0" fmla="*/ 2126650 w 4253298"/>
              <a:gd name="connsiteY0" fmla="*/ 0 h 5554447"/>
              <a:gd name="connsiteX1" fmla="*/ 4242320 w 4253298"/>
              <a:gd name="connsiteY1" fmla="*/ 2495921 h 5554447"/>
              <a:gd name="connsiteX2" fmla="*/ 4253298 w 4253298"/>
              <a:gd name="connsiteY2" fmla="*/ 2780126 h 5554447"/>
              <a:gd name="connsiteX3" fmla="*/ 4253298 w 4253298"/>
              <a:gd name="connsiteY3" fmla="*/ 2780231 h 5554447"/>
              <a:gd name="connsiteX4" fmla="*/ 4242320 w 4253298"/>
              <a:gd name="connsiteY4" fmla="*/ 3064435 h 5554447"/>
              <a:gd name="connsiteX5" fmla="*/ 2344088 w 4253298"/>
              <a:gd name="connsiteY5" fmla="*/ 5546002 h 5554447"/>
              <a:gd name="connsiteX6" fmla="*/ 2216163 w 4253298"/>
              <a:gd name="connsiteY6" fmla="*/ 5554447 h 5554447"/>
              <a:gd name="connsiteX7" fmla="*/ 2037138 w 4253298"/>
              <a:gd name="connsiteY7" fmla="*/ 5554447 h 5554447"/>
              <a:gd name="connsiteX8" fmla="*/ 1909213 w 4253298"/>
              <a:gd name="connsiteY8" fmla="*/ 5546002 h 5554447"/>
              <a:gd name="connsiteX9" fmla="*/ 0 w 4253298"/>
              <a:gd name="connsiteY9" fmla="*/ 2780178 h 5554447"/>
              <a:gd name="connsiteX10" fmla="*/ 2126650 w 4253298"/>
              <a:gd name="connsiteY10" fmla="*/ 0 h 555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3298" h="5554447">
                <a:moveTo>
                  <a:pt x="2126650" y="0"/>
                </a:moveTo>
                <a:cubicBezTo>
                  <a:pt x="3227759" y="0"/>
                  <a:pt x="4133415" y="1093999"/>
                  <a:pt x="4242320" y="2495921"/>
                </a:cubicBezTo>
                <a:lnTo>
                  <a:pt x="4253298" y="2780126"/>
                </a:lnTo>
                <a:lnTo>
                  <a:pt x="4253298" y="2780231"/>
                </a:lnTo>
                <a:lnTo>
                  <a:pt x="4242320" y="3064435"/>
                </a:lnTo>
                <a:cubicBezTo>
                  <a:pt x="4140675" y="4372896"/>
                  <a:pt x="3344972" y="5413121"/>
                  <a:pt x="2344088" y="5546002"/>
                </a:cubicBezTo>
                <a:lnTo>
                  <a:pt x="2216163" y="5554447"/>
                </a:lnTo>
                <a:lnTo>
                  <a:pt x="2037138" y="5554447"/>
                </a:lnTo>
                <a:lnTo>
                  <a:pt x="1909213" y="5546002"/>
                </a:lnTo>
                <a:cubicBezTo>
                  <a:pt x="836837" y="5403630"/>
                  <a:pt x="0" y="4219663"/>
                  <a:pt x="0" y="2780178"/>
                </a:cubicBezTo>
                <a:cubicBezTo>
                  <a:pt x="0" y="1244728"/>
                  <a:pt x="952134" y="0"/>
                  <a:pt x="2126650" y="0"/>
                </a:cubicBezTo>
                <a:close/>
              </a:path>
            </a:pathLst>
          </a:custGeom>
          <a:solidFill>
            <a:schemeClr val="bg2">
              <a:lumMod val="50000"/>
            </a:schemeClr>
          </a:solidFill>
        </p:spPr>
        <p:txBody>
          <a:bodyPr wrap="square" lIns="91440" tIns="640080">
            <a:noAutofit/>
          </a:bodyPr>
          <a:lstStyle>
            <a:lvl1pPr marL="45720" indent="0" algn="ctr">
              <a:buNone/>
              <a:defRPr sz="1400">
                <a:solidFill>
                  <a:schemeClr val="bg1"/>
                </a:solidFill>
              </a:defRPr>
            </a:lvl1pPr>
          </a:lstStyle>
          <a:p>
            <a:endParaRPr lang="en-US" dirty="0"/>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hasCustomPrompt="1"/>
          </p:nvPr>
        </p:nvSpPr>
        <p:spPr>
          <a:xfrm>
            <a:off x="768096" y="1591056"/>
            <a:ext cx="10652760" cy="3986784"/>
          </a:xfrm>
          <a:prstGeom prst="rect">
            <a:avLst/>
          </a:prstGeom>
          <a:gradFill>
            <a:gsLst>
              <a:gs pos="52900">
                <a:schemeClr val="tx1">
                  <a:alpha val="50000"/>
                </a:schemeClr>
              </a:gs>
              <a:gs pos="0">
                <a:schemeClr val="tx1">
                  <a:alpha val="0"/>
                </a:schemeClr>
              </a:gs>
              <a:gs pos="100000">
                <a:schemeClr val="tx1">
                  <a:alpha val="0"/>
                </a:schemeClr>
              </a:gs>
            </a:gsLst>
            <a:lin ang="5400000" scaled="1"/>
          </a:gradFill>
        </p:spPr>
        <p:txBody>
          <a:bodyPr vert="horz" lIns="91440" tIns="45720" rIns="91440" bIns="45720" rtlCol="0" anchor="ctr">
            <a:noAutofit/>
          </a:bodyPr>
          <a:lstStyle>
            <a:lvl1pPr algn="ctr">
              <a:lnSpc>
                <a:spcPct val="75000"/>
              </a:lnSpc>
              <a:defRPr sz="8000" cap="all" spc="-300" baseline="0">
                <a:solidFill>
                  <a:schemeClr val="accent5"/>
                </a:solidFill>
              </a:defRPr>
            </a:lvl1pPr>
          </a:lstStyle>
          <a:p>
            <a:r>
              <a:rPr lang="en-US" dirty="0"/>
              <a:t>TITLE STYLE</a:t>
            </a:r>
          </a:p>
        </p:txBody>
      </p:sp>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7547A31A-C8C3-A6DB-C874-598E59691F18}"/>
              </a:ext>
            </a:extLst>
          </p:cNvPr>
          <p:cNvSpPr/>
          <p:nvPr userDrawn="1"/>
        </p:nvSpPr>
        <p:spPr>
          <a:xfrm>
            <a:off x="10912127" y="2748625"/>
            <a:ext cx="1304925" cy="3180458"/>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0"/>
                </a:moveTo>
                <a:lnTo>
                  <a:pt x="1304925" y="3180458"/>
                </a:lnTo>
                <a:lnTo>
                  <a:pt x="1294817" y="3178915"/>
                </a:lnTo>
                <a:cubicBezTo>
                  <a:pt x="555866" y="3027704"/>
                  <a:pt x="0" y="2373882"/>
                  <a:pt x="0" y="1590229"/>
                </a:cubicBezTo>
                <a:cubicBezTo>
                  <a:pt x="0" y="806577"/>
                  <a:pt x="555866" y="152754"/>
                  <a:pt x="1294817" y="1543"/>
                </a:cubicBez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1981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3" name="Table Placeholder 6">
            <a:extLst>
              <a:ext uri="{FF2B5EF4-FFF2-40B4-BE49-F238E27FC236}">
                <a16:creationId xmlns:a16="http://schemas.microsoft.com/office/drawing/2014/main" id="{26C296E1-EE9B-2E95-0FE3-17CD84DA3638}"/>
              </a:ext>
            </a:extLst>
          </p:cNvPr>
          <p:cNvSpPr>
            <a:spLocks noGrp="1"/>
          </p:cNvSpPr>
          <p:nvPr>
            <p:ph type="tbl" sz="quarter" idx="15"/>
          </p:nvPr>
        </p:nvSpPr>
        <p:spPr>
          <a:xfrm>
            <a:off x="1179576" y="2267775"/>
            <a:ext cx="9656064" cy="3922713"/>
          </a:xfrm>
        </p:spPr>
        <p:txBody>
          <a:bodyPr/>
          <a:lstStyle/>
          <a:p>
            <a:endParaRPr lang="en-US" dirty="0"/>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760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rtened 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7" name="Content Placeholder 11">
            <a:extLst>
              <a:ext uri="{FF2B5EF4-FFF2-40B4-BE49-F238E27FC236}">
                <a16:creationId xmlns:a16="http://schemas.microsoft.com/office/drawing/2014/main" id="{630C12E6-62EB-4F9A-D200-AA742447BB4E}"/>
              </a:ext>
            </a:extLst>
          </p:cNvPr>
          <p:cNvSpPr>
            <a:spLocks noGrp="1"/>
          </p:cNvSpPr>
          <p:nvPr>
            <p:ph sz="quarter" idx="14"/>
          </p:nvPr>
        </p:nvSpPr>
        <p:spPr>
          <a:xfrm>
            <a:off x="3346704" y="2267712"/>
            <a:ext cx="3364992" cy="3977640"/>
          </a:xfrm>
        </p:spPr>
        <p:txBody>
          <a:bodyPr/>
          <a:lstStyle>
            <a:lvl1pPr marL="228600" indent="-182880">
              <a:lnSpc>
                <a:spcPct val="10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1">
            <a:extLst>
              <a:ext uri="{FF2B5EF4-FFF2-40B4-BE49-F238E27FC236}">
                <a16:creationId xmlns:a16="http://schemas.microsoft.com/office/drawing/2014/main" id="{46DDC6B7-ECA4-19C1-4DF3-473783310FF2}"/>
              </a:ext>
            </a:extLst>
          </p:cNvPr>
          <p:cNvSpPr>
            <a:spLocks noGrp="1"/>
          </p:cNvSpPr>
          <p:nvPr>
            <p:ph sz="quarter" idx="13"/>
          </p:nvPr>
        </p:nvSpPr>
        <p:spPr>
          <a:xfrm>
            <a:off x="7150608" y="2267712"/>
            <a:ext cx="3364992" cy="3977640"/>
          </a:xfrm>
        </p:spPr>
        <p:txBody>
          <a:bodyPr/>
          <a:lstStyle>
            <a:lvl1pPr marL="0" indent="0">
              <a:lnSpc>
                <a:spcPct val="90000"/>
              </a:lnSpc>
              <a:buFont typeface="Arial" panose="020B0604020202020204" pitchFamily="34" charset="0"/>
              <a:buNone/>
              <a:defRPr sz="1800" b="1"/>
            </a:lvl1pPr>
            <a:lvl2pPr marL="0" indent="0">
              <a:lnSpc>
                <a:spcPct val="90000"/>
              </a:lnSpc>
              <a:spcBef>
                <a:spcPts val="1400"/>
              </a:spcBef>
              <a:spcAft>
                <a:spcPts val="0"/>
              </a:spcAft>
              <a:buFont typeface="Arial" panose="020B0604020202020204" pitchFamily="34" charset="0"/>
              <a:buNone/>
              <a:defRPr sz="1800"/>
            </a:lvl2pPr>
            <a:lvl3pPr marL="228600" indent="-182880">
              <a:lnSpc>
                <a:spcPct val="90000"/>
              </a:lnSpc>
              <a:spcBef>
                <a:spcPts val="600"/>
              </a:spcBef>
              <a:spcAft>
                <a:spcPts val="0"/>
              </a:spcAft>
              <a:buFont typeface="Arial" panose="020B0604020202020204" pitchFamily="34" charset="0"/>
              <a:buChar char="•"/>
              <a:defRPr sz="1600"/>
            </a:lvl3pPr>
            <a:lvl4pPr marL="457200" indent="-182880">
              <a:lnSpc>
                <a:spcPct val="90000"/>
              </a:lnSpc>
              <a:spcBef>
                <a:spcPts val="600"/>
              </a:spcBef>
              <a:spcAft>
                <a:spcPts val="0"/>
              </a:spcAft>
              <a:buFont typeface="Arial" panose="020B0604020202020204" pitchFamily="34" charset="0"/>
              <a:buChar char="•"/>
              <a:defRPr sz="1600"/>
            </a:lvl4pPr>
            <a:lvl5pPr marL="685800" indent="-182880">
              <a:lnSpc>
                <a:spcPct val="90000"/>
              </a:lnSpc>
              <a:spcBef>
                <a:spcPts val="600"/>
              </a:spcBef>
              <a:spcAft>
                <a:spcPts val="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566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tx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EC82851-0157-6406-077E-A2EF91DA56F7}"/>
              </a:ext>
            </a:extLst>
          </p:cNvPr>
          <p:cNvSpPr>
            <a:spLocks noGrp="1"/>
          </p:cNvSpPr>
          <p:nvPr>
            <p:ph type="pic" sz="quarter" idx="13"/>
          </p:nvPr>
        </p:nvSpPr>
        <p:spPr>
          <a:xfrm>
            <a:off x="6159304" y="0"/>
            <a:ext cx="4350034" cy="3705227"/>
          </a:xfrm>
          <a:custGeom>
            <a:avLst/>
            <a:gdLst>
              <a:gd name="connsiteX0" fmla="*/ 92016 w 4350034"/>
              <a:gd name="connsiteY0" fmla="*/ 0 h 3705227"/>
              <a:gd name="connsiteX1" fmla="*/ 4258018 w 4350034"/>
              <a:gd name="connsiteY1" fmla="*/ 0 h 3705227"/>
              <a:gd name="connsiteX2" fmla="*/ 4305845 w 4350034"/>
              <a:gd name="connsiteY2" fmla="*/ 246199 h 3705227"/>
              <a:gd name="connsiteX3" fmla="*/ 4350034 w 4350034"/>
              <a:gd name="connsiteY3" fmla="*/ 826386 h 3705227"/>
              <a:gd name="connsiteX4" fmla="*/ 2175017 w 4350034"/>
              <a:gd name="connsiteY4" fmla="*/ 3705227 h 3705227"/>
              <a:gd name="connsiteX5" fmla="*/ 0 w 4350034"/>
              <a:gd name="connsiteY5" fmla="*/ 826386 h 3705227"/>
              <a:gd name="connsiteX6" fmla="*/ 44189 w 4350034"/>
              <a:gd name="connsiteY6" fmla="*/ 246199 h 3705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034" h="3705227">
                <a:moveTo>
                  <a:pt x="92016" y="0"/>
                </a:moveTo>
                <a:lnTo>
                  <a:pt x="4258018" y="0"/>
                </a:lnTo>
                <a:lnTo>
                  <a:pt x="4305845" y="246199"/>
                </a:lnTo>
                <a:cubicBezTo>
                  <a:pt x="4334819" y="433604"/>
                  <a:pt x="4350034" y="627643"/>
                  <a:pt x="4350034" y="826386"/>
                </a:cubicBezTo>
                <a:cubicBezTo>
                  <a:pt x="4350034" y="2416326"/>
                  <a:pt x="3376246" y="3705227"/>
                  <a:pt x="2175017" y="3705227"/>
                </a:cubicBezTo>
                <a:cubicBezTo>
                  <a:pt x="973788" y="3705227"/>
                  <a:pt x="0" y="2416326"/>
                  <a:pt x="0" y="826386"/>
                </a:cubicBezTo>
                <a:cubicBezTo>
                  <a:pt x="0" y="627643"/>
                  <a:pt x="15216" y="433604"/>
                  <a:pt x="44189" y="246199"/>
                </a:cubicBezTo>
                <a:close/>
              </a:path>
            </a:pathLst>
          </a:custGeom>
          <a:solidFill>
            <a:schemeClr val="accent5">
              <a:lumMod val="20000"/>
              <a:lumOff val="80000"/>
            </a:schemeClr>
          </a:solidFill>
        </p:spPr>
        <p:txBody>
          <a:bodyPr wrap="square">
            <a:noAutofit/>
          </a:bodyPr>
          <a:lstStyle>
            <a:lvl1pPr marL="45720" indent="0" algn="ctr">
              <a:buNone/>
              <a:defRPr sz="1600">
                <a:solidFill>
                  <a:schemeClr val="tx1"/>
                </a:solidFill>
              </a:defRPr>
            </a:lvl1pPr>
          </a:lstStyle>
          <a:p>
            <a:endParaRPr lang="en-US" dirty="0"/>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p:nvPr>
        </p:nvSpPr>
        <p:spPr>
          <a:xfrm>
            <a:off x="-12524" y="128016"/>
            <a:ext cx="8390512" cy="4864608"/>
          </a:xfrm>
          <a:prstGeom prst="rect">
            <a:avLst/>
          </a:prstGeom>
        </p:spPr>
        <p:txBody>
          <a:bodyPr vert="horz" lIns="91440" tIns="45720" rIns="91440" bIns="45720" rtlCol="0" anchor="ctr">
            <a:noAutofit/>
          </a:bodyPr>
          <a:lstStyle>
            <a:lvl1pPr>
              <a:lnSpc>
                <a:spcPct val="75000"/>
              </a:lnSpc>
              <a:defRPr sz="8000" spc="-300">
                <a:solidFill>
                  <a:schemeClr val="accent5"/>
                </a:solidFill>
              </a:defRPr>
            </a:lvl1pPr>
          </a:lstStyle>
          <a:p>
            <a:endParaRPr lang="en-US" dirty="0"/>
          </a:p>
        </p:txBody>
      </p:sp>
      <p:sp>
        <p:nvSpPr>
          <p:cNvPr id="20" name="Text Placeholder 6">
            <a:extLst>
              <a:ext uri="{FF2B5EF4-FFF2-40B4-BE49-F238E27FC236}">
                <a16:creationId xmlns:a16="http://schemas.microsoft.com/office/drawing/2014/main" id="{4936FB68-F345-F9B7-B0A9-73FB22FCD744}"/>
              </a:ext>
            </a:extLst>
          </p:cNvPr>
          <p:cNvSpPr>
            <a:spLocks noGrp="1"/>
          </p:cNvSpPr>
          <p:nvPr>
            <p:ph type="body" sz="quarter" idx="11" hasCustomPrompt="1"/>
          </p:nvPr>
        </p:nvSpPr>
        <p:spPr>
          <a:xfrm>
            <a:off x="5696712" y="4864608"/>
            <a:ext cx="4809744" cy="1344168"/>
          </a:xfrm>
        </p:spPr>
        <p:txBody>
          <a:bodyPr lIns="0" tIns="0" rIns="0" bIns="0">
            <a:noAutofit/>
          </a:bodyPr>
          <a:lstStyle>
            <a:lvl1pPr marL="45720" indent="0" algn="r">
              <a:lnSpc>
                <a:spcPct val="90000"/>
              </a:lnSpc>
              <a:spcBef>
                <a:spcPts val="0"/>
              </a:spcBef>
              <a:buNone/>
              <a:defRPr sz="3200" b="0" u="sng" spc="-150">
                <a:solidFill>
                  <a:schemeClr val="bg1"/>
                </a:solidFill>
                <a:latin typeface="Dotum" panose="020B0600000101010101" pitchFamily="34" charset="-127"/>
                <a:ea typeface="Dotum" panose="020B0600000101010101" pitchFamily="34" charset="-127"/>
              </a:defRPr>
            </a:lvl1pPr>
            <a:lvl2pPr marL="274320" indent="0">
              <a:buNone/>
              <a:defRPr>
                <a:latin typeface="Batang" panose="02030600000101010101" pitchFamily="18" charset="-127"/>
                <a:ea typeface="Batang" panose="02030600000101010101" pitchFamily="18" charset="-127"/>
              </a:defRPr>
            </a:lvl2pPr>
            <a:lvl3pPr marL="548640" indent="0">
              <a:buNone/>
              <a:defRPr>
                <a:latin typeface="Batang" panose="02030600000101010101" pitchFamily="18" charset="-127"/>
                <a:ea typeface="Batang" panose="02030600000101010101" pitchFamily="18" charset="-127"/>
              </a:defRPr>
            </a:lvl3pPr>
            <a:lvl4pPr marL="822960" indent="0">
              <a:buNone/>
              <a:defRPr>
                <a:latin typeface="Batang" panose="02030600000101010101" pitchFamily="18" charset="-127"/>
                <a:ea typeface="Batang" panose="02030600000101010101" pitchFamily="18" charset="-127"/>
              </a:defRPr>
            </a:lvl4pPr>
            <a:lvl5pPr marL="1097280" indent="0">
              <a:buNone/>
              <a:defRPr>
                <a:latin typeface="Batang" panose="02030600000101010101" pitchFamily="18" charset="-127"/>
                <a:ea typeface="Batang" panose="02030600000101010101" pitchFamily="18" charset="-127"/>
              </a:defRPr>
            </a:lvl5pPr>
          </a:lstStyle>
          <a:p>
            <a:pPr lvl="0"/>
            <a:r>
              <a:rPr lang="en-US" dirty="0"/>
              <a:t>CLICK TO EDIT MASTER TEXT</a:t>
            </a:r>
          </a:p>
        </p:txBody>
      </p:sp>
      <p:sp>
        <p:nvSpPr>
          <p:cNvPr id="5" name="Rectangle 4">
            <a:extLst>
              <a:ext uri="{FF2B5EF4-FFF2-40B4-BE49-F238E27FC236}">
                <a16:creationId xmlns:a16="http://schemas.microsoft.com/office/drawing/2014/main" id="{E73A6E30-188E-C5D1-559B-EA038A49F5DB}"/>
              </a:ext>
            </a:extLst>
          </p:cNvPr>
          <p:cNvSpPr/>
          <p:nvPr userDrawn="1"/>
        </p:nvSpPr>
        <p:spPr>
          <a:xfrm>
            <a:off x="10921126" y="533400"/>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0050DED-E2F2-07E9-A196-52EB31D64143}"/>
              </a:ext>
            </a:extLst>
          </p:cNvPr>
          <p:cNvSpPr/>
          <p:nvPr userDrawn="1"/>
        </p:nvSpPr>
        <p:spPr>
          <a:xfrm rot="16200000">
            <a:off x="275684" y="5937228"/>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7547A31A-C8C3-A6DB-C874-598E59691F18}"/>
              </a:ext>
            </a:extLst>
          </p:cNvPr>
          <p:cNvSpPr/>
          <p:nvPr userDrawn="1"/>
        </p:nvSpPr>
        <p:spPr>
          <a:xfrm>
            <a:off x="10912127" y="2986619"/>
            <a:ext cx="1304925" cy="3180458"/>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0"/>
                </a:moveTo>
                <a:lnTo>
                  <a:pt x="1304925" y="3180458"/>
                </a:lnTo>
                <a:lnTo>
                  <a:pt x="1294817" y="3178915"/>
                </a:lnTo>
                <a:cubicBezTo>
                  <a:pt x="555866" y="3027704"/>
                  <a:pt x="0" y="2373882"/>
                  <a:pt x="0" y="1590229"/>
                </a:cubicBezTo>
                <a:cubicBezTo>
                  <a:pt x="0" y="806577"/>
                  <a:pt x="555866" y="152754"/>
                  <a:pt x="1294817" y="1543"/>
                </a:cubicBez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8164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83D2E76B-B5EB-097C-8C44-DA48C52A8AFB}"/>
              </a:ext>
            </a:extLst>
          </p:cNvPr>
          <p:cNvSpPr>
            <a:spLocks noGrp="1"/>
          </p:cNvSpPr>
          <p:nvPr>
            <p:ph sz="quarter" idx="13"/>
          </p:nvPr>
        </p:nvSpPr>
        <p:spPr>
          <a:xfrm>
            <a:off x="5084064" y="2249424"/>
            <a:ext cx="5449824" cy="3931920"/>
          </a:xfrm>
        </p:spPr>
        <p:txBody>
          <a:bodyPr/>
          <a:lstStyle>
            <a:lvl1pPr marL="45720" indent="0">
              <a:buNone/>
              <a:defRPr sz="3200" u="sng" cap="all"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77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9" name="Picture Placeholder 8">
            <a:extLst>
              <a:ext uri="{FF2B5EF4-FFF2-40B4-BE49-F238E27FC236}">
                <a16:creationId xmlns:a16="http://schemas.microsoft.com/office/drawing/2014/main" id="{63723ECD-883B-31C2-B563-5F29C4A18EB4}"/>
              </a:ext>
            </a:extLst>
          </p:cNvPr>
          <p:cNvSpPr>
            <a:spLocks noGrp="1" noChangeAspect="1"/>
          </p:cNvSpPr>
          <p:nvPr>
            <p:ph type="pic" sz="quarter" idx="11"/>
          </p:nvPr>
        </p:nvSpPr>
        <p:spPr>
          <a:xfrm>
            <a:off x="1308420" y="2054506"/>
            <a:ext cx="4453128" cy="4803494"/>
          </a:xfrm>
          <a:custGeom>
            <a:avLst/>
            <a:gdLst>
              <a:gd name="connsiteX0" fmla="*/ 2224077 w 4453128"/>
              <a:gd name="connsiteY0" fmla="*/ 0 h 4803494"/>
              <a:gd name="connsiteX1" fmla="*/ 4436672 w 4453128"/>
              <a:gd name="connsiteY1" fmla="*/ 1913041 h 4803494"/>
              <a:gd name="connsiteX2" fmla="*/ 4448133 w 4453128"/>
              <a:gd name="connsiteY2" fmla="*/ 2130515 h 4803494"/>
              <a:gd name="connsiteX3" fmla="*/ 4453128 w 4453128"/>
              <a:gd name="connsiteY3" fmla="*/ 2130515 h 4803494"/>
              <a:gd name="connsiteX4" fmla="*/ 4453128 w 4453128"/>
              <a:gd name="connsiteY4" fmla="*/ 4803494 h 4803494"/>
              <a:gd name="connsiteX5" fmla="*/ 0 w 4453128"/>
              <a:gd name="connsiteY5" fmla="*/ 4803494 h 4803494"/>
              <a:gd name="connsiteX6" fmla="*/ 0 w 4453128"/>
              <a:gd name="connsiteY6" fmla="*/ 2130515 h 4803494"/>
              <a:gd name="connsiteX7" fmla="*/ 22 w 4453128"/>
              <a:gd name="connsiteY7" fmla="*/ 2130515 h 4803494"/>
              <a:gd name="connsiteX8" fmla="*/ 11485 w 4453128"/>
              <a:gd name="connsiteY8" fmla="*/ 1913041 h 4803494"/>
              <a:gd name="connsiteX9" fmla="*/ 2224077 w 4453128"/>
              <a:gd name="connsiteY9" fmla="*/ 0 h 480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3128" h="4803494">
                <a:moveTo>
                  <a:pt x="2224077" y="0"/>
                </a:moveTo>
                <a:cubicBezTo>
                  <a:pt x="3375631" y="0"/>
                  <a:pt x="4322776" y="838514"/>
                  <a:pt x="4436672" y="1913041"/>
                </a:cubicBezTo>
                <a:lnTo>
                  <a:pt x="4448133" y="2130515"/>
                </a:lnTo>
                <a:lnTo>
                  <a:pt x="4453128" y="2130515"/>
                </a:lnTo>
                <a:lnTo>
                  <a:pt x="4453128" y="4803494"/>
                </a:lnTo>
                <a:lnTo>
                  <a:pt x="0" y="4803494"/>
                </a:lnTo>
                <a:lnTo>
                  <a:pt x="0" y="2130515"/>
                </a:lnTo>
                <a:lnTo>
                  <a:pt x="22" y="2130515"/>
                </a:lnTo>
                <a:lnTo>
                  <a:pt x="11485" y="1913041"/>
                </a:lnTo>
                <a:cubicBezTo>
                  <a:pt x="125379" y="838514"/>
                  <a:pt x="1072525" y="0"/>
                  <a:pt x="2224077" y="0"/>
                </a:cubicBezTo>
                <a:close/>
              </a:path>
            </a:pathLst>
          </a:custGeom>
          <a:solidFill>
            <a:schemeClr val="accent5">
              <a:lumMod val="20000"/>
              <a:lumOff val="80000"/>
            </a:schemeClr>
          </a:solidFill>
        </p:spPr>
        <p:txBody>
          <a:bodyPr wrap="square" tIns="640080">
            <a:noAutofit/>
          </a:bodyPr>
          <a:lstStyle>
            <a:lvl1pPr marL="45720" indent="0" algn="ctr">
              <a:buNone/>
              <a:defRPr sz="1600"/>
            </a:lvl1pPr>
          </a:lstStyle>
          <a:p>
            <a:endParaRPr lang="en-US" dirty="0"/>
          </a:p>
        </p:txBody>
      </p:sp>
      <p:sp>
        <p:nvSpPr>
          <p:cNvPr id="12" name="Content Placeholder 11">
            <a:extLst>
              <a:ext uri="{FF2B5EF4-FFF2-40B4-BE49-F238E27FC236}">
                <a16:creationId xmlns:a16="http://schemas.microsoft.com/office/drawing/2014/main" id="{133A2FE8-CE2D-1353-439D-41C7B2D68ED9}"/>
              </a:ext>
            </a:extLst>
          </p:cNvPr>
          <p:cNvSpPr>
            <a:spLocks noGrp="1"/>
          </p:cNvSpPr>
          <p:nvPr>
            <p:ph sz="quarter" idx="13"/>
          </p:nvPr>
        </p:nvSpPr>
        <p:spPr>
          <a:xfrm>
            <a:off x="6547104" y="2267712"/>
            <a:ext cx="4197096" cy="3913632"/>
          </a:xfrm>
        </p:spPr>
        <p:txBody>
          <a:bodyPr/>
          <a:lstStyle>
            <a:lvl1pPr marL="0" indent="0">
              <a:lnSpc>
                <a:spcPct val="100000"/>
              </a:lnSpc>
              <a:buNone/>
              <a:defRPr sz="18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880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3"/>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3">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7547A31A-C8C3-A6DB-C874-598E59691F18}"/>
              </a:ext>
            </a:extLst>
          </p:cNvPr>
          <p:cNvSpPr>
            <a:spLocks noChangeAspect="1"/>
          </p:cNvSpPr>
          <p:nvPr userDrawn="1"/>
        </p:nvSpPr>
        <p:spPr>
          <a:xfrm>
            <a:off x="10912126" y="2952359"/>
            <a:ext cx="1331866" cy="3246120"/>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 name="connsiteX0" fmla="*/ 1304925 w 1319684"/>
              <a:gd name="connsiteY0" fmla="*/ 0 h 3180458"/>
              <a:gd name="connsiteX1" fmla="*/ 1319684 w 1319684"/>
              <a:gd name="connsiteY1" fmla="*/ 1652579 h 3180458"/>
              <a:gd name="connsiteX2" fmla="*/ 1304925 w 1319684"/>
              <a:gd name="connsiteY2" fmla="*/ 3180458 h 3180458"/>
              <a:gd name="connsiteX3" fmla="*/ 1294817 w 1319684"/>
              <a:gd name="connsiteY3" fmla="*/ 3178915 h 3180458"/>
              <a:gd name="connsiteX4" fmla="*/ 0 w 1319684"/>
              <a:gd name="connsiteY4" fmla="*/ 1590229 h 3180458"/>
              <a:gd name="connsiteX5" fmla="*/ 1294817 w 1319684"/>
              <a:gd name="connsiteY5" fmla="*/ 1543 h 3180458"/>
              <a:gd name="connsiteX6" fmla="*/ 1304925 w 1319684"/>
              <a:gd name="connsiteY6" fmla="*/ 0 h 3180458"/>
              <a:gd name="connsiteX0" fmla="*/ 1319684 w 1409274"/>
              <a:gd name="connsiteY0" fmla="*/ 1652579 h 3180458"/>
              <a:gd name="connsiteX1" fmla="*/ 1304925 w 1409274"/>
              <a:gd name="connsiteY1" fmla="*/ 3180458 h 3180458"/>
              <a:gd name="connsiteX2" fmla="*/ 1294817 w 1409274"/>
              <a:gd name="connsiteY2" fmla="*/ 3178915 h 3180458"/>
              <a:gd name="connsiteX3" fmla="*/ 0 w 1409274"/>
              <a:gd name="connsiteY3" fmla="*/ 1590229 h 3180458"/>
              <a:gd name="connsiteX4" fmla="*/ 1294817 w 1409274"/>
              <a:gd name="connsiteY4" fmla="*/ 1543 h 3180458"/>
              <a:gd name="connsiteX5" fmla="*/ 1304925 w 1409274"/>
              <a:gd name="connsiteY5" fmla="*/ 0 h 3180458"/>
              <a:gd name="connsiteX6" fmla="*/ 1409274 w 1409274"/>
              <a:gd name="connsiteY6" fmla="*/ 1742169 h 3180458"/>
              <a:gd name="connsiteX0" fmla="*/ 1319684 w 1319684"/>
              <a:gd name="connsiteY0" fmla="*/ 1652579 h 3180458"/>
              <a:gd name="connsiteX1" fmla="*/ 1304925 w 1319684"/>
              <a:gd name="connsiteY1" fmla="*/ 3180458 h 3180458"/>
              <a:gd name="connsiteX2" fmla="*/ 1294817 w 1319684"/>
              <a:gd name="connsiteY2" fmla="*/ 3178915 h 3180458"/>
              <a:gd name="connsiteX3" fmla="*/ 0 w 1319684"/>
              <a:gd name="connsiteY3" fmla="*/ 1590229 h 3180458"/>
              <a:gd name="connsiteX4" fmla="*/ 1294817 w 1319684"/>
              <a:gd name="connsiteY4" fmla="*/ 1543 h 3180458"/>
              <a:gd name="connsiteX5" fmla="*/ 1304925 w 1319684"/>
              <a:gd name="connsiteY5" fmla="*/ 0 h 3180458"/>
              <a:gd name="connsiteX0" fmla="*/ 1304925 w 1304925"/>
              <a:gd name="connsiteY0" fmla="*/ 3180458 h 3180458"/>
              <a:gd name="connsiteX1" fmla="*/ 1294817 w 1304925"/>
              <a:gd name="connsiteY1" fmla="*/ 3178915 h 3180458"/>
              <a:gd name="connsiteX2" fmla="*/ 0 w 1304925"/>
              <a:gd name="connsiteY2" fmla="*/ 1590229 h 3180458"/>
              <a:gd name="connsiteX3" fmla="*/ 1294817 w 1304925"/>
              <a:gd name="connsiteY3" fmla="*/ 1543 h 3180458"/>
              <a:gd name="connsiteX4" fmla="*/ 1304925 w 1304925"/>
              <a:gd name="connsiteY4" fmla="*/ 0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3180458"/>
                </a:moveTo>
                <a:lnTo>
                  <a:pt x="1294817" y="3178915"/>
                </a:lnTo>
                <a:cubicBezTo>
                  <a:pt x="555866" y="3027704"/>
                  <a:pt x="0" y="2373882"/>
                  <a:pt x="0" y="1590229"/>
                </a:cubicBezTo>
                <a:cubicBezTo>
                  <a:pt x="0" y="806577"/>
                  <a:pt x="555866" y="152754"/>
                  <a:pt x="1294817" y="1543"/>
                </a:cubicBezTo>
                <a:lnTo>
                  <a:pt x="1304925" y="0"/>
                </a:lnTo>
              </a:path>
            </a:pathLst>
          </a:custGeom>
          <a:noFill/>
          <a:ln>
            <a:solidFill>
              <a:schemeClr val="accent3">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p:nvPr>
        </p:nvSpPr>
        <p:spPr>
          <a:xfrm>
            <a:off x="566928" y="1462024"/>
            <a:ext cx="11009376" cy="2596896"/>
          </a:xfrm>
          <a:prstGeom prst="rect">
            <a:avLst/>
          </a:prstGeom>
        </p:spPr>
        <p:txBody>
          <a:bodyPr vert="horz" lIns="91440" tIns="45720" rIns="91440" bIns="45720" rtlCol="0" anchor="ctr">
            <a:noAutofit/>
          </a:bodyPr>
          <a:lstStyle>
            <a:lvl1pPr algn="ctr">
              <a:lnSpc>
                <a:spcPct val="75000"/>
              </a:lnSpc>
              <a:defRPr sz="9000" cap="all" spc="-300" baseline="0">
                <a:solidFill>
                  <a:schemeClr val="bg1"/>
                </a:solidFill>
              </a:defRPr>
            </a:lvl1pPr>
          </a:lstStyle>
          <a:p>
            <a:endParaRPr lang="en-US" dirty="0"/>
          </a:p>
        </p:txBody>
      </p:sp>
      <p:sp>
        <p:nvSpPr>
          <p:cNvPr id="5" name="Content Placeholder 11">
            <a:extLst>
              <a:ext uri="{FF2B5EF4-FFF2-40B4-BE49-F238E27FC236}">
                <a16:creationId xmlns:a16="http://schemas.microsoft.com/office/drawing/2014/main" id="{F22ACA71-2B50-C42E-FD4B-6EC091595DE0}"/>
              </a:ext>
            </a:extLst>
          </p:cNvPr>
          <p:cNvSpPr>
            <a:spLocks noGrp="1"/>
          </p:cNvSpPr>
          <p:nvPr>
            <p:ph sz="quarter" idx="13"/>
          </p:nvPr>
        </p:nvSpPr>
        <p:spPr>
          <a:xfrm>
            <a:off x="978408" y="4617720"/>
            <a:ext cx="7607808" cy="1764792"/>
          </a:xfrm>
        </p:spPr>
        <p:txBody>
          <a:bodyPr anchor="b"/>
          <a:lstStyle>
            <a:lvl1pPr marL="0" indent="0">
              <a:lnSpc>
                <a:spcPct val="100000"/>
              </a:lnSpc>
              <a:buNone/>
              <a:defRPr sz="18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922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3" name="Content Placeholder 11">
            <a:extLst>
              <a:ext uri="{FF2B5EF4-FFF2-40B4-BE49-F238E27FC236}">
                <a16:creationId xmlns:a16="http://schemas.microsoft.com/office/drawing/2014/main" id="{551D0166-4550-BBF0-1C48-09D1B5BBB314}"/>
              </a:ext>
            </a:extLst>
          </p:cNvPr>
          <p:cNvSpPr>
            <a:spLocks noGrp="1"/>
          </p:cNvSpPr>
          <p:nvPr>
            <p:ph sz="quarter" idx="13"/>
          </p:nvPr>
        </p:nvSpPr>
        <p:spPr>
          <a:xfrm>
            <a:off x="5084064" y="2267712"/>
            <a:ext cx="5449824" cy="3931920"/>
          </a:xfrm>
        </p:spPr>
        <p:txBody>
          <a:bodyPr/>
          <a:lstStyle>
            <a:lvl1pPr marL="228600" indent="-182880">
              <a:lnSpc>
                <a:spcPct val="9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431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685C195-9396-DF66-C2A0-3C842369FD01}"/>
              </a:ext>
            </a:extLst>
          </p:cNvPr>
          <p:cNvSpPr>
            <a:spLocks noGrp="1"/>
          </p:cNvSpPr>
          <p:nvPr>
            <p:ph type="pic" sz="quarter" idx="10"/>
          </p:nvPr>
        </p:nvSpPr>
        <p:spPr>
          <a:xfrm>
            <a:off x="3969351" y="651776"/>
            <a:ext cx="4253298" cy="5554447"/>
          </a:xfrm>
          <a:custGeom>
            <a:avLst/>
            <a:gdLst>
              <a:gd name="connsiteX0" fmla="*/ 2126650 w 4253298"/>
              <a:gd name="connsiteY0" fmla="*/ 0 h 5554447"/>
              <a:gd name="connsiteX1" fmla="*/ 4242320 w 4253298"/>
              <a:gd name="connsiteY1" fmla="*/ 2495921 h 5554447"/>
              <a:gd name="connsiteX2" fmla="*/ 4253298 w 4253298"/>
              <a:gd name="connsiteY2" fmla="*/ 2780126 h 5554447"/>
              <a:gd name="connsiteX3" fmla="*/ 4253298 w 4253298"/>
              <a:gd name="connsiteY3" fmla="*/ 2780231 h 5554447"/>
              <a:gd name="connsiteX4" fmla="*/ 4242320 w 4253298"/>
              <a:gd name="connsiteY4" fmla="*/ 3064435 h 5554447"/>
              <a:gd name="connsiteX5" fmla="*/ 2344088 w 4253298"/>
              <a:gd name="connsiteY5" fmla="*/ 5546002 h 5554447"/>
              <a:gd name="connsiteX6" fmla="*/ 2216163 w 4253298"/>
              <a:gd name="connsiteY6" fmla="*/ 5554447 h 5554447"/>
              <a:gd name="connsiteX7" fmla="*/ 2037138 w 4253298"/>
              <a:gd name="connsiteY7" fmla="*/ 5554447 h 5554447"/>
              <a:gd name="connsiteX8" fmla="*/ 1909213 w 4253298"/>
              <a:gd name="connsiteY8" fmla="*/ 5546002 h 5554447"/>
              <a:gd name="connsiteX9" fmla="*/ 0 w 4253298"/>
              <a:gd name="connsiteY9" fmla="*/ 2780178 h 5554447"/>
              <a:gd name="connsiteX10" fmla="*/ 2126650 w 4253298"/>
              <a:gd name="connsiteY10" fmla="*/ 0 h 555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3298" h="5554447">
                <a:moveTo>
                  <a:pt x="2126650" y="0"/>
                </a:moveTo>
                <a:cubicBezTo>
                  <a:pt x="3227759" y="0"/>
                  <a:pt x="4133415" y="1093999"/>
                  <a:pt x="4242320" y="2495921"/>
                </a:cubicBezTo>
                <a:lnTo>
                  <a:pt x="4253298" y="2780126"/>
                </a:lnTo>
                <a:lnTo>
                  <a:pt x="4253298" y="2780231"/>
                </a:lnTo>
                <a:lnTo>
                  <a:pt x="4242320" y="3064435"/>
                </a:lnTo>
                <a:cubicBezTo>
                  <a:pt x="4140675" y="4372896"/>
                  <a:pt x="3344972" y="5413121"/>
                  <a:pt x="2344088" y="5546002"/>
                </a:cubicBezTo>
                <a:lnTo>
                  <a:pt x="2216163" y="5554447"/>
                </a:lnTo>
                <a:lnTo>
                  <a:pt x="2037138" y="5554447"/>
                </a:lnTo>
                <a:lnTo>
                  <a:pt x="1909213" y="5546002"/>
                </a:lnTo>
                <a:cubicBezTo>
                  <a:pt x="836837" y="5403630"/>
                  <a:pt x="0" y="4219663"/>
                  <a:pt x="0" y="2780178"/>
                </a:cubicBezTo>
                <a:cubicBezTo>
                  <a:pt x="0" y="1244728"/>
                  <a:pt x="952134" y="0"/>
                  <a:pt x="2126650" y="0"/>
                </a:cubicBezTo>
                <a:close/>
              </a:path>
            </a:pathLst>
          </a:custGeom>
          <a:solidFill>
            <a:schemeClr val="bg2">
              <a:lumMod val="50000"/>
            </a:schemeClr>
          </a:solidFill>
        </p:spPr>
        <p:txBody>
          <a:bodyPr wrap="square" lIns="91440" tIns="640080">
            <a:noAutofit/>
          </a:bodyPr>
          <a:lstStyle>
            <a:lvl1pPr marL="45720" indent="0" algn="ctr">
              <a:buNone/>
              <a:defRPr sz="1400">
                <a:solidFill>
                  <a:schemeClr val="bg1"/>
                </a:solidFill>
              </a:defRPr>
            </a:lvl1pPr>
          </a:lstStyle>
          <a:p>
            <a:endParaRPr lang="en-US" dirty="0"/>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hasCustomPrompt="1"/>
          </p:nvPr>
        </p:nvSpPr>
        <p:spPr>
          <a:xfrm>
            <a:off x="768096" y="1591056"/>
            <a:ext cx="10652760" cy="3986784"/>
          </a:xfrm>
          <a:prstGeom prst="rect">
            <a:avLst/>
          </a:prstGeom>
        </p:spPr>
        <p:txBody>
          <a:bodyPr vert="horz" lIns="91440" tIns="45720" rIns="91440" bIns="45720" rtlCol="0" anchor="ctr">
            <a:noAutofit/>
          </a:bodyPr>
          <a:lstStyle>
            <a:lvl1pPr algn="ctr">
              <a:lnSpc>
                <a:spcPct val="75000"/>
              </a:lnSpc>
              <a:defRPr sz="9000" cap="all" spc="-300" baseline="0">
                <a:solidFill>
                  <a:schemeClr val="accent5"/>
                </a:solidFill>
              </a:defRPr>
            </a:lvl1pPr>
          </a:lstStyle>
          <a:p>
            <a:r>
              <a:rPr lang="en-US" dirty="0"/>
              <a:t>TITLE STYLE</a:t>
            </a:r>
          </a:p>
        </p:txBody>
      </p:sp>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8">
            <a:extLst>
              <a:ext uri="{FF2B5EF4-FFF2-40B4-BE49-F238E27FC236}">
                <a16:creationId xmlns:a16="http://schemas.microsoft.com/office/drawing/2014/main" id="{9BADEB6A-73B4-640A-F2F0-233560D6A95A}"/>
              </a:ext>
            </a:extLst>
          </p:cNvPr>
          <p:cNvSpPr>
            <a:spLocks noChangeAspect="1"/>
          </p:cNvSpPr>
          <p:nvPr userDrawn="1"/>
        </p:nvSpPr>
        <p:spPr>
          <a:xfrm>
            <a:off x="10912126" y="2952359"/>
            <a:ext cx="1331866" cy="3246120"/>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 name="connsiteX0" fmla="*/ 1304925 w 1319684"/>
              <a:gd name="connsiteY0" fmla="*/ 0 h 3180458"/>
              <a:gd name="connsiteX1" fmla="*/ 1319684 w 1319684"/>
              <a:gd name="connsiteY1" fmla="*/ 1652579 h 3180458"/>
              <a:gd name="connsiteX2" fmla="*/ 1304925 w 1319684"/>
              <a:gd name="connsiteY2" fmla="*/ 3180458 h 3180458"/>
              <a:gd name="connsiteX3" fmla="*/ 1294817 w 1319684"/>
              <a:gd name="connsiteY3" fmla="*/ 3178915 h 3180458"/>
              <a:gd name="connsiteX4" fmla="*/ 0 w 1319684"/>
              <a:gd name="connsiteY4" fmla="*/ 1590229 h 3180458"/>
              <a:gd name="connsiteX5" fmla="*/ 1294817 w 1319684"/>
              <a:gd name="connsiteY5" fmla="*/ 1543 h 3180458"/>
              <a:gd name="connsiteX6" fmla="*/ 1304925 w 1319684"/>
              <a:gd name="connsiteY6" fmla="*/ 0 h 3180458"/>
              <a:gd name="connsiteX0" fmla="*/ 1319684 w 1409274"/>
              <a:gd name="connsiteY0" fmla="*/ 1652579 h 3180458"/>
              <a:gd name="connsiteX1" fmla="*/ 1304925 w 1409274"/>
              <a:gd name="connsiteY1" fmla="*/ 3180458 h 3180458"/>
              <a:gd name="connsiteX2" fmla="*/ 1294817 w 1409274"/>
              <a:gd name="connsiteY2" fmla="*/ 3178915 h 3180458"/>
              <a:gd name="connsiteX3" fmla="*/ 0 w 1409274"/>
              <a:gd name="connsiteY3" fmla="*/ 1590229 h 3180458"/>
              <a:gd name="connsiteX4" fmla="*/ 1294817 w 1409274"/>
              <a:gd name="connsiteY4" fmla="*/ 1543 h 3180458"/>
              <a:gd name="connsiteX5" fmla="*/ 1304925 w 1409274"/>
              <a:gd name="connsiteY5" fmla="*/ 0 h 3180458"/>
              <a:gd name="connsiteX6" fmla="*/ 1409274 w 1409274"/>
              <a:gd name="connsiteY6" fmla="*/ 1742169 h 3180458"/>
              <a:gd name="connsiteX0" fmla="*/ 1319684 w 1319684"/>
              <a:gd name="connsiteY0" fmla="*/ 1652579 h 3180458"/>
              <a:gd name="connsiteX1" fmla="*/ 1304925 w 1319684"/>
              <a:gd name="connsiteY1" fmla="*/ 3180458 h 3180458"/>
              <a:gd name="connsiteX2" fmla="*/ 1294817 w 1319684"/>
              <a:gd name="connsiteY2" fmla="*/ 3178915 h 3180458"/>
              <a:gd name="connsiteX3" fmla="*/ 0 w 1319684"/>
              <a:gd name="connsiteY3" fmla="*/ 1590229 h 3180458"/>
              <a:gd name="connsiteX4" fmla="*/ 1294817 w 1319684"/>
              <a:gd name="connsiteY4" fmla="*/ 1543 h 3180458"/>
              <a:gd name="connsiteX5" fmla="*/ 1304925 w 1319684"/>
              <a:gd name="connsiteY5" fmla="*/ 0 h 3180458"/>
              <a:gd name="connsiteX0" fmla="*/ 1304925 w 1304925"/>
              <a:gd name="connsiteY0" fmla="*/ 3180458 h 3180458"/>
              <a:gd name="connsiteX1" fmla="*/ 1294817 w 1304925"/>
              <a:gd name="connsiteY1" fmla="*/ 3178915 h 3180458"/>
              <a:gd name="connsiteX2" fmla="*/ 0 w 1304925"/>
              <a:gd name="connsiteY2" fmla="*/ 1590229 h 3180458"/>
              <a:gd name="connsiteX3" fmla="*/ 1294817 w 1304925"/>
              <a:gd name="connsiteY3" fmla="*/ 1543 h 3180458"/>
              <a:gd name="connsiteX4" fmla="*/ 1304925 w 1304925"/>
              <a:gd name="connsiteY4" fmla="*/ 0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3180458"/>
                </a:moveTo>
                <a:lnTo>
                  <a:pt x="1294817" y="3178915"/>
                </a:lnTo>
                <a:cubicBezTo>
                  <a:pt x="555866" y="3027704"/>
                  <a:pt x="0" y="2373882"/>
                  <a:pt x="0" y="1590229"/>
                </a:cubicBezTo>
                <a:cubicBezTo>
                  <a:pt x="0" y="806577"/>
                  <a:pt x="555866" y="152754"/>
                  <a:pt x="1294817" y="1543"/>
                </a:cubicBezTo>
                <a:lnTo>
                  <a:pt x="1304925" y="0"/>
                </a:lnTo>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120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8" name="Picture Placeholder 7">
            <a:extLst>
              <a:ext uri="{FF2B5EF4-FFF2-40B4-BE49-F238E27FC236}">
                <a16:creationId xmlns:a16="http://schemas.microsoft.com/office/drawing/2014/main" id="{1D160FDA-37EB-0327-5514-82D5E0F65C77}"/>
              </a:ext>
            </a:extLst>
          </p:cNvPr>
          <p:cNvSpPr>
            <a:spLocks noGrp="1"/>
          </p:cNvSpPr>
          <p:nvPr>
            <p:ph type="pic" sz="quarter" idx="10"/>
          </p:nvPr>
        </p:nvSpPr>
        <p:spPr>
          <a:xfrm>
            <a:off x="1308420" y="2054506"/>
            <a:ext cx="4466000" cy="4803494"/>
          </a:xfrm>
          <a:custGeom>
            <a:avLst/>
            <a:gdLst>
              <a:gd name="connsiteX0" fmla="*/ 2233001 w 4466000"/>
              <a:gd name="connsiteY0" fmla="*/ 0 h 4803494"/>
              <a:gd name="connsiteX1" fmla="*/ 4454473 w 4466000"/>
              <a:gd name="connsiteY1" fmla="*/ 2620739 h 4803494"/>
              <a:gd name="connsiteX2" fmla="*/ 4466000 w 4466000"/>
              <a:gd name="connsiteY2" fmla="*/ 2919157 h 4803494"/>
              <a:gd name="connsiteX3" fmla="*/ 4466000 w 4466000"/>
              <a:gd name="connsiteY3" fmla="*/ 2919267 h 4803494"/>
              <a:gd name="connsiteX4" fmla="*/ 4454473 w 4466000"/>
              <a:gd name="connsiteY4" fmla="*/ 3217684 h 4803494"/>
              <a:gd name="connsiteX5" fmla="*/ 3938907 w 4466000"/>
              <a:gd name="connsiteY5" fmla="*/ 4802997 h 4803494"/>
              <a:gd name="connsiteX6" fmla="*/ 3938557 w 4466000"/>
              <a:gd name="connsiteY6" fmla="*/ 4803494 h 4803494"/>
              <a:gd name="connsiteX7" fmla="*/ 530220 w 4466000"/>
              <a:gd name="connsiteY7" fmla="*/ 4803494 h 4803494"/>
              <a:gd name="connsiteX8" fmla="*/ 451687 w 4466000"/>
              <a:gd name="connsiteY8" fmla="*/ 4679839 h 4803494"/>
              <a:gd name="connsiteX9" fmla="*/ 0 w 4466000"/>
              <a:gd name="connsiteY9" fmla="*/ 2919211 h 4803494"/>
              <a:gd name="connsiteX10" fmla="*/ 2233001 w 4466000"/>
              <a:gd name="connsiteY10" fmla="*/ 0 h 480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6000" h="4803494">
                <a:moveTo>
                  <a:pt x="2233001" y="0"/>
                </a:moveTo>
                <a:cubicBezTo>
                  <a:pt x="3389175" y="0"/>
                  <a:pt x="4340122" y="1148709"/>
                  <a:pt x="4454473" y="2620739"/>
                </a:cubicBezTo>
                <a:lnTo>
                  <a:pt x="4466000" y="2919157"/>
                </a:lnTo>
                <a:lnTo>
                  <a:pt x="4466000" y="2919267"/>
                </a:lnTo>
                <a:lnTo>
                  <a:pt x="4454473" y="3217684"/>
                </a:lnTo>
                <a:cubicBezTo>
                  <a:pt x="4407780" y="3818763"/>
                  <a:pt x="4221596" y="4365933"/>
                  <a:pt x="3938907" y="4802997"/>
                </a:cubicBezTo>
                <a:lnTo>
                  <a:pt x="3938557" y="4803494"/>
                </a:lnTo>
                <a:lnTo>
                  <a:pt x="530220" y="4803494"/>
                </a:lnTo>
                <a:lnTo>
                  <a:pt x="451687" y="4679839"/>
                </a:lnTo>
                <a:cubicBezTo>
                  <a:pt x="168186" y="4190396"/>
                  <a:pt x="0" y="3580480"/>
                  <a:pt x="0" y="2919211"/>
                </a:cubicBezTo>
                <a:cubicBezTo>
                  <a:pt x="0" y="1306975"/>
                  <a:pt x="999749" y="0"/>
                  <a:pt x="2233001" y="0"/>
                </a:cubicBezTo>
                <a:close/>
              </a:path>
            </a:pathLst>
          </a:custGeom>
          <a:solidFill>
            <a:schemeClr val="bg2">
              <a:lumMod val="50000"/>
            </a:schemeClr>
          </a:solidFill>
        </p:spPr>
        <p:txBody>
          <a:bodyPr wrap="square" lIns="91440" tIns="640080">
            <a:noAutofit/>
          </a:bodyPr>
          <a:lstStyle>
            <a:lvl1pPr marL="45720" indent="0" algn="ctr">
              <a:buNone/>
              <a:defRPr sz="1400">
                <a:solidFill>
                  <a:schemeClr val="bg1"/>
                </a:solidFill>
              </a:defRPr>
            </a:lvl1pPr>
          </a:lstStyle>
          <a:p>
            <a:endParaRPr lang="en-US" dirty="0"/>
          </a:p>
        </p:txBody>
      </p:sp>
      <p:sp>
        <p:nvSpPr>
          <p:cNvPr id="5" name="Content Placeholder 11">
            <a:extLst>
              <a:ext uri="{FF2B5EF4-FFF2-40B4-BE49-F238E27FC236}">
                <a16:creationId xmlns:a16="http://schemas.microsoft.com/office/drawing/2014/main" id="{470DCF09-B28E-A2CB-BCAB-A244FA338E4D}"/>
              </a:ext>
            </a:extLst>
          </p:cNvPr>
          <p:cNvSpPr>
            <a:spLocks noGrp="1"/>
          </p:cNvSpPr>
          <p:nvPr>
            <p:ph sz="quarter" idx="13"/>
          </p:nvPr>
        </p:nvSpPr>
        <p:spPr>
          <a:xfrm>
            <a:off x="6547104" y="2267712"/>
            <a:ext cx="4197096" cy="4087368"/>
          </a:xfrm>
        </p:spPr>
        <p:txBody>
          <a:bodyPr/>
          <a:lstStyle>
            <a:lvl1pPr marL="0" indent="0">
              <a:lnSpc>
                <a:spcPct val="100000"/>
              </a:lnSpc>
              <a:buNone/>
              <a:defRPr sz="18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9673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4" name="Content Placeholder 11">
            <a:extLst>
              <a:ext uri="{FF2B5EF4-FFF2-40B4-BE49-F238E27FC236}">
                <a16:creationId xmlns:a16="http://schemas.microsoft.com/office/drawing/2014/main" id="{894456BF-1191-A2BB-32F0-52205D983CD2}"/>
              </a:ext>
            </a:extLst>
          </p:cNvPr>
          <p:cNvSpPr>
            <a:spLocks noGrp="1"/>
          </p:cNvSpPr>
          <p:nvPr>
            <p:ph sz="quarter" idx="14"/>
          </p:nvPr>
        </p:nvSpPr>
        <p:spPr>
          <a:xfrm>
            <a:off x="1179576" y="2267712"/>
            <a:ext cx="3364992" cy="3922776"/>
          </a:xfrm>
        </p:spPr>
        <p:txBody>
          <a:bodyPr/>
          <a:lstStyle>
            <a:lvl1pPr marL="228600" indent="-182880">
              <a:lnSpc>
                <a:spcPct val="10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1">
            <a:extLst>
              <a:ext uri="{FF2B5EF4-FFF2-40B4-BE49-F238E27FC236}">
                <a16:creationId xmlns:a16="http://schemas.microsoft.com/office/drawing/2014/main" id="{A677B4AD-0674-4321-0C67-6A60C0E73167}"/>
              </a:ext>
            </a:extLst>
          </p:cNvPr>
          <p:cNvSpPr>
            <a:spLocks noGrp="1"/>
          </p:cNvSpPr>
          <p:nvPr>
            <p:ph sz="quarter" idx="13"/>
          </p:nvPr>
        </p:nvSpPr>
        <p:spPr>
          <a:xfrm>
            <a:off x="5084064" y="2267712"/>
            <a:ext cx="5449824" cy="3931920"/>
          </a:xfrm>
        </p:spPr>
        <p:txBody>
          <a:bodyPr/>
          <a:lstStyle>
            <a:lvl1pPr marL="0" indent="0">
              <a:lnSpc>
                <a:spcPct val="90000"/>
              </a:lnSpc>
              <a:buFont typeface="Arial" panose="020B0604020202020204" pitchFamily="34" charset="0"/>
              <a:buNone/>
              <a:defRPr sz="1800" b="1"/>
            </a:lvl1pPr>
            <a:lvl2pPr marL="0" indent="0">
              <a:lnSpc>
                <a:spcPct val="90000"/>
              </a:lnSpc>
              <a:spcBef>
                <a:spcPts val="1400"/>
              </a:spcBef>
              <a:spcAft>
                <a:spcPts val="0"/>
              </a:spcAft>
              <a:buFont typeface="Arial" panose="020B0604020202020204" pitchFamily="34" charset="0"/>
              <a:buNone/>
              <a:defRPr sz="1800"/>
            </a:lvl2pPr>
            <a:lvl3pPr marL="228600" indent="-182880">
              <a:lnSpc>
                <a:spcPct val="90000"/>
              </a:lnSpc>
              <a:spcBef>
                <a:spcPts val="600"/>
              </a:spcBef>
              <a:spcAft>
                <a:spcPts val="0"/>
              </a:spcAft>
              <a:buFont typeface="Arial" panose="020B0604020202020204" pitchFamily="34" charset="0"/>
              <a:buChar char="•"/>
              <a:defRPr sz="1600"/>
            </a:lvl3pPr>
            <a:lvl4pPr marL="457200" indent="-182880">
              <a:lnSpc>
                <a:spcPct val="90000"/>
              </a:lnSpc>
              <a:spcBef>
                <a:spcPts val="600"/>
              </a:spcBef>
              <a:spcAft>
                <a:spcPts val="0"/>
              </a:spcAft>
              <a:buFont typeface="Arial" panose="020B0604020202020204" pitchFamily="34" charset="0"/>
              <a:buChar char="•"/>
              <a:defRPr sz="1600"/>
            </a:lvl4pPr>
            <a:lvl5pPr marL="685800" indent="-182880">
              <a:lnSpc>
                <a:spcPct val="90000"/>
              </a:lnSpc>
              <a:spcBef>
                <a:spcPts val="600"/>
              </a:spcBef>
              <a:spcAft>
                <a:spcPts val="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174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ab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a:xfrm>
            <a:off x="1179576" y="539496"/>
            <a:ext cx="9656064" cy="658368"/>
          </a:xfrm>
        </p:spPr>
        <p:txBody>
          <a:bodyPr/>
          <a:lstStyle/>
          <a:p>
            <a:r>
              <a:rPr lang="en-US" dirty="0"/>
              <a:t>Click to edit Master title style</a:t>
            </a:r>
          </a:p>
        </p:txBody>
      </p:sp>
      <p:sp>
        <p:nvSpPr>
          <p:cNvPr id="7" name="Table Placeholder 6">
            <a:extLst>
              <a:ext uri="{FF2B5EF4-FFF2-40B4-BE49-F238E27FC236}">
                <a16:creationId xmlns:a16="http://schemas.microsoft.com/office/drawing/2014/main" id="{2B97B442-00CF-6EE6-E658-BA0D69215B6E}"/>
              </a:ext>
            </a:extLst>
          </p:cNvPr>
          <p:cNvSpPr>
            <a:spLocks noGrp="1"/>
          </p:cNvSpPr>
          <p:nvPr>
            <p:ph type="tbl" sz="quarter" idx="15"/>
          </p:nvPr>
        </p:nvSpPr>
        <p:spPr>
          <a:xfrm>
            <a:off x="1179576" y="2267775"/>
            <a:ext cx="5376672" cy="3922713"/>
          </a:xfrm>
        </p:spPr>
        <p:txBody>
          <a:bodyPr/>
          <a:lstStyle/>
          <a:p>
            <a:endParaRPr lang="en-US" dirty="0"/>
          </a:p>
        </p:txBody>
      </p:sp>
      <p:sp>
        <p:nvSpPr>
          <p:cNvPr id="4" name="Content Placeholder 11">
            <a:extLst>
              <a:ext uri="{FF2B5EF4-FFF2-40B4-BE49-F238E27FC236}">
                <a16:creationId xmlns:a16="http://schemas.microsoft.com/office/drawing/2014/main" id="{D2766E52-89FA-5FEF-0F67-957FDDEE1EDC}"/>
              </a:ext>
            </a:extLst>
          </p:cNvPr>
          <p:cNvSpPr>
            <a:spLocks noGrp="1"/>
          </p:cNvSpPr>
          <p:nvPr>
            <p:ph sz="quarter" idx="14"/>
          </p:nvPr>
        </p:nvSpPr>
        <p:spPr>
          <a:xfrm>
            <a:off x="7168896" y="2267712"/>
            <a:ext cx="3364992" cy="3922776"/>
          </a:xfrm>
        </p:spPr>
        <p:txBody>
          <a:bodyPr/>
          <a:lstStyle>
            <a:lvl1pPr marL="228600" indent="-182880">
              <a:lnSpc>
                <a:spcPct val="10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59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515603" y="3007302"/>
            <a:ext cx="1175463" cy="529300"/>
          </a:xfrm>
          <a:prstGeom prst="rect">
            <a:avLst/>
          </a:prstGeom>
        </p:spPr>
        <p:txBody>
          <a:bodyPr vert="horz" lIns="91440" tIns="45720" rIns="0" bIns="45720" rtlCol="0" anchor="ctr"/>
          <a:lstStyle>
            <a:lvl1pPr algn="r">
              <a:defRPr sz="4000" b="1">
                <a:solidFill>
                  <a:schemeClr val="tx1"/>
                </a:solidFill>
                <a:latin typeface="+mj-lt"/>
                <a:ea typeface="Dotum" panose="020B0600000101010101" pitchFamily="34" charset="-127"/>
              </a:defRPr>
            </a:lvl1pPr>
          </a:lstStyle>
          <a:p>
            <a:fld id="{4FAB73BC-B049-4115-A692-8D63A059BFB8}" type="slidenum">
              <a:rPr lang="en-US" smtClean="0"/>
              <a:pPr/>
              <a:t>‹#›</a:t>
            </a:fld>
            <a:endParaRPr lang="en-US" dirty="0"/>
          </a:p>
        </p:txBody>
      </p:sp>
      <p:sp>
        <p:nvSpPr>
          <p:cNvPr id="2" name="Title Placeholder 1"/>
          <p:cNvSpPr>
            <a:spLocks noGrp="1"/>
          </p:cNvSpPr>
          <p:nvPr>
            <p:ph type="title"/>
          </p:nvPr>
        </p:nvSpPr>
        <p:spPr>
          <a:xfrm>
            <a:off x="1179576" y="539496"/>
            <a:ext cx="9656064" cy="658368"/>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mn-lt"/>
                <a:ea typeface="Dotum" panose="020B0600000101010101" pitchFamily="34" charset="-127"/>
              </a:defRPr>
            </a:lvl1pPr>
          </a:lstStyle>
          <a:p>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latin typeface="+mn-lt"/>
                <a:ea typeface="Dotum" panose="020B0600000101010101" pitchFamily="34" charset="-127"/>
              </a:defRPr>
            </a:lvl1pPr>
          </a:lstStyle>
          <a:p>
            <a:endParaRPr lang="en-US" dirty="0"/>
          </a:p>
        </p:txBody>
      </p:sp>
      <p:sp>
        <p:nvSpPr>
          <p:cNvPr id="7" name="Rectangle 6">
            <a:extLst>
              <a:ext uri="{FF2B5EF4-FFF2-40B4-BE49-F238E27FC236}">
                <a16:creationId xmlns:a16="http://schemas.microsoft.com/office/drawing/2014/main" id="{50E2A00E-314B-CA37-CCBD-94813D1E896C}"/>
              </a:ext>
            </a:extLst>
          </p:cNvPr>
          <p:cNvSpPr/>
          <p:nvPr userDrawn="1"/>
        </p:nvSpPr>
        <p:spPr>
          <a:xfrm>
            <a:off x="10921126" y="533400"/>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A0B8820-418C-5DD4-500A-5BA7D1E7D843}"/>
              </a:ext>
            </a:extLst>
          </p:cNvPr>
          <p:cNvSpPr/>
          <p:nvPr userDrawn="1"/>
        </p:nvSpPr>
        <p:spPr>
          <a:xfrm rot="16200000">
            <a:off x="275684" y="5937228"/>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725" r:id="rId2"/>
    <p:sldLayoutId id="2147483726" r:id="rId3"/>
    <p:sldLayoutId id="2147483732" r:id="rId4"/>
    <p:sldLayoutId id="2147483727" r:id="rId5"/>
    <p:sldLayoutId id="2147483733" r:id="rId6"/>
    <p:sldLayoutId id="2147483728" r:id="rId7"/>
    <p:sldLayoutId id="2147483729" r:id="rId8"/>
    <p:sldLayoutId id="2147483730" r:id="rId9"/>
    <p:sldLayoutId id="2147483731" r:id="rId10"/>
    <p:sldLayoutId id="2147483734" r:id="rId11"/>
    <p:sldLayoutId id="2147483724" r:id="rId12"/>
  </p:sldLayoutIdLst>
  <p:hf hdr="0" dt="0"/>
  <p:txStyles>
    <p:titleStyle>
      <a:lvl1pPr algn="l" defTabSz="914400" rtl="0" eaLnBrk="1" latinLnBrk="0" hangingPunct="1">
        <a:lnSpc>
          <a:spcPct val="75000"/>
        </a:lnSpc>
        <a:spcBef>
          <a:spcPct val="0"/>
        </a:spcBef>
        <a:buNone/>
        <a:defRPr sz="4800" kern="1200" spc="-150" baseline="0">
          <a:solidFill>
            <a:schemeClr val="tx1"/>
          </a:solidFill>
          <a:latin typeface="+mj-lt"/>
          <a:ea typeface="Batang" panose="02030600000101010101" pitchFamily="18" charset="-127"/>
          <a:cs typeface="+mj-cs"/>
        </a:defRPr>
      </a:lvl1pPr>
    </p:titleStyle>
    <p:bodyStyle>
      <a:lvl1pPr marL="228600" indent="-182880" algn="l" defTabSz="914400" rtl="0" eaLnBrk="1" latinLnBrk="0" hangingPunct="1">
        <a:lnSpc>
          <a:spcPct val="90000"/>
        </a:lnSpc>
        <a:spcBef>
          <a:spcPts val="1400"/>
        </a:spcBef>
        <a:buClr>
          <a:schemeClr val="accent2"/>
        </a:buClr>
        <a:buSzPct val="80000"/>
        <a:buFont typeface="Corbel" pitchFamily="34" charset="0"/>
        <a:buChar char="•"/>
        <a:defRPr sz="2200" kern="1200">
          <a:solidFill>
            <a:schemeClr val="tx1"/>
          </a:solidFill>
          <a:latin typeface="+mn-lt"/>
          <a:ea typeface="Dotum" panose="020B0600000101010101" pitchFamily="34" charset="-127"/>
          <a:cs typeface="Mangal" panose="02040503050203030202" pitchFamily="18" charset="0"/>
        </a:defRPr>
      </a:lvl1pPr>
      <a:lvl2pPr marL="45720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2000" kern="1200">
          <a:solidFill>
            <a:schemeClr val="tx1"/>
          </a:solidFill>
          <a:latin typeface="+mn-lt"/>
          <a:ea typeface="Dotum" panose="020B0600000101010101" pitchFamily="34" charset="-127"/>
          <a:cs typeface="Mangal" panose="02040503050203030202" pitchFamily="18" charset="0"/>
        </a:defRPr>
      </a:lvl2pPr>
      <a:lvl3pPr marL="73152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800" kern="1200">
          <a:solidFill>
            <a:schemeClr val="tx1"/>
          </a:solidFill>
          <a:latin typeface="+mn-lt"/>
          <a:ea typeface="Dotum" panose="020B0600000101010101" pitchFamily="34" charset="-127"/>
          <a:cs typeface="Mangal" panose="02040503050203030202" pitchFamily="18" charset="0"/>
        </a:defRPr>
      </a:lvl3pPr>
      <a:lvl4pPr marL="100584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600" kern="1200">
          <a:solidFill>
            <a:schemeClr val="tx1"/>
          </a:solidFill>
          <a:latin typeface="+mn-lt"/>
          <a:ea typeface="Dotum" panose="020B0600000101010101" pitchFamily="34" charset="-127"/>
          <a:cs typeface="Mangal" panose="02040503050203030202" pitchFamily="18" charset="0"/>
        </a:defRPr>
      </a:lvl4pPr>
      <a:lvl5pPr marL="128016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600" kern="1200">
          <a:solidFill>
            <a:schemeClr val="tx1"/>
          </a:solidFill>
          <a:latin typeface="+mn-lt"/>
          <a:ea typeface="Dotum" panose="020B0600000101010101" pitchFamily="34" charset="-127"/>
          <a:cs typeface="Mangal" panose="02040503050203030202"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a:extLst>
            <a:ext uri="{FF2B5EF4-FFF2-40B4-BE49-F238E27FC236}">
              <a16:creationId xmlns:a16="http://schemas.microsoft.com/office/drawing/2014/main" id="{82AD923B-FF83-9857-9EE7-4B8BCBA95A2B}"/>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499FA760-8584-4CE2-8179-7A9E89DDCC23}"/>
              </a:ext>
            </a:extLst>
          </p:cNvPr>
          <p:cNvSpPr txBox="1"/>
          <p:nvPr/>
        </p:nvSpPr>
        <p:spPr>
          <a:xfrm>
            <a:off x="2550039" y="2808059"/>
            <a:ext cx="8379617" cy="2585323"/>
          </a:xfrm>
          <a:prstGeom prst="rect">
            <a:avLst/>
          </a:prstGeom>
          <a:noFill/>
        </p:spPr>
        <p:txBody>
          <a:bodyPr wrap="square">
            <a:spAutoFit/>
          </a:bodyPr>
          <a:lstStyle/>
          <a:p>
            <a:r>
              <a:rPr lang="en-GB" sz="5400" dirty="0">
                <a:solidFill>
                  <a:srgbClr val="FFFF00"/>
                </a:solidFill>
              </a:rPr>
              <a:t>Finance Management</a:t>
            </a:r>
          </a:p>
          <a:p>
            <a:r>
              <a:rPr lang="en-GB" sz="5400" dirty="0">
                <a:solidFill>
                  <a:srgbClr val="FFFF00"/>
                </a:solidFill>
              </a:rPr>
              <a:t> 		App for University</a:t>
            </a:r>
          </a:p>
          <a:p>
            <a:r>
              <a:rPr lang="en-GB" sz="5400" dirty="0">
                <a:solidFill>
                  <a:srgbClr val="FFFF00"/>
                </a:solidFill>
              </a:rPr>
              <a:t>          Students</a:t>
            </a:r>
          </a:p>
        </p:txBody>
      </p:sp>
      <p:sp>
        <p:nvSpPr>
          <p:cNvPr id="20" name="TextBox 19">
            <a:extLst>
              <a:ext uri="{FF2B5EF4-FFF2-40B4-BE49-F238E27FC236}">
                <a16:creationId xmlns:a16="http://schemas.microsoft.com/office/drawing/2014/main" id="{D2DF1E92-72CC-4D88-990F-D579A639E20A}"/>
              </a:ext>
            </a:extLst>
          </p:cNvPr>
          <p:cNvSpPr txBox="1"/>
          <p:nvPr/>
        </p:nvSpPr>
        <p:spPr>
          <a:xfrm>
            <a:off x="4698897" y="1464618"/>
            <a:ext cx="6586536" cy="1107996"/>
          </a:xfrm>
          <a:prstGeom prst="rect">
            <a:avLst/>
          </a:prstGeom>
          <a:noFill/>
        </p:spPr>
        <p:txBody>
          <a:bodyPr wrap="square">
            <a:spAutoFit/>
          </a:bodyPr>
          <a:lstStyle/>
          <a:p>
            <a:r>
              <a:rPr lang="en-GB" sz="6600" dirty="0">
                <a:solidFill>
                  <a:srgbClr val="FFC000"/>
                </a:solidFill>
                <a:latin typeface="Nexa Bold" panose="02000000000000000000" pitchFamily="50" charset="0"/>
              </a:rPr>
              <a:t>Uniwallet</a:t>
            </a:r>
          </a:p>
        </p:txBody>
      </p:sp>
      <p:pic>
        <p:nvPicPr>
          <p:cNvPr id="37" name="Picture Placeholder 36">
            <a:extLst>
              <a:ext uri="{FF2B5EF4-FFF2-40B4-BE49-F238E27FC236}">
                <a16:creationId xmlns:a16="http://schemas.microsoft.com/office/drawing/2014/main" id="{7367676C-42D4-4735-86FD-6C46E3152A72}"/>
              </a:ext>
            </a:extLst>
          </p:cNvPr>
          <p:cNvPicPr>
            <a:picLocks noGrp="1" noChangeAspect="1"/>
          </p:cNvPicPr>
          <p:nvPr>
            <p:ph type="pic" sz="quarter" idx="10"/>
          </p:nvPr>
        </p:nvPicPr>
        <p:blipFill>
          <a:blip r:embed="rId4"/>
          <a:srcRect l="19374" r="19374"/>
          <a:stretch>
            <a:fillRect/>
          </a:stretch>
        </p:blipFill>
        <p:spPr>
          <a:xfrm>
            <a:off x="3421608" y="1237271"/>
            <a:ext cx="1332707" cy="1363052"/>
          </a:xfrm>
        </p:spPr>
      </p:pic>
    </p:spTree>
    <p:extLst>
      <p:ext uri="{BB962C8B-B14F-4D97-AF65-F5344CB8AC3E}">
        <p14:creationId xmlns:p14="http://schemas.microsoft.com/office/powerpoint/2010/main" val="335454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35ED7-9CA0-2D35-5856-ECDC5BE5820B}"/>
              </a:ext>
            </a:extLst>
          </p:cNvPr>
          <p:cNvSpPr>
            <a:spLocks noGrp="1"/>
          </p:cNvSpPr>
          <p:nvPr>
            <p:ph type="title"/>
          </p:nvPr>
        </p:nvSpPr>
        <p:spPr>
          <a:xfrm>
            <a:off x="1179576" y="539496"/>
            <a:ext cx="9656064" cy="658368"/>
          </a:xfrm>
        </p:spPr>
        <p:txBody>
          <a:bodyPr/>
          <a:lstStyle/>
          <a:p>
            <a:r>
              <a:rPr lang="en-GB" sz="4000" b="1" dirty="0"/>
              <a:t>Empowering Students to Manage Their Finances</a:t>
            </a:r>
            <a:endParaRPr lang="en-US" sz="4000" b="1" dirty="0"/>
          </a:p>
        </p:txBody>
      </p:sp>
      <p:sp>
        <p:nvSpPr>
          <p:cNvPr id="6" name="TextBox 5">
            <a:extLst>
              <a:ext uri="{FF2B5EF4-FFF2-40B4-BE49-F238E27FC236}">
                <a16:creationId xmlns:a16="http://schemas.microsoft.com/office/drawing/2014/main" id="{E977750D-D76D-4830-B84B-04D599D920DD}"/>
              </a:ext>
            </a:extLst>
          </p:cNvPr>
          <p:cNvSpPr txBox="1"/>
          <p:nvPr/>
        </p:nvSpPr>
        <p:spPr>
          <a:xfrm>
            <a:off x="1546620" y="2116951"/>
            <a:ext cx="8254603" cy="2248821"/>
          </a:xfrm>
          <a:prstGeom prst="rect">
            <a:avLst/>
          </a:prstGeom>
          <a:noFill/>
        </p:spPr>
        <p:txBody>
          <a:bodyPr wrap="square">
            <a:spAutoFit/>
          </a:bodyPr>
          <a:lstStyle/>
          <a:p>
            <a:pPr marL="0" marR="0">
              <a:lnSpc>
                <a:spcPct val="150000"/>
              </a:lnSpc>
              <a:spcBef>
                <a:spcPts val="0"/>
              </a:spcBef>
              <a:spcAft>
                <a:spcPts val="1000"/>
              </a:spcAft>
            </a:pPr>
            <a:r>
              <a:rPr lang="en-US" sz="24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The </a:t>
            </a:r>
            <a:r>
              <a:rPr lang="en-US" sz="2400" dirty="0">
                <a:solidFill>
                  <a:schemeClr val="bg1"/>
                </a:solidFill>
                <a:latin typeface="Trebuchet MS" panose="020B0603020202020204" pitchFamily="34" charset="0"/>
                <a:ea typeface="Times New Roman" panose="02020603050405020304" pitchFamily="18" charset="0"/>
                <a:cs typeface="Times New Roman" panose="02020603050405020304" pitchFamily="18" charset="0"/>
              </a:rPr>
              <a:t>students face </a:t>
            </a:r>
            <a:r>
              <a:rPr lang="en-US" sz="24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financial challenges as they manage their own finances. With limited income sources and various expenses, many struggle with budgeting and financial stress. </a:t>
            </a:r>
            <a:endParaRPr lang="en-GB"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1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6000" b="-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D2AEF8-965D-6D56-716A-E2E866BC2F33}"/>
              </a:ext>
            </a:extLst>
          </p:cNvPr>
          <p:cNvSpPr>
            <a:spLocks noGrp="1"/>
          </p:cNvSpPr>
          <p:nvPr>
            <p:ph type="title"/>
          </p:nvPr>
        </p:nvSpPr>
        <p:spPr>
          <a:xfrm>
            <a:off x="1179576" y="539496"/>
            <a:ext cx="9656064" cy="658368"/>
          </a:xfrm>
        </p:spPr>
        <p:txBody>
          <a:bodyPr/>
          <a:lstStyle/>
          <a:p>
            <a:r>
              <a:rPr lang="en-GB" dirty="0">
                <a:solidFill>
                  <a:schemeClr val="bg1"/>
                </a:solidFill>
              </a:rPr>
              <a:t>Objectives of Unifinance app</a:t>
            </a:r>
            <a:endParaRPr lang="en-US" dirty="0">
              <a:solidFill>
                <a:schemeClr val="bg1"/>
              </a:solidFill>
            </a:endParaRPr>
          </a:p>
        </p:txBody>
      </p:sp>
      <p:pic>
        <p:nvPicPr>
          <p:cNvPr id="6" name="Picture Placeholder 4">
            <a:extLst>
              <a:ext uri="{FF2B5EF4-FFF2-40B4-BE49-F238E27FC236}">
                <a16:creationId xmlns:a16="http://schemas.microsoft.com/office/drawing/2014/main" id="{3677970A-3829-49FA-E552-F671163069A8}"/>
              </a:ext>
            </a:extLst>
          </p:cNvPr>
          <p:cNvPicPr>
            <a:picLocks noGrp="1" noChangeAspect="1"/>
          </p:cNvPicPr>
          <p:nvPr>
            <p:ph type="pic" sz="quarter" idx="11"/>
          </p:nvPr>
        </p:nvPicPr>
        <p:blipFill>
          <a:blip r:embed="rId3"/>
          <a:srcRect l="10269" r="10269"/>
          <a:stretch/>
        </p:blipFill>
        <p:spPr>
          <a:xfrm>
            <a:off x="1036957" y="1920775"/>
            <a:ext cx="3305549" cy="3565625"/>
          </a:xfrm>
          <a:solidFill>
            <a:schemeClr val="accent5">
              <a:lumMod val="20000"/>
              <a:lumOff val="80000"/>
              <a:alpha val="38000"/>
            </a:schemeClr>
          </a:solidFill>
        </p:spPr>
      </p:pic>
      <p:sp>
        <p:nvSpPr>
          <p:cNvPr id="5" name="Content Placeholder 4">
            <a:extLst>
              <a:ext uri="{FF2B5EF4-FFF2-40B4-BE49-F238E27FC236}">
                <a16:creationId xmlns:a16="http://schemas.microsoft.com/office/drawing/2014/main" id="{63B82B64-8609-6DBF-4911-0E3F814D6EC2}"/>
              </a:ext>
            </a:extLst>
          </p:cNvPr>
          <p:cNvSpPr>
            <a:spLocks noGrp="1"/>
          </p:cNvSpPr>
          <p:nvPr>
            <p:ph sz="quarter" idx="13"/>
          </p:nvPr>
        </p:nvSpPr>
        <p:spPr>
          <a:xfrm>
            <a:off x="4600575" y="1920775"/>
            <a:ext cx="6143625" cy="4260569"/>
          </a:xfrm>
          <a:noFill/>
        </p:spPr>
        <p:txBody>
          <a:bodyPr/>
          <a:lstStyle/>
          <a:p>
            <a:pPr marL="285750" indent="-285750">
              <a:buFont typeface="Wingdings" panose="05000000000000000000" pitchFamily="2" charset="2"/>
              <a:buChar char="§"/>
            </a:pPr>
            <a:r>
              <a:rPr lang="en-GB" dirty="0">
                <a:latin typeface="Segoe UI Semibold" panose="020B0702040204020203" pitchFamily="34" charset="0"/>
                <a:cs typeface="Segoe UI Semibold" panose="020B0702040204020203" pitchFamily="34" charset="0"/>
              </a:rPr>
              <a:t>Track expenditures effectively.</a:t>
            </a:r>
          </a:p>
          <a:p>
            <a:pPr marL="285750" indent="-285750">
              <a:buFont typeface="Wingdings" panose="05000000000000000000" pitchFamily="2" charset="2"/>
              <a:buChar char="§"/>
            </a:pPr>
            <a:r>
              <a:rPr lang="en-GB" dirty="0">
                <a:latin typeface="Segoe UI Semibold" panose="020B0702040204020203" pitchFamily="34" charset="0"/>
                <a:cs typeface="Segoe UI Semibold" panose="020B0702040204020203" pitchFamily="34" charset="0"/>
              </a:rPr>
              <a:t>Set and manage budgets.</a:t>
            </a:r>
          </a:p>
          <a:p>
            <a:pPr marL="285750" indent="-285750">
              <a:buFont typeface="Wingdings" panose="05000000000000000000" pitchFamily="2" charset="2"/>
              <a:buChar char="§"/>
            </a:pPr>
            <a:r>
              <a:rPr lang="en-GB" dirty="0">
                <a:latin typeface="Segoe UI Semibold" panose="020B0702040204020203" pitchFamily="34" charset="0"/>
                <a:cs typeface="Segoe UI Semibold" panose="020B0702040204020203" pitchFamily="34" charset="0"/>
              </a:rPr>
              <a:t>Visualize financial data for better decision-making.</a:t>
            </a:r>
          </a:p>
          <a:p>
            <a:pPr marL="285750" indent="-285750">
              <a:buFont typeface="Wingdings" panose="05000000000000000000" pitchFamily="2" charset="2"/>
              <a:buChar char="§"/>
            </a:pPr>
            <a:r>
              <a:rPr lang="en-US" sz="1800" dirty="0">
                <a:effectLst/>
                <a:latin typeface="Segoe UI Semibold" panose="020B0702040204020203" pitchFamily="34" charset="0"/>
                <a:ea typeface="Times New Roman" panose="02020603050405020304" pitchFamily="18" charset="0"/>
                <a:cs typeface="Segoe UI Semibold" panose="020B0702040204020203" pitchFamily="34" charset="0"/>
              </a:rPr>
              <a:t>Alerts for budget limits.</a:t>
            </a:r>
          </a:p>
          <a:p>
            <a:pPr marL="285750" indent="-285750">
              <a:buFont typeface="Wingdings" panose="05000000000000000000" pitchFamily="2" charset="2"/>
              <a:buChar char="§"/>
            </a:pPr>
            <a:r>
              <a:rPr lang="en-US" sz="1800" dirty="0">
                <a:effectLst/>
                <a:latin typeface="Segoe UI Semibold" panose="020B0702040204020203" pitchFamily="34" charset="0"/>
                <a:ea typeface="Times New Roman" panose="02020603050405020304" pitchFamily="18" charset="0"/>
                <a:cs typeface="Segoe UI Semibold" panose="020B0702040204020203" pitchFamily="34" charset="0"/>
              </a:rPr>
              <a:t>Visualization of Financial Data through graphs, Pie charts</a:t>
            </a:r>
          </a:p>
          <a:p>
            <a:pPr marL="285750" indent="-285750">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Barlow SemiBold" panose="00000700000000000000" pitchFamily="2" charset="0"/>
            </a:endParaRPr>
          </a:p>
        </p:txBody>
      </p:sp>
    </p:spTree>
    <p:extLst>
      <p:ext uri="{BB962C8B-B14F-4D97-AF65-F5344CB8AC3E}">
        <p14:creationId xmlns:p14="http://schemas.microsoft.com/office/powerpoint/2010/main" val="175291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DD3B570-E025-4882-9971-A46C60FEB656}"/>
              </a:ext>
            </a:extLst>
          </p:cNvPr>
          <p:cNvPicPr>
            <a:picLocks noChangeAspect="1"/>
          </p:cNvPicPr>
          <p:nvPr/>
        </p:nvPicPr>
        <p:blipFill>
          <a:blip r:embed="rId2"/>
          <a:stretch>
            <a:fillRect/>
          </a:stretch>
        </p:blipFill>
        <p:spPr>
          <a:xfrm>
            <a:off x="0" y="0"/>
            <a:ext cx="12801600" cy="7200900"/>
          </a:xfrm>
          <a:prstGeom prst="rect">
            <a:avLst/>
          </a:prstGeom>
        </p:spPr>
      </p:pic>
      <p:sp>
        <p:nvSpPr>
          <p:cNvPr id="2" name="Title 1">
            <a:extLst>
              <a:ext uri="{FF2B5EF4-FFF2-40B4-BE49-F238E27FC236}">
                <a16:creationId xmlns:a16="http://schemas.microsoft.com/office/drawing/2014/main" id="{9FE58E02-7C32-BC97-641F-8A2EF82D95A4}"/>
              </a:ext>
            </a:extLst>
          </p:cNvPr>
          <p:cNvSpPr>
            <a:spLocks noGrp="1"/>
          </p:cNvSpPr>
          <p:nvPr>
            <p:ph type="title"/>
          </p:nvPr>
        </p:nvSpPr>
        <p:spPr>
          <a:xfrm>
            <a:off x="1434275" y="0"/>
            <a:ext cx="11009376" cy="2596896"/>
          </a:xfrm>
        </p:spPr>
        <p:txBody>
          <a:bodyPr/>
          <a:lstStyle/>
          <a:p>
            <a:r>
              <a:rPr lang="en-US" sz="4400" dirty="0"/>
              <a:t>Features of the app			</a:t>
            </a:r>
            <a:br>
              <a:rPr lang="en-US" sz="4400" dirty="0"/>
            </a:br>
            <a:r>
              <a:rPr lang="en-US" sz="4400" dirty="0"/>
              <a:t>				</a:t>
            </a:r>
          </a:p>
        </p:txBody>
      </p:sp>
      <p:sp>
        <p:nvSpPr>
          <p:cNvPr id="6" name="TextBox 5">
            <a:extLst>
              <a:ext uri="{FF2B5EF4-FFF2-40B4-BE49-F238E27FC236}">
                <a16:creationId xmlns:a16="http://schemas.microsoft.com/office/drawing/2014/main" id="{5E10756F-DC5B-41D8-81C0-8C743BA8B2FF}"/>
              </a:ext>
            </a:extLst>
          </p:cNvPr>
          <p:cNvSpPr txBox="1"/>
          <p:nvPr/>
        </p:nvSpPr>
        <p:spPr>
          <a:xfrm>
            <a:off x="1285875" y="1890682"/>
            <a:ext cx="9229725" cy="400110"/>
          </a:xfrm>
          <a:prstGeom prst="rect">
            <a:avLst/>
          </a:prstGeom>
          <a:noFill/>
        </p:spPr>
        <p:txBody>
          <a:bodyPr wrap="square">
            <a:spAutoFit/>
          </a:bodyPr>
          <a:lstStyle/>
          <a:p>
            <a:r>
              <a:rPr lang="en-GB" sz="2000" dirty="0">
                <a:solidFill>
                  <a:schemeClr val="bg1">
                    <a:lumMod val="85000"/>
                  </a:schemeClr>
                </a:solidFill>
                <a:latin typeface="Segoe UI Semibold" panose="020B0702040204020203" pitchFamily="34" charset="0"/>
                <a:cs typeface="Segoe UI Semibold" panose="020B0702040204020203" pitchFamily="34" charset="0"/>
              </a:rPr>
              <a:t>User-Friendly Interface: Easy navigation designed for students.</a:t>
            </a:r>
          </a:p>
        </p:txBody>
      </p:sp>
      <p:sp>
        <p:nvSpPr>
          <p:cNvPr id="7" name="TextBox 6">
            <a:extLst>
              <a:ext uri="{FF2B5EF4-FFF2-40B4-BE49-F238E27FC236}">
                <a16:creationId xmlns:a16="http://schemas.microsoft.com/office/drawing/2014/main" id="{A51ABFA9-C021-4227-ACEA-5600CC83769D}"/>
              </a:ext>
            </a:extLst>
          </p:cNvPr>
          <p:cNvSpPr txBox="1"/>
          <p:nvPr/>
        </p:nvSpPr>
        <p:spPr>
          <a:xfrm>
            <a:off x="1285875" y="2426783"/>
            <a:ext cx="6229350" cy="646331"/>
          </a:xfrm>
          <a:prstGeom prst="rect">
            <a:avLst/>
          </a:prstGeom>
          <a:noFill/>
        </p:spPr>
        <p:txBody>
          <a:bodyPr wrap="square">
            <a:spAutoFit/>
          </a:bodyPr>
          <a:lstStyle/>
          <a:p>
            <a:r>
              <a:rPr lang="en-GB" sz="1800" dirty="0">
                <a:solidFill>
                  <a:schemeClr val="bg1">
                    <a:lumMod val="85000"/>
                  </a:schemeClr>
                </a:solidFill>
                <a:latin typeface="Segoe UI Semibold" panose="020B0702040204020203" pitchFamily="34" charset="0"/>
                <a:cs typeface="Segoe UI Semibold" panose="020B0702040204020203" pitchFamily="34" charset="0"/>
              </a:rPr>
              <a:t>Expense Tracking: Simple logging and categorization of expenses.</a:t>
            </a:r>
          </a:p>
        </p:txBody>
      </p:sp>
      <p:sp>
        <p:nvSpPr>
          <p:cNvPr id="9" name="TextBox 8">
            <a:extLst>
              <a:ext uri="{FF2B5EF4-FFF2-40B4-BE49-F238E27FC236}">
                <a16:creationId xmlns:a16="http://schemas.microsoft.com/office/drawing/2014/main" id="{1BC13EA4-0B32-4D6A-B93C-376849CEFC4E}"/>
              </a:ext>
            </a:extLst>
          </p:cNvPr>
          <p:cNvSpPr txBox="1"/>
          <p:nvPr/>
        </p:nvSpPr>
        <p:spPr>
          <a:xfrm>
            <a:off x="1285875" y="3209105"/>
            <a:ext cx="6229350" cy="646331"/>
          </a:xfrm>
          <a:prstGeom prst="rect">
            <a:avLst/>
          </a:prstGeom>
          <a:noFill/>
        </p:spPr>
        <p:txBody>
          <a:bodyPr wrap="square">
            <a:spAutoFit/>
          </a:bodyPr>
          <a:lstStyle/>
          <a:p>
            <a:r>
              <a:rPr lang="en-GB" sz="1800" dirty="0">
                <a:solidFill>
                  <a:schemeClr val="bg1">
                    <a:lumMod val="85000"/>
                  </a:schemeClr>
                </a:solidFill>
                <a:latin typeface="Segoe UI Semibold" panose="020B0702040204020203" pitchFamily="34" charset="0"/>
                <a:cs typeface="Segoe UI Semibold" panose="020B0702040204020203" pitchFamily="34" charset="0"/>
              </a:rPr>
              <a:t>Budgeting Tools: Monthly budget setting and notifications.</a:t>
            </a:r>
          </a:p>
        </p:txBody>
      </p:sp>
      <p:sp>
        <p:nvSpPr>
          <p:cNvPr id="11" name="TextBox 10">
            <a:extLst>
              <a:ext uri="{FF2B5EF4-FFF2-40B4-BE49-F238E27FC236}">
                <a16:creationId xmlns:a16="http://schemas.microsoft.com/office/drawing/2014/main" id="{B26B2896-9A8D-4D11-8FB6-63D7E291E31D}"/>
              </a:ext>
            </a:extLst>
          </p:cNvPr>
          <p:cNvSpPr txBox="1"/>
          <p:nvPr/>
        </p:nvSpPr>
        <p:spPr>
          <a:xfrm>
            <a:off x="1285875" y="3978441"/>
            <a:ext cx="6229350" cy="646331"/>
          </a:xfrm>
          <a:prstGeom prst="rect">
            <a:avLst/>
          </a:prstGeom>
          <a:noFill/>
        </p:spPr>
        <p:txBody>
          <a:bodyPr wrap="square">
            <a:spAutoFit/>
          </a:bodyPr>
          <a:lstStyle/>
          <a:p>
            <a:r>
              <a:rPr lang="en-GB" sz="1800" dirty="0">
                <a:solidFill>
                  <a:schemeClr val="bg1">
                    <a:lumMod val="85000"/>
                  </a:schemeClr>
                </a:solidFill>
                <a:latin typeface="Segoe UI Semibold" panose="020B0702040204020203" pitchFamily="34" charset="0"/>
                <a:cs typeface="Segoe UI Semibold" panose="020B0702040204020203" pitchFamily="34" charset="0"/>
              </a:rPr>
              <a:t>Visual Analytics: Graphs and charts for spending insights.</a:t>
            </a:r>
          </a:p>
          <a:p>
            <a:r>
              <a:rPr lang="en-GB" sz="1800" dirty="0">
                <a:solidFill>
                  <a:schemeClr val="bg1">
                    <a:lumMod val="85000"/>
                  </a:schemeClr>
                </a:solidFill>
                <a:latin typeface="Segoe UI Semibold" panose="020B0702040204020203" pitchFamily="34" charset="0"/>
                <a:cs typeface="Segoe UI Semibold" panose="020B0702040204020203" pitchFamily="34" charset="0"/>
              </a:rPr>
              <a:t>Educational Resources: Tips and links for financial literacy.</a:t>
            </a:r>
          </a:p>
        </p:txBody>
      </p:sp>
      <p:sp>
        <p:nvSpPr>
          <p:cNvPr id="19" name="Rectangle: Rounded Corners 18">
            <a:extLst>
              <a:ext uri="{FF2B5EF4-FFF2-40B4-BE49-F238E27FC236}">
                <a16:creationId xmlns:a16="http://schemas.microsoft.com/office/drawing/2014/main" id="{543DC367-2303-46F0-9C1E-4B59F1B09B6C}"/>
              </a:ext>
            </a:extLst>
          </p:cNvPr>
          <p:cNvSpPr/>
          <p:nvPr/>
        </p:nvSpPr>
        <p:spPr>
          <a:xfrm>
            <a:off x="7515225" y="2596896"/>
            <a:ext cx="5076826" cy="3160967"/>
          </a:xfrm>
          <a:prstGeom prst="round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1" name="Picture 20">
            <a:extLst>
              <a:ext uri="{FF2B5EF4-FFF2-40B4-BE49-F238E27FC236}">
                <a16:creationId xmlns:a16="http://schemas.microsoft.com/office/drawing/2014/main" id="{013B5969-7C3D-43C7-98A1-A0CF76D2261D}"/>
              </a:ext>
            </a:extLst>
          </p:cNvPr>
          <p:cNvPicPr>
            <a:picLocks noChangeAspect="1"/>
          </p:cNvPicPr>
          <p:nvPr/>
        </p:nvPicPr>
        <p:blipFill>
          <a:blip r:embed="rId4"/>
          <a:stretch>
            <a:fillRect/>
          </a:stretch>
        </p:blipFill>
        <p:spPr>
          <a:xfrm>
            <a:off x="7441026" y="2290791"/>
            <a:ext cx="5360574" cy="3467071"/>
          </a:xfrm>
          <a:prstGeom prst="rect">
            <a:avLst/>
          </a:prstGeom>
        </p:spPr>
      </p:pic>
    </p:spTree>
    <p:extLst>
      <p:ext uri="{BB962C8B-B14F-4D97-AF65-F5344CB8AC3E}">
        <p14:creationId xmlns:p14="http://schemas.microsoft.com/office/powerpoint/2010/main" val="369287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B092C0-3085-4894-8CD9-9F09ED137CE4}"/>
              </a:ext>
            </a:extLst>
          </p:cNvPr>
          <p:cNvPicPr>
            <a:picLocks noChangeAspect="1"/>
          </p:cNvPicPr>
          <p:nvPr/>
        </p:nvPicPr>
        <p:blipFill>
          <a:blip r:embed="rId4"/>
          <a:stretch>
            <a:fillRect/>
          </a:stretch>
        </p:blipFill>
        <p:spPr>
          <a:xfrm>
            <a:off x="-107576" y="0"/>
            <a:ext cx="12299576" cy="7140388"/>
          </a:xfrm>
          <a:prstGeom prst="rect">
            <a:avLst/>
          </a:prstGeom>
        </p:spPr>
      </p:pic>
      <p:sp>
        <p:nvSpPr>
          <p:cNvPr id="2" name="Title 1">
            <a:extLst>
              <a:ext uri="{FF2B5EF4-FFF2-40B4-BE49-F238E27FC236}">
                <a16:creationId xmlns:a16="http://schemas.microsoft.com/office/drawing/2014/main" id="{C66E765E-324B-218B-AF54-5BC7B48A4C37}"/>
              </a:ext>
            </a:extLst>
          </p:cNvPr>
          <p:cNvSpPr>
            <a:spLocks noGrp="1"/>
          </p:cNvSpPr>
          <p:nvPr>
            <p:ph type="title"/>
          </p:nvPr>
        </p:nvSpPr>
        <p:spPr>
          <a:xfrm>
            <a:off x="1179576" y="539496"/>
            <a:ext cx="9656064" cy="658368"/>
          </a:xfrm>
        </p:spPr>
        <p:txBody>
          <a:bodyPr/>
          <a:lstStyle/>
          <a:p>
            <a:r>
              <a:rPr lang="en-GB" dirty="0">
                <a:solidFill>
                  <a:schemeClr val="bg1"/>
                </a:solidFill>
              </a:rPr>
              <a:t>Development Process</a:t>
            </a:r>
            <a:endParaRPr lang="en-US" dirty="0">
              <a:solidFill>
                <a:schemeClr val="bg1"/>
              </a:solidFill>
            </a:endParaRPr>
          </a:p>
        </p:txBody>
      </p:sp>
      <p:sp>
        <p:nvSpPr>
          <p:cNvPr id="4" name="Content Placeholder 3">
            <a:extLst>
              <a:ext uri="{FF2B5EF4-FFF2-40B4-BE49-F238E27FC236}">
                <a16:creationId xmlns:a16="http://schemas.microsoft.com/office/drawing/2014/main" id="{98E9BDE5-4481-440D-BAF4-AB619BD519AC}"/>
              </a:ext>
            </a:extLst>
          </p:cNvPr>
          <p:cNvSpPr>
            <a:spLocks noGrp="1"/>
          </p:cNvSpPr>
          <p:nvPr>
            <p:ph sz="quarter" idx="13"/>
          </p:nvPr>
        </p:nvSpPr>
        <p:spPr>
          <a:xfrm>
            <a:off x="1016127" y="1197864"/>
            <a:ext cx="9819513" cy="3931920"/>
          </a:xfrm>
        </p:spPr>
        <p:txBody>
          <a:bodyPr>
            <a:noAutofit/>
          </a:bodyPr>
          <a:lstStyle/>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Research and Planning </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Conducting surveys and interviews with students to gather insights on their financial needs.</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Designing</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Development Phase </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Code the application and ensuring security measures are in place.</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Testing </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Performing user testing to identify usability issues </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Using the application.</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239315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4">
            <a:extLst>
              <a:ext uri="{FF2B5EF4-FFF2-40B4-BE49-F238E27FC236}">
                <a16:creationId xmlns:a16="http://schemas.microsoft.com/office/drawing/2014/main" id="{892F4F3D-5EE8-EB4B-AB73-86597FA6D884}"/>
              </a:ext>
            </a:extLst>
          </p:cNvPr>
          <p:cNvPicPr>
            <a:picLocks noGrp="1" noChangeAspect="1"/>
          </p:cNvPicPr>
          <p:nvPr>
            <p:ph type="pic" sz="quarter" idx="10"/>
          </p:nvPr>
        </p:nvPicPr>
        <p:blipFill>
          <a:blip r:embed="rId3"/>
          <a:srcRect t="14514" b="14514"/>
          <a:stretch/>
        </p:blipFill>
        <p:spPr>
          <a:xfrm>
            <a:off x="3576918" y="651776"/>
            <a:ext cx="5217457" cy="5554447"/>
          </a:xfrm>
          <a:noFill/>
        </p:spPr>
      </p:pic>
      <p:sp>
        <p:nvSpPr>
          <p:cNvPr id="5" name="TextBox 4">
            <a:extLst>
              <a:ext uri="{FF2B5EF4-FFF2-40B4-BE49-F238E27FC236}">
                <a16:creationId xmlns:a16="http://schemas.microsoft.com/office/drawing/2014/main" id="{C19BCB75-9EED-46A1-BA23-DCE749360D9E}"/>
              </a:ext>
            </a:extLst>
          </p:cNvPr>
          <p:cNvSpPr txBox="1"/>
          <p:nvPr/>
        </p:nvSpPr>
        <p:spPr>
          <a:xfrm>
            <a:off x="1392381" y="1952519"/>
            <a:ext cx="10709564" cy="1962845"/>
          </a:xfrm>
          <a:prstGeom prst="rect">
            <a:avLst/>
          </a:prstGeom>
          <a:noFill/>
        </p:spPr>
        <p:txBody>
          <a:bodyPr wrap="square">
            <a:spAutoFit/>
          </a:bodyPr>
          <a:lstStyle/>
          <a:p>
            <a:pPr marL="0" marR="0">
              <a:lnSpc>
                <a:spcPct val="115000"/>
              </a:lnSpc>
              <a:spcBef>
                <a:spcPts val="0"/>
              </a:spcBef>
              <a:spcAft>
                <a:spcPts val="1000"/>
              </a:spcAft>
            </a:pPr>
            <a:r>
              <a:rPr lang="en-US" sz="36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Uniwallet is an essential tool for university students, providing them with the resources needed to manage their finances effectively.</a:t>
            </a:r>
            <a:endParaRPr lang="en-GB" sz="3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Placeholder 36">
            <a:extLst>
              <a:ext uri="{FF2B5EF4-FFF2-40B4-BE49-F238E27FC236}">
                <a16:creationId xmlns:a16="http://schemas.microsoft.com/office/drawing/2014/main" id="{40322867-164E-4802-9561-CB0CFACF5527}"/>
              </a:ext>
            </a:extLst>
          </p:cNvPr>
          <p:cNvPicPr>
            <a:picLocks noChangeAspect="1"/>
          </p:cNvPicPr>
          <p:nvPr/>
        </p:nvPicPr>
        <p:blipFill>
          <a:blip r:embed="rId4"/>
          <a:srcRect l="19374" r="19374"/>
          <a:stretch>
            <a:fillRect/>
          </a:stretch>
        </p:blipFill>
        <p:spPr>
          <a:xfrm>
            <a:off x="4275038" y="-12051"/>
            <a:ext cx="926749" cy="947851"/>
          </a:xfrm>
          <a:custGeom>
            <a:avLst/>
            <a:gdLst>
              <a:gd name="connsiteX0" fmla="*/ 2126650 w 4253298"/>
              <a:gd name="connsiteY0" fmla="*/ 0 h 5554447"/>
              <a:gd name="connsiteX1" fmla="*/ 4242320 w 4253298"/>
              <a:gd name="connsiteY1" fmla="*/ 2495921 h 5554447"/>
              <a:gd name="connsiteX2" fmla="*/ 4253298 w 4253298"/>
              <a:gd name="connsiteY2" fmla="*/ 2780126 h 5554447"/>
              <a:gd name="connsiteX3" fmla="*/ 4253298 w 4253298"/>
              <a:gd name="connsiteY3" fmla="*/ 2780231 h 5554447"/>
              <a:gd name="connsiteX4" fmla="*/ 4242320 w 4253298"/>
              <a:gd name="connsiteY4" fmla="*/ 3064435 h 5554447"/>
              <a:gd name="connsiteX5" fmla="*/ 2344088 w 4253298"/>
              <a:gd name="connsiteY5" fmla="*/ 5546002 h 5554447"/>
              <a:gd name="connsiteX6" fmla="*/ 2216163 w 4253298"/>
              <a:gd name="connsiteY6" fmla="*/ 5554447 h 5554447"/>
              <a:gd name="connsiteX7" fmla="*/ 2037138 w 4253298"/>
              <a:gd name="connsiteY7" fmla="*/ 5554447 h 5554447"/>
              <a:gd name="connsiteX8" fmla="*/ 1909213 w 4253298"/>
              <a:gd name="connsiteY8" fmla="*/ 5546002 h 5554447"/>
              <a:gd name="connsiteX9" fmla="*/ 0 w 4253298"/>
              <a:gd name="connsiteY9" fmla="*/ 2780178 h 5554447"/>
              <a:gd name="connsiteX10" fmla="*/ 2126650 w 4253298"/>
              <a:gd name="connsiteY10" fmla="*/ 0 h 555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3298" h="5554447">
                <a:moveTo>
                  <a:pt x="2126650" y="0"/>
                </a:moveTo>
                <a:cubicBezTo>
                  <a:pt x="3227759" y="0"/>
                  <a:pt x="4133415" y="1093999"/>
                  <a:pt x="4242320" y="2495921"/>
                </a:cubicBezTo>
                <a:lnTo>
                  <a:pt x="4253298" y="2780126"/>
                </a:lnTo>
                <a:lnTo>
                  <a:pt x="4253298" y="2780231"/>
                </a:lnTo>
                <a:lnTo>
                  <a:pt x="4242320" y="3064435"/>
                </a:lnTo>
                <a:cubicBezTo>
                  <a:pt x="4140675" y="4372896"/>
                  <a:pt x="3344972" y="5413121"/>
                  <a:pt x="2344088" y="5546002"/>
                </a:cubicBezTo>
                <a:lnTo>
                  <a:pt x="2216163" y="5554447"/>
                </a:lnTo>
                <a:lnTo>
                  <a:pt x="2037138" y="5554447"/>
                </a:lnTo>
                <a:lnTo>
                  <a:pt x="1909213" y="5546002"/>
                </a:lnTo>
                <a:cubicBezTo>
                  <a:pt x="836837" y="5403630"/>
                  <a:pt x="0" y="4219663"/>
                  <a:pt x="0" y="2780178"/>
                </a:cubicBezTo>
                <a:cubicBezTo>
                  <a:pt x="0" y="1244728"/>
                  <a:pt x="952134" y="0"/>
                  <a:pt x="2126650" y="0"/>
                </a:cubicBezTo>
                <a:close/>
              </a:path>
            </a:pathLst>
          </a:custGeom>
          <a:solidFill>
            <a:schemeClr val="bg2">
              <a:lumMod val="50000"/>
            </a:schemeClr>
          </a:solidFill>
        </p:spPr>
      </p:pic>
      <p:sp>
        <p:nvSpPr>
          <p:cNvPr id="8" name="TextBox 7">
            <a:extLst>
              <a:ext uri="{FF2B5EF4-FFF2-40B4-BE49-F238E27FC236}">
                <a16:creationId xmlns:a16="http://schemas.microsoft.com/office/drawing/2014/main" id="{00B5B9C6-80AE-4A34-AFB3-7DFDA19AE7DF}"/>
              </a:ext>
            </a:extLst>
          </p:cNvPr>
          <p:cNvSpPr txBox="1"/>
          <p:nvPr/>
        </p:nvSpPr>
        <p:spPr>
          <a:xfrm>
            <a:off x="5201787" y="0"/>
            <a:ext cx="6137564" cy="769441"/>
          </a:xfrm>
          <a:prstGeom prst="rect">
            <a:avLst/>
          </a:prstGeom>
          <a:noFill/>
        </p:spPr>
        <p:txBody>
          <a:bodyPr wrap="square">
            <a:spAutoFit/>
          </a:bodyPr>
          <a:lstStyle/>
          <a:p>
            <a:r>
              <a:rPr lang="en-US" sz="4400" dirty="0">
                <a:solidFill>
                  <a:srgbClr val="FFFF00"/>
                </a:solidFill>
              </a:rPr>
              <a:t>Uniwallet</a:t>
            </a:r>
            <a:endParaRPr lang="en-GB" sz="4400" dirty="0"/>
          </a:p>
        </p:txBody>
      </p:sp>
    </p:spTree>
    <p:extLst>
      <p:ext uri="{BB962C8B-B14F-4D97-AF65-F5344CB8AC3E}">
        <p14:creationId xmlns:p14="http://schemas.microsoft.com/office/powerpoint/2010/main" val="252636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76D37-8CCE-3FFC-A796-720B00002412}"/>
              </a:ext>
            </a:extLst>
          </p:cNvPr>
          <p:cNvSpPr>
            <a:spLocks noGrp="1"/>
          </p:cNvSpPr>
          <p:nvPr>
            <p:ph type="title"/>
          </p:nvPr>
        </p:nvSpPr>
        <p:spPr>
          <a:xfrm>
            <a:off x="5334717" y="647073"/>
            <a:ext cx="2894883" cy="658368"/>
          </a:xfrm>
        </p:spPr>
        <p:txBody>
          <a:bodyPr/>
          <a:lstStyle/>
          <a:p>
            <a:r>
              <a:rPr lang="en-US" dirty="0">
                <a:solidFill>
                  <a:srgbClr val="FFFF00"/>
                </a:solidFill>
              </a:rPr>
              <a:t>Uniwallet</a:t>
            </a:r>
          </a:p>
        </p:txBody>
      </p:sp>
      <p:pic>
        <p:nvPicPr>
          <p:cNvPr id="6" name="Picture Placeholder 14">
            <a:extLst>
              <a:ext uri="{FF2B5EF4-FFF2-40B4-BE49-F238E27FC236}">
                <a16:creationId xmlns:a16="http://schemas.microsoft.com/office/drawing/2014/main" id="{63A16623-6A25-38DC-669A-840022925844}"/>
              </a:ext>
            </a:extLst>
          </p:cNvPr>
          <p:cNvPicPr>
            <a:picLocks noGrp="1" noChangeAspect="1"/>
          </p:cNvPicPr>
          <p:nvPr>
            <p:ph type="pic" sz="quarter" idx="10"/>
          </p:nvPr>
        </p:nvPicPr>
        <p:blipFill>
          <a:blip r:embed="rId4"/>
          <a:srcRect l="19009" r="19009"/>
          <a:stretch/>
        </p:blipFill>
        <p:spPr>
          <a:xfrm>
            <a:off x="560274" y="2054506"/>
            <a:ext cx="4466000" cy="4803494"/>
          </a:xfrm>
          <a:noFill/>
        </p:spPr>
      </p:pic>
      <p:sp>
        <p:nvSpPr>
          <p:cNvPr id="5" name="Content Placeholder 4">
            <a:extLst>
              <a:ext uri="{FF2B5EF4-FFF2-40B4-BE49-F238E27FC236}">
                <a16:creationId xmlns:a16="http://schemas.microsoft.com/office/drawing/2014/main" id="{DA754E71-BD53-BF23-F45D-E34BB9389B83}"/>
              </a:ext>
            </a:extLst>
          </p:cNvPr>
          <p:cNvSpPr>
            <a:spLocks noGrp="1"/>
          </p:cNvSpPr>
          <p:nvPr>
            <p:ph sz="quarter" idx="13"/>
          </p:nvPr>
        </p:nvSpPr>
        <p:spPr>
          <a:xfrm>
            <a:off x="5026274" y="2231136"/>
            <a:ext cx="7165726" cy="4087368"/>
          </a:xfrm>
        </p:spPr>
        <p:txBody>
          <a:bodyPr/>
          <a:lstStyle/>
          <a:p>
            <a:pPr marL="0" marR="0">
              <a:lnSpc>
                <a:spcPct val="115000"/>
              </a:lnSpc>
              <a:spcBef>
                <a:spcPts val="0"/>
              </a:spcBef>
              <a:spcAft>
                <a:spcPts val="1000"/>
              </a:spcAft>
            </a:pPr>
            <a:r>
              <a:rPr lang="en-US" sz="24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It helps students to enhance their financial literacy and offering tools for expense tracking and budgeting, the app aims at solving financial stress, enabling students to concentrate on their studies and personal</a:t>
            </a:r>
            <a:endParaRPr lang="en-GB" sz="2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89379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E1A2318-62F1-93BA-B8BB-7A3385938839}"/>
              </a:ext>
            </a:extLst>
          </p:cNvPr>
          <p:cNvPicPr>
            <a:picLocks noGrp="1" noChangeAspect="1"/>
          </p:cNvPicPr>
          <p:nvPr>
            <p:ph type="pic" sz="quarter" idx="13"/>
          </p:nvPr>
        </p:nvPicPr>
        <p:blipFill>
          <a:blip r:embed="rId2"/>
          <a:srcRect l="10897" r="10897"/>
          <a:stretch/>
        </p:blipFill>
        <p:spPr>
          <a:xfrm>
            <a:off x="6159304" y="0"/>
            <a:ext cx="4350034" cy="3705227"/>
          </a:xfrm>
        </p:spPr>
      </p:pic>
      <p:sp>
        <p:nvSpPr>
          <p:cNvPr id="8" name="Title 2">
            <a:extLst>
              <a:ext uri="{FF2B5EF4-FFF2-40B4-BE49-F238E27FC236}">
                <a16:creationId xmlns:a16="http://schemas.microsoft.com/office/drawing/2014/main" id="{D5E500C8-1AF2-B719-BEA8-5D9902E74B96}"/>
              </a:ext>
            </a:extLst>
          </p:cNvPr>
          <p:cNvSpPr>
            <a:spLocks noGrp="1"/>
          </p:cNvSpPr>
          <p:nvPr>
            <p:ph type="title"/>
          </p:nvPr>
        </p:nvSpPr>
        <p:spPr>
          <a:xfrm>
            <a:off x="2384313" y="2772789"/>
            <a:ext cx="8390512" cy="4864608"/>
          </a:xfrm>
        </p:spPr>
        <p:txBody>
          <a:bodyPr anchor="ctr"/>
          <a:lstStyle/>
          <a:p>
            <a:r>
              <a:rPr lang="en-US" dirty="0"/>
              <a:t>THANK</a:t>
            </a:r>
            <a:br>
              <a:rPr lang="en-US" dirty="0"/>
            </a:br>
            <a:r>
              <a:rPr lang="en-US" dirty="0"/>
              <a:t>        YOU</a:t>
            </a:r>
          </a:p>
        </p:txBody>
      </p:sp>
      <p:pic>
        <p:nvPicPr>
          <p:cNvPr id="5" name="Picture Placeholder 36">
            <a:extLst>
              <a:ext uri="{FF2B5EF4-FFF2-40B4-BE49-F238E27FC236}">
                <a16:creationId xmlns:a16="http://schemas.microsoft.com/office/drawing/2014/main" id="{16A4E293-C466-43D5-8BC9-B5AB431A8981}"/>
              </a:ext>
            </a:extLst>
          </p:cNvPr>
          <p:cNvPicPr>
            <a:picLocks noChangeAspect="1"/>
          </p:cNvPicPr>
          <p:nvPr/>
        </p:nvPicPr>
        <p:blipFill>
          <a:blip r:embed="rId3"/>
          <a:srcRect l="19374" r="19374"/>
          <a:stretch>
            <a:fillRect/>
          </a:stretch>
        </p:blipFill>
        <p:spPr>
          <a:xfrm>
            <a:off x="1351612" y="489561"/>
            <a:ext cx="1332707" cy="1363052"/>
          </a:xfrm>
          <a:custGeom>
            <a:avLst/>
            <a:gdLst>
              <a:gd name="connsiteX0" fmla="*/ 2126650 w 4253298"/>
              <a:gd name="connsiteY0" fmla="*/ 0 h 5554447"/>
              <a:gd name="connsiteX1" fmla="*/ 4242320 w 4253298"/>
              <a:gd name="connsiteY1" fmla="*/ 2495921 h 5554447"/>
              <a:gd name="connsiteX2" fmla="*/ 4253298 w 4253298"/>
              <a:gd name="connsiteY2" fmla="*/ 2780126 h 5554447"/>
              <a:gd name="connsiteX3" fmla="*/ 4253298 w 4253298"/>
              <a:gd name="connsiteY3" fmla="*/ 2780231 h 5554447"/>
              <a:gd name="connsiteX4" fmla="*/ 4242320 w 4253298"/>
              <a:gd name="connsiteY4" fmla="*/ 3064435 h 5554447"/>
              <a:gd name="connsiteX5" fmla="*/ 2344088 w 4253298"/>
              <a:gd name="connsiteY5" fmla="*/ 5546002 h 5554447"/>
              <a:gd name="connsiteX6" fmla="*/ 2216163 w 4253298"/>
              <a:gd name="connsiteY6" fmla="*/ 5554447 h 5554447"/>
              <a:gd name="connsiteX7" fmla="*/ 2037138 w 4253298"/>
              <a:gd name="connsiteY7" fmla="*/ 5554447 h 5554447"/>
              <a:gd name="connsiteX8" fmla="*/ 1909213 w 4253298"/>
              <a:gd name="connsiteY8" fmla="*/ 5546002 h 5554447"/>
              <a:gd name="connsiteX9" fmla="*/ 0 w 4253298"/>
              <a:gd name="connsiteY9" fmla="*/ 2780178 h 5554447"/>
              <a:gd name="connsiteX10" fmla="*/ 2126650 w 4253298"/>
              <a:gd name="connsiteY10" fmla="*/ 0 h 555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3298" h="5554447">
                <a:moveTo>
                  <a:pt x="2126650" y="0"/>
                </a:moveTo>
                <a:cubicBezTo>
                  <a:pt x="3227759" y="0"/>
                  <a:pt x="4133415" y="1093999"/>
                  <a:pt x="4242320" y="2495921"/>
                </a:cubicBezTo>
                <a:lnTo>
                  <a:pt x="4253298" y="2780126"/>
                </a:lnTo>
                <a:lnTo>
                  <a:pt x="4253298" y="2780231"/>
                </a:lnTo>
                <a:lnTo>
                  <a:pt x="4242320" y="3064435"/>
                </a:lnTo>
                <a:cubicBezTo>
                  <a:pt x="4140675" y="4372896"/>
                  <a:pt x="3344972" y="5413121"/>
                  <a:pt x="2344088" y="5546002"/>
                </a:cubicBezTo>
                <a:lnTo>
                  <a:pt x="2216163" y="5554447"/>
                </a:lnTo>
                <a:lnTo>
                  <a:pt x="2037138" y="5554447"/>
                </a:lnTo>
                <a:lnTo>
                  <a:pt x="1909213" y="5546002"/>
                </a:lnTo>
                <a:cubicBezTo>
                  <a:pt x="836837" y="5403630"/>
                  <a:pt x="0" y="4219663"/>
                  <a:pt x="0" y="2780178"/>
                </a:cubicBezTo>
                <a:cubicBezTo>
                  <a:pt x="0" y="1244728"/>
                  <a:pt x="952134" y="0"/>
                  <a:pt x="2126650" y="0"/>
                </a:cubicBezTo>
                <a:close/>
              </a:path>
            </a:pathLst>
          </a:custGeom>
        </p:spPr>
      </p:pic>
      <p:sp>
        <p:nvSpPr>
          <p:cNvPr id="11" name="TextBox 10">
            <a:extLst>
              <a:ext uri="{FF2B5EF4-FFF2-40B4-BE49-F238E27FC236}">
                <a16:creationId xmlns:a16="http://schemas.microsoft.com/office/drawing/2014/main" id="{87AC0FBC-0583-4DBF-BD5F-D6FA7ED2DFF3}"/>
              </a:ext>
            </a:extLst>
          </p:cNvPr>
          <p:cNvSpPr txBox="1"/>
          <p:nvPr/>
        </p:nvSpPr>
        <p:spPr>
          <a:xfrm>
            <a:off x="2684319" y="717202"/>
            <a:ext cx="6338454" cy="707886"/>
          </a:xfrm>
          <a:prstGeom prst="rect">
            <a:avLst/>
          </a:prstGeom>
          <a:noFill/>
        </p:spPr>
        <p:txBody>
          <a:bodyPr wrap="square">
            <a:spAutoFit/>
          </a:bodyPr>
          <a:lstStyle/>
          <a:p>
            <a:r>
              <a:rPr lang="en-US" sz="4000" dirty="0">
                <a:solidFill>
                  <a:srgbClr val="FFFF00"/>
                </a:solidFill>
              </a:rPr>
              <a:t>Uniwallet</a:t>
            </a:r>
            <a:endParaRPr lang="en-GB" sz="4000" dirty="0"/>
          </a:p>
        </p:txBody>
      </p:sp>
    </p:spTree>
    <p:extLst>
      <p:ext uri="{BB962C8B-B14F-4D97-AF65-F5344CB8AC3E}">
        <p14:creationId xmlns:p14="http://schemas.microsoft.com/office/powerpoint/2010/main" val="1980639818"/>
      </p:ext>
    </p:extLst>
  </p:cSld>
  <p:clrMapOvr>
    <a:masterClrMapping/>
  </p:clrMapOvr>
</p:sld>
</file>

<file path=ppt/theme/theme1.xml><?xml version="1.0" encoding="utf-8"?>
<a:theme xmlns:a="http://schemas.openxmlformats.org/drawingml/2006/main" name="Basis">
  <a:themeElements>
    <a:clrScheme name="Custom 416">
      <a:dk1>
        <a:srgbClr val="000000"/>
      </a:dk1>
      <a:lt1>
        <a:srgbClr val="FFFFFF"/>
      </a:lt1>
      <a:dk2>
        <a:srgbClr val="565349"/>
      </a:dk2>
      <a:lt2>
        <a:srgbClr val="DDDDDD"/>
      </a:lt2>
      <a:accent1>
        <a:srgbClr val="E3D9CF"/>
      </a:accent1>
      <a:accent2>
        <a:srgbClr val="4C564C"/>
      </a:accent2>
      <a:accent3>
        <a:srgbClr val="113322"/>
      </a:accent3>
      <a:accent4>
        <a:srgbClr val="DF102C"/>
      </a:accent4>
      <a:accent5>
        <a:srgbClr val="D7AF5B"/>
      </a:accent5>
      <a:accent6>
        <a:srgbClr val="B86166"/>
      </a:accent6>
      <a:hlink>
        <a:srgbClr val="F56600"/>
      </a:hlink>
      <a:folHlink>
        <a:srgbClr val="5799B2"/>
      </a:folHlink>
    </a:clrScheme>
    <a:fontScheme name="Custom 50">
      <a:majorFont>
        <a:latin typeface="Batang"/>
        <a:ea typeface=""/>
        <a:cs typeface=""/>
      </a:majorFont>
      <a:minorFont>
        <a:latin typeface="Dotum"/>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M00019431_win32_KB_V11" id="{CF26CC6F-B232-43B3-AD56-ABA871A624D3}" vid="{30A475E8-EF43-4724-B499-6089CD193C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915EF7-B9F6-4EB7-AA4F-557BE6AB702C}">
  <ds:schemaRefs>
    <ds:schemaRef ds:uri="http://www.w3.org/XML/1998/namespace"/>
    <ds:schemaRef ds:uri="http://schemas.openxmlformats.org/package/2006/metadata/core-properties"/>
    <ds:schemaRef ds:uri="230e9df3-be65-4c73-a93b-d1236ebd677e"/>
    <ds:schemaRef ds:uri="http://schemas.microsoft.com/office/2006/documentManagement/types"/>
    <ds:schemaRef ds:uri="16c05727-aa75-4e4a-9b5f-8a80a1165891"/>
    <ds:schemaRef ds:uri="http://purl.org/dc/dcmityp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465D742-03F8-4A07-AD44-2F5940A96098}">
  <ds:schemaRefs>
    <ds:schemaRef ds:uri="http://schemas.microsoft.com/sharepoint/v3/contenttype/forms"/>
  </ds:schemaRefs>
</ds:datastoreItem>
</file>

<file path=customXml/itemProps3.xml><?xml version="1.0" encoding="utf-8"?>
<ds:datastoreItem xmlns:ds="http://schemas.openxmlformats.org/officeDocument/2006/customXml" ds:itemID="{6AE87980-3FDC-42BA-8328-8C0C47BC0A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3997</TotalTime>
  <Words>250</Words>
  <Application>Microsoft Office PowerPoint</Application>
  <PresentationFormat>Widescreen</PresentationFormat>
  <Paragraphs>37</Paragraphs>
  <Slides>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Batang</vt:lpstr>
      <vt:lpstr>Dotum</vt:lpstr>
      <vt:lpstr>Arial</vt:lpstr>
      <vt:lpstr>Barlow SemiBold</vt:lpstr>
      <vt:lpstr>Calibri</vt:lpstr>
      <vt:lpstr>Corbel</vt:lpstr>
      <vt:lpstr>Nexa Bold</vt:lpstr>
      <vt:lpstr>Segoe UI Semibold</vt:lpstr>
      <vt:lpstr>Trebuchet MS</vt:lpstr>
      <vt:lpstr>Wingdings</vt:lpstr>
      <vt:lpstr>Basis</vt:lpstr>
      <vt:lpstr>PowerPoint Presentation</vt:lpstr>
      <vt:lpstr>Empowering Students to Manage Their Finances</vt:lpstr>
      <vt:lpstr>Objectives of Unifinance app</vt:lpstr>
      <vt:lpstr>Features of the app        </vt:lpstr>
      <vt:lpstr>Development Process</vt:lpstr>
      <vt:lpstr>PowerPoint Presentation</vt:lpstr>
      <vt:lpstr>Uniwallet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Asia</dc:creator>
  <cp:lastModifiedBy>asia marvin</cp:lastModifiedBy>
  <cp:revision>10</cp:revision>
  <dcterms:created xsi:type="dcterms:W3CDTF">2023-08-29T05:11:25Z</dcterms:created>
  <dcterms:modified xsi:type="dcterms:W3CDTF">2024-11-29T17:30:45Z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