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85" r:id="rId2"/>
    <p:sldId id="284" r:id="rId3"/>
    <p:sldId id="269" r:id="rId4"/>
    <p:sldId id="271" r:id="rId5"/>
    <p:sldId id="270" r:id="rId6"/>
    <p:sldId id="272" r:id="rId7"/>
    <p:sldId id="273" r:id="rId8"/>
    <p:sldId id="283" r:id="rId9"/>
    <p:sldId id="293" r:id="rId10"/>
    <p:sldId id="294" r:id="rId11"/>
    <p:sldId id="295" r:id="rId12"/>
    <p:sldId id="256" r:id="rId13"/>
    <p:sldId id="257" r:id="rId14"/>
    <p:sldId id="297" r:id="rId15"/>
    <p:sldId id="296" r:id="rId16"/>
    <p:sldId id="298" r:id="rId17"/>
    <p:sldId id="299" r:id="rId18"/>
    <p:sldId id="258" r:id="rId19"/>
    <p:sldId id="262" r:id="rId20"/>
    <p:sldId id="290" r:id="rId21"/>
    <p:sldId id="291" r:id="rId22"/>
    <p:sldId id="292" r:id="rId23"/>
    <p:sldId id="300" r:id="rId24"/>
    <p:sldId id="301" r:id="rId25"/>
    <p:sldId id="302" r:id="rId26"/>
    <p:sldId id="333" r:id="rId27"/>
    <p:sldId id="263" r:id="rId28"/>
    <p:sldId id="304" r:id="rId29"/>
    <p:sldId id="305" r:id="rId30"/>
    <p:sldId id="259" r:id="rId31"/>
    <p:sldId id="260" r:id="rId32"/>
    <p:sldId id="261" r:id="rId33"/>
    <p:sldId id="306" r:id="rId34"/>
    <p:sldId id="307" r:id="rId35"/>
    <p:sldId id="264" r:id="rId36"/>
    <p:sldId id="308" r:id="rId37"/>
    <p:sldId id="309" r:id="rId38"/>
    <p:sldId id="310" r:id="rId39"/>
    <p:sldId id="311" r:id="rId40"/>
    <p:sldId id="312" r:id="rId41"/>
    <p:sldId id="313" r:id="rId42"/>
    <p:sldId id="265" r:id="rId43"/>
    <p:sldId id="314" r:id="rId44"/>
    <p:sldId id="315" r:id="rId45"/>
    <p:sldId id="316" r:id="rId46"/>
    <p:sldId id="317" r:id="rId47"/>
    <p:sldId id="318" r:id="rId48"/>
    <p:sldId id="319" r:id="rId49"/>
    <p:sldId id="321" r:id="rId50"/>
    <p:sldId id="278" r:id="rId51"/>
    <p:sldId id="266" r:id="rId52"/>
    <p:sldId id="323" r:id="rId53"/>
    <p:sldId id="324" r:id="rId54"/>
    <p:sldId id="325" r:id="rId55"/>
    <p:sldId id="326" r:id="rId56"/>
    <p:sldId id="327" r:id="rId57"/>
    <p:sldId id="267" r:id="rId58"/>
    <p:sldId id="268" r:id="rId59"/>
    <p:sldId id="328" r:id="rId60"/>
    <p:sldId id="329" r:id="rId61"/>
    <p:sldId id="330" r:id="rId62"/>
    <p:sldId id="331" r:id="rId63"/>
    <p:sldId id="332" r:id="rId64"/>
    <p:sldId id="274" r:id="rId65"/>
    <p:sldId id="275" r:id="rId66"/>
    <p:sldId id="288" r:id="rId67"/>
    <p:sldId id="286" r:id="rId68"/>
    <p:sldId id="287" r:id="rId69"/>
    <p:sldId id="280" r:id="rId70"/>
    <p:sldId id="276" r:id="rId71"/>
    <p:sldId id="277" r:id="rId72"/>
    <p:sldId id="281" r:id="rId73"/>
    <p:sldId id="282" r:id="rId74"/>
    <p:sldId id="320" r:id="rId75"/>
    <p:sldId id="289" r:id="rId7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BC3DB4-BBA6-4931-9D21-839AA9672CC4}" v="700" dt="2023-12-06T11:18:22.1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 A, Rajesh" userId="6933d5c8-7cdd-47be-b16d-decb5c771f02" providerId="ADAL" clId="{56BC3DB4-BBA6-4931-9D21-839AA9672CC4}"/>
    <pc:docChg chg="undo custSel addSld delSld modSld sldOrd">
      <pc:chgData name="S A, Rajesh" userId="6933d5c8-7cdd-47be-b16d-decb5c771f02" providerId="ADAL" clId="{56BC3DB4-BBA6-4931-9D21-839AA9672CC4}" dt="2023-12-06T12:52:52.817" v="2113" actId="5793"/>
      <pc:docMkLst>
        <pc:docMk/>
      </pc:docMkLst>
      <pc:sldChg chg="modSp ord">
        <pc:chgData name="S A, Rajesh" userId="6933d5c8-7cdd-47be-b16d-decb5c771f02" providerId="ADAL" clId="{56BC3DB4-BBA6-4931-9D21-839AA9672CC4}" dt="2023-12-05T01:43:17.136" v="2006"/>
        <pc:sldMkLst>
          <pc:docMk/>
          <pc:sldMk cId="3780209725" sldId="256"/>
        </pc:sldMkLst>
        <pc:spChg chg="mod">
          <ac:chgData name="S A, Rajesh" userId="6933d5c8-7cdd-47be-b16d-decb5c771f02" providerId="ADAL" clId="{56BC3DB4-BBA6-4931-9D21-839AA9672CC4}" dt="2023-12-05T01:43:17.136" v="2006"/>
          <ac:spMkLst>
            <pc:docMk/>
            <pc:sldMk cId="3780209725" sldId="256"/>
            <ac:spMk id="2" creationId="{CD0103D3-3BD6-EFFA-058A-9A1E3290F23A}"/>
          </ac:spMkLst>
        </pc:spChg>
        <pc:spChg chg="mod">
          <ac:chgData name="S A, Rajesh" userId="6933d5c8-7cdd-47be-b16d-decb5c771f02" providerId="ADAL" clId="{56BC3DB4-BBA6-4931-9D21-839AA9672CC4}" dt="2023-12-05T01:43:17.136" v="2006"/>
          <ac:spMkLst>
            <pc:docMk/>
            <pc:sldMk cId="3780209725" sldId="256"/>
            <ac:spMk id="3" creationId="{E30DD1AB-E229-CBE1-E21E-915C2A3D638D}"/>
          </ac:spMkLst>
        </pc:spChg>
      </pc:sldChg>
      <pc:sldChg chg="addSp delSp modSp mod delDesignElem">
        <pc:chgData name="S A, Rajesh" userId="6933d5c8-7cdd-47be-b16d-decb5c771f02" providerId="ADAL" clId="{56BC3DB4-BBA6-4931-9D21-839AA9672CC4}" dt="2023-12-05T01:43:17.136" v="2006"/>
        <pc:sldMkLst>
          <pc:docMk/>
          <pc:sldMk cId="2831098145" sldId="257"/>
        </pc:sldMkLst>
        <pc:spChg chg="mod">
          <ac:chgData name="S A, Rajesh" userId="6933d5c8-7cdd-47be-b16d-decb5c771f02" providerId="ADAL" clId="{56BC3DB4-BBA6-4931-9D21-839AA9672CC4}" dt="2023-12-03T15:02:52.742" v="878" actId="26606"/>
          <ac:spMkLst>
            <pc:docMk/>
            <pc:sldMk cId="2831098145" sldId="257"/>
            <ac:spMk id="3" creationId="{DAE0C01F-6A10-C7A6-D5E7-452BEF9B0BE2}"/>
          </ac:spMkLst>
        </pc:spChg>
        <pc:spChg chg="add del">
          <ac:chgData name="S A, Rajesh" userId="6933d5c8-7cdd-47be-b16d-decb5c771f02" providerId="ADAL" clId="{56BC3DB4-BBA6-4931-9D21-839AA9672CC4}" dt="2023-12-05T01:43:17.136" v="2006"/>
          <ac:spMkLst>
            <pc:docMk/>
            <pc:sldMk cId="2831098145" sldId="257"/>
            <ac:spMk id="7" creationId="{0B7C4858-FAA3-4226-A856-193A01910E69}"/>
          </ac:spMkLst>
        </pc:spChg>
        <pc:spChg chg="add del">
          <ac:chgData name="S A, Rajesh" userId="6933d5c8-7cdd-47be-b16d-decb5c771f02" providerId="ADAL" clId="{56BC3DB4-BBA6-4931-9D21-839AA9672CC4}" dt="2023-12-05T01:43:17.136" v="2006"/>
          <ac:spMkLst>
            <pc:docMk/>
            <pc:sldMk cId="2831098145" sldId="257"/>
            <ac:spMk id="13" creationId="{68C1B503-0291-4E82-A65E-72D604D9F6CF}"/>
          </ac:spMkLst>
        </pc:spChg>
        <pc:spChg chg="add del">
          <ac:chgData name="S A, Rajesh" userId="6933d5c8-7cdd-47be-b16d-decb5c771f02" providerId="ADAL" clId="{56BC3DB4-BBA6-4931-9D21-839AA9672CC4}" dt="2023-12-05T01:43:17.136" v="2006"/>
          <ac:spMkLst>
            <pc:docMk/>
            <pc:sldMk cId="2831098145" sldId="257"/>
            <ac:spMk id="15" creationId="{B3F836C5-9601-4982-A121-CCA49BF7BA6C}"/>
          </ac:spMkLst>
        </pc:spChg>
        <pc:spChg chg="add del">
          <ac:chgData name="S A, Rajesh" userId="6933d5c8-7cdd-47be-b16d-decb5c771f02" providerId="ADAL" clId="{56BC3DB4-BBA6-4931-9D21-839AA9672CC4}" dt="2023-12-03T14:53:00.681" v="577"/>
          <ac:spMkLst>
            <pc:docMk/>
            <pc:sldMk cId="2831098145" sldId="257"/>
            <ac:spMk id="16" creationId="{0B7C4858-FAA3-4226-A856-193A01910E69}"/>
          </ac:spMkLst>
        </pc:spChg>
        <pc:spChg chg="add del">
          <ac:chgData name="S A, Rajesh" userId="6933d5c8-7cdd-47be-b16d-decb5c771f02" providerId="ADAL" clId="{56BC3DB4-BBA6-4931-9D21-839AA9672CC4}" dt="2023-12-05T01:43:17.136" v="2006"/>
          <ac:spMkLst>
            <pc:docMk/>
            <pc:sldMk cId="2831098145" sldId="257"/>
            <ac:spMk id="17" creationId="{46CD0D05-FF47-4ABB-841C-0600CADC354B}"/>
          </ac:spMkLst>
        </pc:spChg>
        <pc:spChg chg="add del">
          <ac:chgData name="S A, Rajesh" userId="6933d5c8-7cdd-47be-b16d-decb5c771f02" providerId="ADAL" clId="{56BC3DB4-BBA6-4931-9D21-839AA9672CC4}" dt="2023-12-03T14:53:00.681" v="577"/>
          <ac:spMkLst>
            <pc:docMk/>
            <pc:sldMk cId="2831098145" sldId="257"/>
            <ac:spMk id="18" creationId="{68C1B503-0291-4E82-A65E-72D604D9F6CF}"/>
          </ac:spMkLst>
        </pc:spChg>
        <pc:spChg chg="add del">
          <ac:chgData name="S A, Rajesh" userId="6933d5c8-7cdd-47be-b16d-decb5c771f02" providerId="ADAL" clId="{56BC3DB4-BBA6-4931-9D21-839AA9672CC4}" dt="2023-12-03T14:53:00.681" v="577"/>
          <ac:spMkLst>
            <pc:docMk/>
            <pc:sldMk cId="2831098145" sldId="257"/>
            <ac:spMk id="20" creationId="{B3F836C5-9601-4982-A121-CCA49BF7BA6C}"/>
          </ac:spMkLst>
        </pc:spChg>
        <pc:spChg chg="add del">
          <ac:chgData name="S A, Rajesh" userId="6933d5c8-7cdd-47be-b16d-decb5c771f02" providerId="ADAL" clId="{56BC3DB4-BBA6-4931-9D21-839AA9672CC4}" dt="2023-12-03T14:53:00.681" v="577"/>
          <ac:spMkLst>
            <pc:docMk/>
            <pc:sldMk cId="2831098145" sldId="257"/>
            <ac:spMk id="22" creationId="{46CD0D05-FF47-4ABB-841C-0600CADC354B}"/>
          </ac:spMkLst>
        </pc:spChg>
        <pc:grpChg chg="add del">
          <ac:chgData name="S A, Rajesh" userId="6933d5c8-7cdd-47be-b16d-decb5c771f02" providerId="ADAL" clId="{56BC3DB4-BBA6-4931-9D21-839AA9672CC4}" dt="2023-12-03T14:53:00.681" v="577"/>
          <ac:grpSpMkLst>
            <pc:docMk/>
            <pc:sldMk cId="2831098145" sldId="257"/>
            <ac:grpSpMk id="5" creationId="{614F7DB2-2747-44B1-8CCD-EA4CF6EABA54}"/>
          </ac:grpSpMkLst>
        </pc:grpChg>
        <pc:grpChg chg="add del">
          <ac:chgData name="S A, Rajesh" userId="6933d5c8-7cdd-47be-b16d-decb5c771f02" providerId="ADAL" clId="{56BC3DB4-BBA6-4931-9D21-839AA9672CC4}" dt="2023-12-05T01:43:17.136" v="2006"/>
          <ac:grpSpMkLst>
            <pc:docMk/>
            <pc:sldMk cId="2831098145" sldId="257"/>
            <ac:grpSpMk id="8" creationId="{614F7DB2-2747-44B1-8CCD-EA4CF6EABA54}"/>
          </ac:grpSpMkLst>
        </pc:grpChg>
        <pc:cxnChg chg="add del">
          <ac:chgData name="S A, Rajesh" userId="6933d5c8-7cdd-47be-b16d-decb5c771f02" providerId="ADAL" clId="{56BC3DB4-BBA6-4931-9D21-839AA9672CC4}" dt="2023-12-05T01:43:17.136" v="2006"/>
          <ac:cxnSpMkLst>
            <pc:docMk/>
            <pc:sldMk cId="2831098145" sldId="257"/>
            <ac:cxnSpMk id="6" creationId="{2C02D87C-1E23-4B24-AFE6-A85743C72FDD}"/>
          </ac:cxnSpMkLst>
        </pc:cxnChg>
        <pc:cxnChg chg="add del">
          <ac:chgData name="S A, Rajesh" userId="6933d5c8-7cdd-47be-b16d-decb5c771f02" providerId="ADAL" clId="{56BC3DB4-BBA6-4931-9D21-839AA9672CC4}" dt="2023-12-03T14:53:00.681" v="577"/>
          <ac:cxnSpMkLst>
            <pc:docMk/>
            <pc:sldMk cId="2831098145" sldId="257"/>
            <ac:cxnSpMk id="14" creationId="{2C02D87C-1E23-4B24-AFE6-A85743C72FDD}"/>
          </ac:cxnSpMkLst>
        </pc:cxnChg>
      </pc:sldChg>
      <pc:sldChg chg="addSp delSp modSp mod delDesignElem">
        <pc:chgData name="S A, Rajesh" userId="6933d5c8-7cdd-47be-b16d-decb5c771f02" providerId="ADAL" clId="{56BC3DB4-BBA6-4931-9D21-839AA9672CC4}" dt="2023-12-05T01:43:17.136" v="2006"/>
        <pc:sldMkLst>
          <pc:docMk/>
          <pc:sldMk cId="2038624945" sldId="258"/>
        </pc:sldMkLst>
        <pc:spChg chg="mod">
          <ac:chgData name="S A, Rajesh" userId="6933d5c8-7cdd-47be-b16d-decb5c771f02" providerId="ADAL" clId="{56BC3DB4-BBA6-4931-9D21-839AA9672CC4}" dt="2023-12-03T17:31:09.286" v="1632" actId="20577"/>
          <ac:spMkLst>
            <pc:docMk/>
            <pc:sldMk cId="2038624945" sldId="258"/>
            <ac:spMk id="3" creationId="{FDF48D08-3FBD-8446-89EF-CAB409BE12E2}"/>
          </ac:spMkLst>
        </pc:spChg>
        <pc:spChg chg="add del">
          <ac:chgData name="S A, Rajesh" userId="6933d5c8-7cdd-47be-b16d-decb5c771f02" providerId="ADAL" clId="{56BC3DB4-BBA6-4931-9D21-839AA9672CC4}" dt="2023-12-03T14:53:00.681" v="577"/>
          <ac:spMkLst>
            <pc:docMk/>
            <pc:sldMk cId="2038624945" sldId="258"/>
            <ac:spMk id="6" creationId="{0B7C4858-FAA3-4226-A856-193A01910E69}"/>
          </ac:spMkLst>
        </pc:spChg>
        <pc:spChg chg="add del">
          <ac:chgData name="S A, Rajesh" userId="6933d5c8-7cdd-47be-b16d-decb5c771f02" providerId="ADAL" clId="{56BC3DB4-BBA6-4931-9D21-839AA9672CC4}" dt="2023-12-03T14:53:00.681" v="577"/>
          <ac:spMkLst>
            <pc:docMk/>
            <pc:sldMk cId="2038624945" sldId="258"/>
            <ac:spMk id="7" creationId="{68C1B503-0291-4E82-A65E-72D604D9F6CF}"/>
          </ac:spMkLst>
        </pc:spChg>
        <pc:spChg chg="add del">
          <ac:chgData name="S A, Rajesh" userId="6933d5c8-7cdd-47be-b16d-decb5c771f02" providerId="ADAL" clId="{56BC3DB4-BBA6-4931-9D21-839AA9672CC4}" dt="2023-12-05T01:43:17.136" v="2006"/>
          <ac:spMkLst>
            <pc:docMk/>
            <pc:sldMk cId="2038624945" sldId="258"/>
            <ac:spMk id="15" creationId="{B3F836C5-9601-4982-A121-CCA49BF7BA6C}"/>
          </ac:spMkLst>
        </pc:spChg>
        <pc:spChg chg="add del">
          <ac:chgData name="S A, Rajesh" userId="6933d5c8-7cdd-47be-b16d-decb5c771f02" providerId="ADAL" clId="{56BC3DB4-BBA6-4931-9D21-839AA9672CC4}" dt="2023-12-05T01:43:17.136" v="2006"/>
          <ac:spMkLst>
            <pc:docMk/>
            <pc:sldMk cId="2038624945" sldId="258"/>
            <ac:spMk id="16" creationId="{0B7C4858-FAA3-4226-A856-193A01910E69}"/>
          </ac:spMkLst>
        </pc:spChg>
        <pc:spChg chg="add del">
          <ac:chgData name="S A, Rajesh" userId="6933d5c8-7cdd-47be-b16d-decb5c771f02" providerId="ADAL" clId="{56BC3DB4-BBA6-4931-9D21-839AA9672CC4}" dt="2023-12-05T01:43:17.136" v="2006"/>
          <ac:spMkLst>
            <pc:docMk/>
            <pc:sldMk cId="2038624945" sldId="258"/>
            <ac:spMk id="17" creationId="{46CD0D05-FF47-4ABB-841C-0600CADC354B}"/>
          </ac:spMkLst>
        </pc:spChg>
        <pc:spChg chg="add del">
          <ac:chgData name="S A, Rajesh" userId="6933d5c8-7cdd-47be-b16d-decb5c771f02" providerId="ADAL" clId="{56BC3DB4-BBA6-4931-9D21-839AA9672CC4}" dt="2023-12-05T01:43:17.136" v="2006"/>
          <ac:spMkLst>
            <pc:docMk/>
            <pc:sldMk cId="2038624945" sldId="258"/>
            <ac:spMk id="18" creationId="{68C1B503-0291-4E82-A65E-72D604D9F6CF}"/>
          </ac:spMkLst>
        </pc:spChg>
        <pc:spChg chg="add del">
          <ac:chgData name="S A, Rajesh" userId="6933d5c8-7cdd-47be-b16d-decb5c771f02" providerId="ADAL" clId="{56BC3DB4-BBA6-4931-9D21-839AA9672CC4}" dt="2023-12-03T14:53:00.681" v="577"/>
          <ac:spMkLst>
            <pc:docMk/>
            <pc:sldMk cId="2038624945" sldId="258"/>
            <ac:spMk id="20" creationId="{B3F836C5-9601-4982-A121-CCA49BF7BA6C}"/>
          </ac:spMkLst>
        </pc:spChg>
        <pc:spChg chg="add del">
          <ac:chgData name="S A, Rajesh" userId="6933d5c8-7cdd-47be-b16d-decb5c771f02" providerId="ADAL" clId="{56BC3DB4-BBA6-4931-9D21-839AA9672CC4}" dt="2023-12-03T14:53:00.681" v="577"/>
          <ac:spMkLst>
            <pc:docMk/>
            <pc:sldMk cId="2038624945" sldId="258"/>
            <ac:spMk id="22" creationId="{46CD0D05-FF47-4ABB-841C-0600CADC354B}"/>
          </ac:spMkLst>
        </pc:spChg>
        <pc:grpChg chg="add del">
          <ac:chgData name="S A, Rajesh" userId="6933d5c8-7cdd-47be-b16d-decb5c771f02" providerId="ADAL" clId="{56BC3DB4-BBA6-4931-9D21-839AA9672CC4}" dt="2023-12-03T14:53:00.681" v="577"/>
          <ac:grpSpMkLst>
            <pc:docMk/>
            <pc:sldMk cId="2038624945" sldId="258"/>
            <ac:grpSpMk id="8" creationId="{614F7DB2-2747-44B1-8CCD-EA4CF6EABA54}"/>
          </ac:grpSpMkLst>
        </pc:grpChg>
        <pc:grpChg chg="add del">
          <ac:chgData name="S A, Rajesh" userId="6933d5c8-7cdd-47be-b16d-decb5c771f02" providerId="ADAL" clId="{56BC3DB4-BBA6-4931-9D21-839AA9672CC4}" dt="2023-12-05T01:43:17.136" v="2006"/>
          <ac:grpSpMkLst>
            <pc:docMk/>
            <pc:sldMk cId="2038624945" sldId="258"/>
            <ac:grpSpMk id="13" creationId="{614F7DB2-2747-44B1-8CCD-EA4CF6EABA54}"/>
          </ac:grpSpMkLst>
        </pc:grpChg>
        <pc:cxnChg chg="add del">
          <ac:chgData name="S A, Rajesh" userId="6933d5c8-7cdd-47be-b16d-decb5c771f02" providerId="ADAL" clId="{56BC3DB4-BBA6-4931-9D21-839AA9672CC4}" dt="2023-12-03T14:53:00.681" v="577"/>
          <ac:cxnSpMkLst>
            <pc:docMk/>
            <pc:sldMk cId="2038624945" sldId="258"/>
            <ac:cxnSpMk id="5" creationId="{2C02D87C-1E23-4B24-AFE6-A85743C72FDD}"/>
          </ac:cxnSpMkLst>
        </pc:cxnChg>
        <pc:cxnChg chg="add del">
          <ac:chgData name="S A, Rajesh" userId="6933d5c8-7cdd-47be-b16d-decb5c771f02" providerId="ADAL" clId="{56BC3DB4-BBA6-4931-9D21-839AA9672CC4}" dt="2023-12-05T01:43:17.136" v="2006"/>
          <ac:cxnSpMkLst>
            <pc:docMk/>
            <pc:sldMk cId="2038624945" sldId="258"/>
            <ac:cxnSpMk id="14" creationId="{2C02D87C-1E23-4B24-AFE6-A85743C72FDD}"/>
          </ac:cxnSpMkLst>
        </pc:cxnChg>
      </pc:sldChg>
      <pc:sldChg chg="del">
        <pc:chgData name="S A, Rajesh" userId="6933d5c8-7cdd-47be-b16d-decb5c771f02" providerId="ADAL" clId="{56BC3DB4-BBA6-4931-9D21-839AA9672CC4}" dt="2023-12-03T13:59:01.799" v="0" actId="2696"/>
        <pc:sldMkLst>
          <pc:docMk/>
          <pc:sldMk cId="3396781941" sldId="259"/>
        </pc:sldMkLst>
      </pc:sldChg>
      <pc:sldChg chg="addSp delSp modSp add mod ord setBg setClrOvrMap delDesignElem">
        <pc:chgData name="S A, Rajesh" userId="6933d5c8-7cdd-47be-b16d-decb5c771f02" providerId="ADAL" clId="{56BC3DB4-BBA6-4931-9D21-839AA9672CC4}" dt="2023-12-06T12:52:03.414" v="2107" actId="5793"/>
        <pc:sldMkLst>
          <pc:docMk/>
          <pc:sldMk cId="3540604227" sldId="259"/>
        </pc:sldMkLst>
        <pc:spChg chg="mod">
          <ac:chgData name="S A, Rajesh" userId="6933d5c8-7cdd-47be-b16d-decb5c771f02" providerId="ADAL" clId="{56BC3DB4-BBA6-4931-9D21-839AA9672CC4}" dt="2023-12-05T01:10:21.253" v="1776" actId="26606"/>
          <ac:spMkLst>
            <pc:docMk/>
            <pc:sldMk cId="3540604227" sldId="259"/>
            <ac:spMk id="2" creationId="{5808D236-CC24-D221-F182-1C33B3EF2910}"/>
          </ac:spMkLst>
        </pc:spChg>
        <pc:spChg chg="mod">
          <ac:chgData name="S A, Rajesh" userId="6933d5c8-7cdd-47be-b16d-decb5c771f02" providerId="ADAL" clId="{56BC3DB4-BBA6-4931-9D21-839AA9672CC4}" dt="2023-12-06T12:52:03.414" v="2107" actId="5793"/>
          <ac:spMkLst>
            <pc:docMk/>
            <pc:sldMk cId="3540604227" sldId="259"/>
            <ac:spMk id="3" creationId="{4D87680E-A8B3-DC83-5C76-98639DEA452A}"/>
          </ac:spMkLst>
        </pc:spChg>
        <pc:spChg chg="add del">
          <ac:chgData name="S A, Rajesh" userId="6933d5c8-7cdd-47be-b16d-decb5c771f02" providerId="ADAL" clId="{56BC3DB4-BBA6-4931-9D21-839AA9672CC4}" dt="2023-12-05T01:43:17.136" v="2006"/>
          <ac:spMkLst>
            <pc:docMk/>
            <pc:sldMk cId="3540604227" sldId="259"/>
            <ac:spMk id="13" creationId="{011FACCD-8B95-4879-B20F-26F41E8BC89A}"/>
          </ac:spMkLst>
        </pc:spChg>
        <pc:spChg chg="add del">
          <ac:chgData name="S A, Rajesh" userId="6933d5c8-7cdd-47be-b16d-decb5c771f02" providerId="ADAL" clId="{56BC3DB4-BBA6-4931-9D21-839AA9672CC4}" dt="2023-12-05T01:43:17.136" v="2006"/>
          <ac:spMkLst>
            <pc:docMk/>
            <pc:sldMk cId="3540604227" sldId="259"/>
            <ac:spMk id="15" creationId="{E9B2A7AA-2C45-40F0-B861-4EB9AA9F66F8}"/>
          </ac:spMkLst>
        </pc:spChg>
        <pc:spChg chg="add del">
          <ac:chgData name="S A, Rajesh" userId="6933d5c8-7cdd-47be-b16d-decb5c771f02" providerId="ADAL" clId="{56BC3DB4-BBA6-4931-9D21-839AA9672CC4}" dt="2023-12-05T01:10:18.184" v="1775"/>
          <ac:spMkLst>
            <pc:docMk/>
            <pc:sldMk cId="3540604227" sldId="259"/>
            <ac:spMk id="16" creationId="{DC878D9A-77BE-4701-AE3D-EEFC53CD50BC}"/>
          </ac:spMkLst>
        </pc:spChg>
        <pc:spChg chg="add del">
          <ac:chgData name="S A, Rajesh" userId="6933d5c8-7cdd-47be-b16d-decb5c771f02" providerId="ADAL" clId="{56BC3DB4-BBA6-4931-9D21-839AA9672CC4}" dt="2023-12-05T01:43:17.136" v="2006"/>
          <ac:spMkLst>
            <pc:docMk/>
            <pc:sldMk cId="3540604227" sldId="259"/>
            <ac:spMk id="17" creationId="{3CE3689C-E8F8-4542-8800-E68B764AFD2E}"/>
          </ac:spMkLst>
        </pc:spChg>
        <pc:spChg chg="add del">
          <ac:chgData name="S A, Rajesh" userId="6933d5c8-7cdd-47be-b16d-decb5c771f02" providerId="ADAL" clId="{56BC3DB4-BBA6-4931-9D21-839AA9672CC4}" dt="2023-12-05T01:10:18.184" v="1775"/>
          <ac:spMkLst>
            <pc:docMk/>
            <pc:sldMk cId="3540604227" sldId="259"/>
            <ac:spMk id="18" creationId="{F643BE08-0ED1-4B73-AC6D-B7E26A59CDAA}"/>
          </ac:spMkLst>
        </pc:spChg>
        <pc:spChg chg="add del">
          <ac:chgData name="S A, Rajesh" userId="6933d5c8-7cdd-47be-b16d-decb5c771f02" providerId="ADAL" clId="{56BC3DB4-BBA6-4931-9D21-839AA9672CC4}" dt="2023-12-05T01:43:17.136" v="2006"/>
          <ac:spMkLst>
            <pc:docMk/>
            <pc:sldMk cId="3540604227" sldId="259"/>
            <ac:spMk id="19" creationId="{52467CA7-F767-4582-9BB7-0B1AF75DF721}"/>
          </ac:spMkLst>
        </pc:spChg>
        <pc:spChg chg="add del">
          <ac:chgData name="S A, Rajesh" userId="6933d5c8-7cdd-47be-b16d-decb5c771f02" providerId="ADAL" clId="{56BC3DB4-BBA6-4931-9D21-839AA9672CC4}" dt="2023-12-05T01:10:18.184" v="1775"/>
          <ac:spMkLst>
            <pc:docMk/>
            <pc:sldMk cId="3540604227" sldId="259"/>
            <ac:spMk id="20" creationId="{956B2094-7FC0-45FC-BFED-3CB88CEE63F5}"/>
          </ac:spMkLst>
        </pc:spChg>
        <pc:spChg chg="add del">
          <ac:chgData name="S A, Rajesh" userId="6933d5c8-7cdd-47be-b16d-decb5c771f02" providerId="ADAL" clId="{56BC3DB4-BBA6-4931-9D21-839AA9672CC4}" dt="2023-12-05T01:10:18.184" v="1775"/>
          <ac:spMkLst>
            <pc:docMk/>
            <pc:sldMk cId="3540604227" sldId="259"/>
            <ac:spMk id="22" creationId="{07A4B640-BB7F-4272-A710-068DBA9F9A6E}"/>
          </ac:spMkLst>
        </pc:spChg>
        <pc:grpChg chg="add del">
          <ac:chgData name="S A, Rajesh" userId="6933d5c8-7cdd-47be-b16d-decb5c771f02" providerId="ADAL" clId="{56BC3DB4-BBA6-4931-9D21-839AA9672CC4}" dt="2023-12-05T01:43:17.136" v="2006"/>
          <ac:grpSpMkLst>
            <pc:docMk/>
            <pc:sldMk cId="3540604227" sldId="259"/>
            <ac:grpSpMk id="5" creationId="{614F7DB2-2747-44B1-8CCD-EA4CF6EABA54}"/>
          </ac:grpSpMkLst>
        </pc:grpChg>
        <pc:grpChg chg="add del">
          <ac:chgData name="S A, Rajesh" userId="6933d5c8-7cdd-47be-b16d-decb5c771f02" providerId="ADAL" clId="{56BC3DB4-BBA6-4931-9D21-839AA9672CC4}" dt="2023-12-05T01:10:18.184" v="1775"/>
          <ac:grpSpMkLst>
            <pc:docMk/>
            <pc:sldMk cId="3540604227" sldId="259"/>
            <ac:grpSpMk id="8" creationId="{614F7DB2-2747-44B1-8CCD-EA4CF6EABA54}"/>
          </ac:grpSpMkLst>
        </pc:grpChg>
        <pc:cxnChg chg="add del">
          <ac:chgData name="S A, Rajesh" userId="6933d5c8-7cdd-47be-b16d-decb5c771f02" providerId="ADAL" clId="{56BC3DB4-BBA6-4931-9D21-839AA9672CC4}" dt="2023-12-05T01:43:17.136" v="2006"/>
          <ac:cxnSpMkLst>
            <pc:docMk/>
            <pc:sldMk cId="3540604227" sldId="259"/>
            <ac:cxnSpMk id="7" creationId="{2C02D87C-1E23-4B24-AFE6-A85743C72FDD}"/>
          </ac:cxnSpMkLst>
        </pc:cxnChg>
        <pc:cxnChg chg="add del">
          <ac:chgData name="S A, Rajesh" userId="6933d5c8-7cdd-47be-b16d-decb5c771f02" providerId="ADAL" clId="{56BC3DB4-BBA6-4931-9D21-839AA9672CC4}" dt="2023-12-05T01:10:18.184" v="1775"/>
          <ac:cxnSpMkLst>
            <pc:docMk/>
            <pc:sldMk cId="3540604227" sldId="259"/>
            <ac:cxnSpMk id="14" creationId="{2C02D87C-1E23-4B24-AFE6-A85743C72FDD}"/>
          </ac:cxnSpMkLst>
        </pc:cxnChg>
      </pc:sldChg>
      <pc:sldChg chg="addSp delSp modSp add mod ord setBg delDesignElem">
        <pc:chgData name="S A, Rajesh" userId="6933d5c8-7cdd-47be-b16d-decb5c771f02" providerId="ADAL" clId="{56BC3DB4-BBA6-4931-9D21-839AA9672CC4}" dt="2023-12-06T12:52:09.931" v="2108" actId="5793"/>
        <pc:sldMkLst>
          <pc:docMk/>
          <pc:sldMk cId="3134672079" sldId="260"/>
        </pc:sldMkLst>
        <pc:spChg chg="mod">
          <ac:chgData name="S A, Rajesh" userId="6933d5c8-7cdd-47be-b16d-decb5c771f02" providerId="ADAL" clId="{56BC3DB4-BBA6-4931-9D21-839AA9672CC4}" dt="2023-12-05T01:10:28.417" v="1777" actId="26606"/>
          <ac:spMkLst>
            <pc:docMk/>
            <pc:sldMk cId="3134672079" sldId="260"/>
            <ac:spMk id="2" creationId="{7F75AF2D-3C99-B6DF-A079-FB50C7BFE74B}"/>
          </ac:spMkLst>
        </pc:spChg>
        <pc:spChg chg="mod">
          <ac:chgData name="S A, Rajesh" userId="6933d5c8-7cdd-47be-b16d-decb5c771f02" providerId="ADAL" clId="{56BC3DB4-BBA6-4931-9D21-839AA9672CC4}" dt="2023-12-06T12:52:09.931" v="2108" actId="5793"/>
          <ac:spMkLst>
            <pc:docMk/>
            <pc:sldMk cId="3134672079" sldId="260"/>
            <ac:spMk id="3" creationId="{8DCE6833-BA3E-0B30-0935-68F14C4C0175}"/>
          </ac:spMkLst>
        </pc:spChg>
        <pc:spChg chg="add del">
          <ac:chgData name="S A, Rajesh" userId="6933d5c8-7cdd-47be-b16d-decb5c771f02" providerId="ADAL" clId="{56BC3DB4-BBA6-4931-9D21-839AA9672CC4}" dt="2023-12-05T01:10:28.417" v="1777" actId="26606"/>
          <ac:spMkLst>
            <pc:docMk/>
            <pc:sldMk cId="3134672079" sldId="260"/>
            <ac:spMk id="16" creationId="{DC878D9A-77BE-4701-AE3D-EEFC53CD50BC}"/>
          </ac:spMkLst>
        </pc:spChg>
        <pc:spChg chg="add del">
          <ac:chgData name="S A, Rajesh" userId="6933d5c8-7cdd-47be-b16d-decb5c771f02" providerId="ADAL" clId="{56BC3DB4-BBA6-4931-9D21-839AA9672CC4}" dt="2023-12-05T01:10:28.417" v="1777" actId="26606"/>
          <ac:spMkLst>
            <pc:docMk/>
            <pc:sldMk cId="3134672079" sldId="260"/>
            <ac:spMk id="18" creationId="{F643BE08-0ED1-4B73-AC6D-B7E26A59CDAA}"/>
          </ac:spMkLst>
        </pc:spChg>
        <pc:spChg chg="add del">
          <ac:chgData name="S A, Rajesh" userId="6933d5c8-7cdd-47be-b16d-decb5c771f02" providerId="ADAL" clId="{56BC3DB4-BBA6-4931-9D21-839AA9672CC4}" dt="2023-12-05T01:10:28.417" v="1777" actId="26606"/>
          <ac:spMkLst>
            <pc:docMk/>
            <pc:sldMk cId="3134672079" sldId="260"/>
            <ac:spMk id="20" creationId="{956B2094-7FC0-45FC-BFED-3CB88CEE63F5}"/>
          </ac:spMkLst>
        </pc:spChg>
        <pc:spChg chg="add del">
          <ac:chgData name="S A, Rajesh" userId="6933d5c8-7cdd-47be-b16d-decb5c771f02" providerId="ADAL" clId="{56BC3DB4-BBA6-4931-9D21-839AA9672CC4}" dt="2023-12-05T01:10:28.417" v="1777" actId="26606"/>
          <ac:spMkLst>
            <pc:docMk/>
            <pc:sldMk cId="3134672079" sldId="260"/>
            <ac:spMk id="22" creationId="{07A4B640-BB7F-4272-A710-068DBA9F9A6E}"/>
          </ac:spMkLst>
        </pc:spChg>
        <pc:spChg chg="add del">
          <ac:chgData name="S A, Rajesh" userId="6933d5c8-7cdd-47be-b16d-decb5c771f02" providerId="ADAL" clId="{56BC3DB4-BBA6-4931-9D21-839AA9672CC4}" dt="2023-12-05T01:43:17.136" v="2006"/>
          <ac:spMkLst>
            <pc:docMk/>
            <pc:sldMk cId="3134672079" sldId="260"/>
            <ac:spMk id="35" creationId="{011FACCD-8B95-4879-B20F-26F41E8BC89A}"/>
          </ac:spMkLst>
        </pc:spChg>
        <pc:spChg chg="add del">
          <ac:chgData name="S A, Rajesh" userId="6933d5c8-7cdd-47be-b16d-decb5c771f02" providerId="ADAL" clId="{56BC3DB4-BBA6-4931-9D21-839AA9672CC4}" dt="2023-12-05T01:43:17.136" v="2006"/>
          <ac:spMkLst>
            <pc:docMk/>
            <pc:sldMk cId="3134672079" sldId="260"/>
            <ac:spMk id="37" creationId="{E9B2A7AA-2C45-40F0-B861-4EB9AA9F66F8}"/>
          </ac:spMkLst>
        </pc:spChg>
        <pc:spChg chg="add del">
          <ac:chgData name="S A, Rajesh" userId="6933d5c8-7cdd-47be-b16d-decb5c771f02" providerId="ADAL" clId="{56BC3DB4-BBA6-4931-9D21-839AA9672CC4}" dt="2023-12-05T01:43:17.136" v="2006"/>
          <ac:spMkLst>
            <pc:docMk/>
            <pc:sldMk cId="3134672079" sldId="260"/>
            <ac:spMk id="39" creationId="{3CE3689C-E8F8-4542-8800-E68B764AFD2E}"/>
          </ac:spMkLst>
        </pc:spChg>
        <pc:spChg chg="add del">
          <ac:chgData name="S A, Rajesh" userId="6933d5c8-7cdd-47be-b16d-decb5c771f02" providerId="ADAL" clId="{56BC3DB4-BBA6-4931-9D21-839AA9672CC4}" dt="2023-12-05T01:43:17.136" v="2006"/>
          <ac:spMkLst>
            <pc:docMk/>
            <pc:sldMk cId="3134672079" sldId="260"/>
            <ac:spMk id="41" creationId="{52467CA7-F767-4582-9BB7-0B1AF75DF721}"/>
          </ac:spMkLst>
        </pc:spChg>
        <pc:grpChg chg="add del">
          <ac:chgData name="S A, Rajesh" userId="6933d5c8-7cdd-47be-b16d-decb5c771f02" providerId="ADAL" clId="{56BC3DB4-BBA6-4931-9D21-839AA9672CC4}" dt="2023-12-05T01:10:28.417" v="1777" actId="26606"/>
          <ac:grpSpMkLst>
            <pc:docMk/>
            <pc:sldMk cId="3134672079" sldId="260"/>
            <ac:grpSpMk id="8" creationId="{614F7DB2-2747-44B1-8CCD-EA4CF6EABA54}"/>
          </ac:grpSpMkLst>
        </pc:grpChg>
        <pc:grpChg chg="add del">
          <ac:chgData name="S A, Rajesh" userId="6933d5c8-7cdd-47be-b16d-decb5c771f02" providerId="ADAL" clId="{56BC3DB4-BBA6-4931-9D21-839AA9672CC4}" dt="2023-12-05T01:43:17.136" v="2006"/>
          <ac:grpSpMkLst>
            <pc:docMk/>
            <pc:sldMk cId="3134672079" sldId="260"/>
            <ac:grpSpMk id="27" creationId="{614F7DB2-2747-44B1-8CCD-EA4CF6EABA54}"/>
          </ac:grpSpMkLst>
        </pc:grpChg>
        <pc:cxnChg chg="add del">
          <ac:chgData name="S A, Rajesh" userId="6933d5c8-7cdd-47be-b16d-decb5c771f02" providerId="ADAL" clId="{56BC3DB4-BBA6-4931-9D21-839AA9672CC4}" dt="2023-12-05T01:10:28.417" v="1777" actId="26606"/>
          <ac:cxnSpMkLst>
            <pc:docMk/>
            <pc:sldMk cId="3134672079" sldId="260"/>
            <ac:cxnSpMk id="14" creationId="{2C02D87C-1E23-4B24-AFE6-A85743C72FDD}"/>
          </ac:cxnSpMkLst>
        </pc:cxnChg>
        <pc:cxnChg chg="add del">
          <ac:chgData name="S A, Rajesh" userId="6933d5c8-7cdd-47be-b16d-decb5c771f02" providerId="ADAL" clId="{56BC3DB4-BBA6-4931-9D21-839AA9672CC4}" dt="2023-12-05T01:43:17.136" v="2006"/>
          <ac:cxnSpMkLst>
            <pc:docMk/>
            <pc:sldMk cId="3134672079" sldId="260"/>
            <ac:cxnSpMk id="33" creationId="{2C02D87C-1E23-4B24-AFE6-A85743C72FDD}"/>
          </ac:cxnSpMkLst>
        </pc:cxnChg>
      </pc:sldChg>
      <pc:sldChg chg="addSp delSp modSp add mod ord setBg delDesignElem">
        <pc:chgData name="S A, Rajesh" userId="6933d5c8-7cdd-47be-b16d-decb5c771f02" providerId="ADAL" clId="{56BC3DB4-BBA6-4931-9D21-839AA9672CC4}" dt="2023-12-06T12:52:18.233" v="2109" actId="5793"/>
        <pc:sldMkLst>
          <pc:docMk/>
          <pc:sldMk cId="369403617" sldId="261"/>
        </pc:sldMkLst>
        <pc:spChg chg="mod">
          <ac:chgData name="S A, Rajesh" userId="6933d5c8-7cdd-47be-b16d-decb5c771f02" providerId="ADAL" clId="{56BC3DB4-BBA6-4931-9D21-839AA9672CC4}" dt="2023-12-05T01:10:32.770" v="1778" actId="26606"/>
          <ac:spMkLst>
            <pc:docMk/>
            <pc:sldMk cId="369403617" sldId="261"/>
            <ac:spMk id="2" creationId="{1F7F4910-3FD1-FE93-2992-3630D205FCBA}"/>
          </ac:spMkLst>
        </pc:spChg>
        <pc:spChg chg="mod">
          <ac:chgData name="S A, Rajesh" userId="6933d5c8-7cdd-47be-b16d-decb5c771f02" providerId="ADAL" clId="{56BC3DB4-BBA6-4931-9D21-839AA9672CC4}" dt="2023-12-06T12:52:18.233" v="2109" actId="5793"/>
          <ac:spMkLst>
            <pc:docMk/>
            <pc:sldMk cId="369403617" sldId="261"/>
            <ac:spMk id="3" creationId="{633DA460-7692-76A4-7F08-C4A5A3C97E7A}"/>
          </ac:spMkLst>
        </pc:spChg>
        <pc:spChg chg="add del">
          <ac:chgData name="S A, Rajesh" userId="6933d5c8-7cdd-47be-b16d-decb5c771f02" providerId="ADAL" clId="{56BC3DB4-BBA6-4931-9D21-839AA9672CC4}" dt="2023-12-05T01:10:32.770" v="1778" actId="26606"/>
          <ac:spMkLst>
            <pc:docMk/>
            <pc:sldMk cId="369403617" sldId="261"/>
            <ac:spMk id="16" creationId="{DC878D9A-77BE-4701-AE3D-EEFC53CD50BC}"/>
          </ac:spMkLst>
        </pc:spChg>
        <pc:spChg chg="add del">
          <ac:chgData name="S A, Rajesh" userId="6933d5c8-7cdd-47be-b16d-decb5c771f02" providerId="ADAL" clId="{56BC3DB4-BBA6-4931-9D21-839AA9672CC4}" dt="2023-12-05T01:10:32.770" v="1778" actId="26606"/>
          <ac:spMkLst>
            <pc:docMk/>
            <pc:sldMk cId="369403617" sldId="261"/>
            <ac:spMk id="18" creationId="{F643BE08-0ED1-4B73-AC6D-B7E26A59CDAA}"/>
          </ac:spMkLst>
        </pc:spChg>
        <pc:spChg chg="add del">
          <ac:chgData name="S A, Rajesh" userId="6933d5c8-7cdd-47be-b16d-decb5c771f02" providerId="ADAL" clId="{56BC3DB4-BBA6-4931-9D21-839AA9672CC4}" dt="2023-12-05T01:10:32.770" v="1778" actId="26606"/>
          <ac:spMkLst>
            <pc:docMk/>
            <pc:sldMk cId="369403617" sldId="261"/>
            <ac:spMk id="20" creationId="{956B2094-7FC0-45FC-BFED-3CB88CEE63F5}"/>
          </ac:spMkLst>
        </pc:spChg>
        <pc:spChg chg="add del">
          <ac:chgData name="S A, Rajesh" userId="6933d5c8-7cdd-47be-b16d-decb5c771f02" providerId="ADAL" clId="{56BC3DB4-BBA6-4931-9D21-839AA9672CC4}" dt="2023-12-05T01:10:32.770" v="1778" actId="26606"/>
          <ac:spMkLst>
            <pc:docMk/>
            <pc:sldMk cId="369403617" sldId="261"/>
            <ac:spMk id="22" creationId="{07A4B640-BB7F-4272-A710-068DBA9F9A6E}"/>
          </ac:spMkLst>
        </pc:spChg>
        <pc:spChg chg="add del">
          <ac:chgData name="S A, Rajesh" userId="6933d5c8-7cdd-47be-b16d-decb5c771f02" providerId="ADAL" clId="{56BC3DB4-BBA6-4931-9D21-839AA9672CC4}" dt="2023-12-05T01:43:17.136" v="2006"/>
          <ac:spMkLst>
            <pc:docMk/>
            <pc:sldMk cId="369403617" sldId="261"/>
            <ac:spMk id="35" creationId="{011FACCD-8B95-4879-B20F-26F41E8BC89A}"/>
          </ac:spMkLst>
        </pc:spChg>
        <pc:spChg chg="add del">
          <ac:chgData name="S A, Rajesh" userId="6933d5c8-7cdd-47be-b16d-decb5c771f02" providerId="ADAL" clId="{56BC3DB4-BBA6-4931-9D21-839AA9672CC4}" dt="2023-12-05T01:43:17.136" v="2006"/>
          <ac:spMkLst>
            <pc:docMk/>
            <pc:sldMk cId="369403617" sldId="261"/>
            <ac:spMk id="37" creationId="{E9B2A7AA-2C45-40F0-B861-4EB9AA9F66F8}"/>
          </ac:spMkLst>
        </pc:spChg>
        <pc:spChg chg="add del">
          <ac:chgData name="S A, Rajesh" userId="6933d5c8-7cdd-47be-b16d-decb5c771f02" providerId="ADAL" clId="{56BC3DB4-BBA6-4931-9D21-839AA9672CC4}" dt="2023-12-05T01:43:17.136" v="2006"/>
          <ac:spMkLst>
            <pc:docMk/>
            <pc:sldMk cId="369403617" sldId="261"/>
            <ac:spMk id="39" creationId="{3CE3689C-E8F8-4542-8800-E68B764AFD2E}"/>
          </ac:spMkLst>
        </pc:spChg>
        <pc:spChg chg="add del">
          <ac:chgData name="S A, Rajesh" userId="6933d5c8-7cdd-47be-b16d-decb5c771f02" providerId="ADAL" clId="{56BC3DB4-BBA6-4931-9D21-839AA9672CC4}" dt="2023-12-05T01:43:17.136" v="2006"/>
          <ac:spMkLst>
            <pc:docMk/>
            <pc:sldMk cId="369403617" sldId="261"/>
            <ac:spMk id="41" creationId="{52467CA7-F767-4582-9BB7-0B1AF75DF721}"/>
          </ac:spMkLst>
        </pc:spChg>
        <pc:grpChg chg="add del">
          <ac:chgData name="S A, Rajesh" userId="6933d5c8-7cdd-47be-b16d-decb5c771f02" providerId="ADAL" clId="{56BC3DB4-BBA6-4931-9D21-839AA9672CC4}" dt="2023-12-05T01:10:32.770" v="1778" actId="26606"/>
          <ac:grpSpMkLst>
            <pc:docMk/>
            <pc:sldMk cId="369403617" sldId="261"/>
            <ac:grpSpMk id="8" creationId="{614F7DB2-2747-44B1-8CCD-EA4CF6EABA54}"/>
          </ac:grpSpMkLst>
        </pc:grpChg>
        <pc:grpChg chg="add del">
          <ac:chgData name="S A, Rajesh" userId="6933d5c8-7cdd-47be-b16d-decb5c771f02" providerId="ADAL" clId="{56BC3DB4-BBA6-4931-9D21-839AA9672CC4}" dt="2023-12-05T01:43:17.136" v="2006"/>
          <ac:grpSpMkLst>
            <pc:docMk/>
            <pc:sldMk cId="369403617" sldId="261"/>
            <ac:grpSpMk id="27" creationId="{614F7DB2-2747-44B1-8CCD-EA4CF6EABA54}"/>
          </ac:grpSpMkLst>
        </pc:grpChg>
        <pc:cxnChg chg="add del">
          <ac:chgData name="S A, Rajesh" userId="6933d5c8-7cdd-47be-b16d-decb5c771f02" providerId="ADAL" clId="{56BC3DB4-BBA6-4931-9D21-839AA9672CC4}" dt="2023-12-05T01:10:32.770" v="1778" actId="26606"/>
          <ac:cxnSpMkLst>
            <pc:docMk/>
            <pc:sldMk cId="369403617" sldId="261"/>
            <ac:cxnSpMk id="14" creationId="{2C02D87C-1E23-4B24-AFE6-A85743C72FDD}"/>
          </ac:cxnSpMkLst>
        </pc:cxnChg>
        <pc:cxnChg chg="add del">
          <ac:chgData name="S A, Rajesh" userId="6933d5c8-7cdd-47be-b16d-decb5c771f02" providerId="ADAL" clId="{56BC3DB4-BBA6-4931-9D21-839AA9672CC4}" dt="2023-12-05T01:43:17.136" v="2006"/>
          <ac:cxnSpMkLst>
            <pc:docMk/>
            <pc:sldMk cId="369403617" sldId="261"/>
            <ac:cxnSpMk id="33" creationId="{2C02D87C-1E23-4B24-AFE6-A85743C72FDD}"/>
          </ac:cxnSpMkLst>
        </pc:cxnChg>
      </pc:sldChg>
      <pc:sldChg chg="addSp delSp modSp mod delDesignElem">
        <pc:chgData name="S A, Rajesh" userId="6933d5c8-7cdd-47be-b16d-decb5c771f02" providerId="ADAL" clId="{56BC3DB4-BBA6-4931-9D21-839AA9672CC4}" dt="2023-12-05T01:43:17.136" v="2006"/>
        <pc:sldMkLst>
          <pc:docMk/>
          <pc:sldMk cId="1497297182" sldId="262"/>
        </pc:sldMkLst>
        <pc:spChg chg="mod">
          <ac:chgData name="S A, Rajesh" userId="6933d5c8-7cdd-47be-b16d-decb5c771f02" providerId="ADAL" clId="{56BC3DB4-BBA6-4931-9D21-839AA9672CC4}" dt="2023-12-03T15:03:04.235" v="880" actId="26606"/>
          <ac:spMkLst>
            <pc:docMk/>
            <pc:sldMk cId="1497297182" sldId="262"/>
            <ac:spMk id="3" creationId="{E4E151A3-803F-530F-FD01-D4BD2C30C677}"/>
          </ac:spMkLst>
        </pc:spChg>
        <pc:spChg chg="add del">
          <ac:chgData name="S A, Rajesh" userId="6933d5c8-7cdd-47be-b16d-decb5c771f02" providerId="ADAL" clId="{56BC3DB4-BBA6-4931-9D21-839AA9672CC4}" dt="2023-12-05T01:43:17.136" v="2006"/>
          <ac:spMkLst>
            <pc:docMk/>
            <pc:sldMk cId="1497297182" sldId="262"/>
            <ac:spMk id="7" creationId="{0B7C4858-FAA3-4226-A856-193A01910E69}"/>
          </ac:spMkLst>
        </pc:spChg>
        <pc:spChg chg="add del">
          <ac:chgData name="S A, Rajesh" userId="6933d5c8-7cdd-47be-b16d-decb5c771f02" providerId="ADAL" clId="{56BC3DB4-BBA6-4931-9D21-839AA9672CC4}" dt="2023-12-05T01:43:17.136" v="2006"/>
          <ac:spMkLst>
            <pc:docMk/>
            <pc:sldMk cId="1497297182" sldId="262"/>
            <ac:spMk id="13" creationId="{68C1B503-0291-4E82-A65E-72D604D9F6CF}"/>
          </ac:spMkLst>
        </pc:spChg>
        <pc:spChg chg="add del">
          <ac:chgData name="S A, Rajesh" userId="6933d5c8-7cdd-47be-b16d-decb5c771f02" providerId="ADAL" clId="{56BC3DB4-BBA6-4931-9D21-839AA9672CC4}" dt="2023-12-05T01:43:17.136" v="2006"/>
          <ac:spMkLst>
            <pc:docMk/>
            <pc:sldMk cId="1497297182" sldId="262"/>
            <ac:spMk id="15" creationId="{B3F836C5-9601-4982-A121-CCA49BF7BA6C}"/>
          </ac:spMkLst>
        </pc:spChg>
        <pc:spChg chg="add del">
          <ac:chgData name="S A, Rajesh" userId="6933d5c8-7cdd-47be-b16d-decb5c771f02" providerId="ADAL" clId="{56BC3DB4-BBA6-4931-9D21-839AA9672CC4}" dt="2023-12-03T14:53:00.681" v="577"/>
          <ac:spMkLst>
            <pc:docMk/>
            <pc:sldMk cId="1497297182" sldId="262"/>
            <ac:spMk id="16" creationId="{0B7C4858-FAA3-4226-A856-193A01910E69}"/>
          </ac:spMkLst>
        </pc:spChg>
        <pc:spChg chg="add del">
          <ac:chgData name="S A, Rajesh" userId="6933d5c8-7cdd-47be-b16d-decb5c771f02" providerId="ADAL" clId="{56BC3DB4-BBA6-4931-9D21-839AA9672CC4}" dt="2023-12-05T01:43:17.136" v="2006"/>
          <ac:spMkLst>
            <pc:docMk/>
            <pc:sldMk cId="1497297182" sldId="262"/>
            <ac:spMk id="17" creationId="{46CD0D05-FF47-4ABB-841C-0600CADC354B}"/>
          </ac:spMkLst>
        </pc:spChg>
        <pc:spChg chg="add del">
          <ac:chgData name="S A, Rajesh" userId="6933d5c8-7cdd-47be-b16d-decb5c771f02" providerId="ADAL" clId="{56BC3DB4-BBA6-4931-9D21-839AA9672CC4}" dt="2023-12-03T14:53:00.681" v="577"/>
          <ac:spMkLst>
            <pc:docMk/>
            <pc:sldMk cId="1497297182" sldId="262"/>
            <ac:spMk id="18" creationId="{68C1B503-0291-4E82-A65E-72D604D9F6CF}"/>
          </ac:spMkLst>
        </pc:spChg>
        <pc:spChg chg="add del">
          <ac:chgData name="S A, Rajesh" userId="6933d5c8-7cdd-47be-b16d-decb5c771f02" providerId="ADAL" clId="{56BC3DB4-BBA6-4931-9D21-839AA9672CC4}" dt="2023-12-03T14:53:00.681" v="577"/>
          <ac:spMkLst>
            <pc:docMk/>
            <pc:sldMk cId="1497297182" sldId="262"/>
            <ac:spMk id="20" creationId="{B3F836C5-9601-4982-A121-CCA49BF7BA6C}"/>
          </ac:spMkLst>
        </pc:spChg>
        <pc:spChg chg="add del">
          <ac:chgData name="S A, Rajesh" userId="6933d5c8-7cdd-47be-b16d-decb5c771f02" providerId="ADAL" clId="{56BC3DB4-BBA6-4931-9D21-839AA9672CC4}" dt="2023-12-03T14:53:00.681" v="577"/>
          <ac:spMkLst>
            <pc:docMk/>
            <pc:sldMk cId="1497297182" sldId="262"/>
            <ac:spMk id="22" creationId="{46CD0D05-FF47-4ABB-841C-0600CADC354B}"/>
          </ac:spMkLst>
        </pc:spChg>
        <pc:grpChg chg="add del">
          <ac:chgData name="S A, Rajesh" userId="6933d5c8-7cdd-47be-b16d-decb5c771f02" providerId="ADAL" clId="{56BC3DB4-BBA6-4931-9D21-839AA9672CC4}" dt="2023-12-05T01:43:17.136" v="2006"/>
          <ac:grpSpMkLst>
            <pc:docMk/>
            <pc:sldMk cId="1497297182" sldId="262"/>
            <ac:grpSpMk id="5" creationId="{614F7DB2-2747-44B1-8CCD-EA4CF6EABA54}"/>
          </ac:grpSpMkLst>
        </pc:grpChg>
        <pc:grpChg chg="add del">
          <ac:chgData name="S A, Rajesh" userId="6933d5c8-7cdd-47be-b16d-decb5c771f02" providerId="ADAL" clId="{56BC3DB4-BBA6-4931-9D21-839AA9672CC4}" dt="2023-12-03T14:53:00.681" v="577"/>
          <ac:grpSpMkLst>
            <pc:docMk/>
            <pc:sldMk cId="1497297182" sldId="262"/>
            <ac:grpSpMk id="8" creationId="{614F7DB2-2747-44B1-8CCD-EA4CF6EABA54}"/>
          </ac:grpSpMkLst>
        </pc:grpChg>
        <pc:cxnChg chg="add del">
          <ac:chgData name="S A, Rajesh" userId="6933d5c8-7cdd-47be-b16d-decb5c771f02" providerId="ADAL" clId="{56BC3DB4-BBA6-4931-9D21-839AA9672CC4}" dt="2023-12-05T01:43:17.136" v="2006"/>
          <ac:cxnSpMkLst>
            <pc:docMk/>
            <pc:sldMk cId="1497297182" sldId="262"/>
            <ac:cxnSpMk id="6" creationId="{2C02D87C-1E23-4B24-AFE6-A85743C72FDD}"/>
          </ac:cxnSpMkLst>
        </pc:cxnChg>
        <pc:cxnChg chg="add del">
          <ac:chgData name="S A, Rajesh" userId="6933d5c8-7cdd-47be-b16d-decb5c771f02" providerId="ADAL" clId="{56BC3DB4-BBA6-4931-9D21-839AA9672CC4}" dt="2023-12-03T14:53:00.681" v="577"/>
          <ac:cxnSpMkLst>
            <pc:docMk/>
            <pc:sldMk cId="1497297182" sldId="262"/>
            <ac:cxnSpMk id="14" creationId="{2C02D87C-1E23-4B24-AFE6-A85743C72FDD}"/>
          </ac:cxnSpMkLst>
        </pc:cxnChg>
      </pc:sldChg>
      <pc:sldChg chg="addSp delSp modSp mod delDesignElem">
        <pc:chgData name="S A, Rajesh" userId="6933d5c8-7cdd-47be-b16d-decb5c771f02" providerId="ADAL" clId="{56BC3DB4-BBA6-4931-9D21-839AA9672CC4}" dt="2023-12-06T12:51:33.552" v="2104" actId="5793"/>
        <pc:sldMkLst>
          <pc:docMk/>
          <pc:sldMk cId="3245956157" sldId="263"/>
        </pc:sldMkLst>
        <pc:spChg chg="mod">
          <ac:chgData name="S A, Rajesh" userId="6933d5c8-7cdd-47be-b16d-decb5c771f02" providerId="ADAL" clId="{56BC3DB4-BBA6-4931-9D21-839AA9672CC4}" dt="2023-12-06T12:51:33.552" v="2104" actId="5793"/>
          <ac:spMkLst>
            <pc:docMk/>
            <pc:sldMk cId="3245956157" sldId="263"/>
            <ac:spMk id="3" creationId="{C1A06529-B67C-DD8B-4C33-EF917B85BC99}"/>
          </ac:spMkLst>
        </pc:spChg>
        <pc:spChg chg="add del">
          <ac:chgData name="S A, Rajesh" userId="6933d5c8-7cdd-47be-b16d-decb5c771f02" providerId="ADAL" clId="{56BC3DB4-BBA6-4931-9D21-839AA9672CC4}" dt="2023-12-05T01:43:17.136" v="2006"/>
          <ac:spMkLst>
            <pc:docMk/>
            <pc:sldMk cId="3245956157" sldId="263"/>
            <ac:spMk id="7" creationId="{0B7C4858-FAA3-4226-A856-193A01910E69}"/>
          </ac:spMkLst>
        </pc:spChg>
        <pc:spChg chg="add del">
          <ac:chgData name="S A, Rajesh" userId="6933d5c8-7cdd-47be-b16d-decb5c771f02" providerId="ADAL" clId="{56BC3DB4-BBA6-4931-9D21-839AA9672CC4}" dt="2023-12-05T01:43:17.136" v="2006"/>
          <ac:spMkLst>
            <pc:docMk/>
            <pc:sldMk cId="3245956157" sldId="263"/>
            <ac:spMk id="13" creationId="{68C1B503-0291-4E82-A65E-72D604D9F6CF}"/>
          </ac:spMkLst>
        </pc:spChg>
        <pc:spChg chg="add del">
          <ac:chgData name="S A, Rajesh" userId="6933d5c8-7cdd-47be-b16d-decb5c771f02" providerId="ADAL" clId="{56BC3DB4-BBA6-4931-9D21-839AA9672CC4}" dt="2023-12-05T01:43:17.136" v="2006"/>
          <ac:spMkLst>
            <pc:docMk/>
            <pc:sldMk cId="3245956157" sldId="263"/>
            <ac:spMk id="15" creationId="{B3F836C5-9601-4982-A121-CCA49BF7BA6C}"/>
          </ac:spMkLst>
        </pc:spChg>
        <pc:spChg chg="add del">
          <ac:chgData name="S A, Rajesh" userId="6933d5c8-7cdd-47be-b16d-decb5c771f02" providerId="ADAL" clId="{56BC3DB4-BBA6-4931-9D21-839AA9672CC4}" dt="2023-12-03T14:53:00.681" v="577"/>
          <ac:spMkLst>
            <pc:docMk/>
            <pc:sldMk cId="3245956157" sldId="263"/>
            <ac:spMk id="16" creationId="{0B7C4858-FAA3-4226-A856-193A01910E69}"/>
          </ac:spMkLst>
        </pc:spChg>
        <pc:spChg chg="add del">
          <ac:chgData name="S A, Rajesh" userId="6933d5c8-7cdd-47be-b16d-decb5c771f02" providerId="ADAL" clId="{56BC3DB4-BBA6-4931-9D21-839AA9672CC4}" dt="2023-12-05T01:43:17.136" v="2006"/>
          <ac:spMkLst>
            <pc:docMk/>
            <pc:sldMk cId="3245956157" sldId="263"/>
            <ac:spMk id="17" creationId="{46CD0D05-FF47-4ABB-841C-0600CADC354B}"/>
          </ac:spMkLst>
        </pc:spChg>
        <pc:spChg chg="add del">
          <ac:chgData name="S A, Rajesh" userId="6933d5c8-7cdd-47be-b16d-decb5c771f02" providerId="ADAL" clId="{56BC3DB4-BBA6-4931-9D21-839AA9672CC4}" dt="2023-12-03T14:53:00.681" v="577"/>
          <ac:spMkLst>
            <pc:docMk/>
            <pc:sldMk cId="3245956157" sldId="263"/>
            <ac:spMk id="18" creationId="{68C1B503-0291-4E82-A65E-72D604D9F6CF}"/>
          </ac:spMkLst>
        </pc:spChg>
        <pc:spChg chg="add del">
          <ac:chgData name="S A, Rajesh" userId="6933d5c8-7cdd-47be-b16d-decb5c771f02" providerId="ADAL" clId="{56BC3DB4-BBA6-4931-9D21-839AA9672CC4}" dt="2023-12-03T14:53:00.681" v="577"/>
          <ac:spMkLst>
            <pc:docMk/>
            <pc:sldMk cId="3245956157" sldId="263"/>
            <ac:spMk id="20" creationId="{B3F836C5-9601-4982-A121-CCA49BF7BA6C}"/>
          </ac:spMkLst>
        </pc:spChg>
        <pc:spChg chg="add del">
          <ac:chgData name="S A, Rajesh" userId="6933d5c8-7cdd-47be-b16d-decb5c771f02" providerId="ADAL" clId="{56BC3DB4-BBA6-4931-9D21-839AA9672CC4}" dt="2023-12-03T14:53:00.681" v="577"/>
          <ac:spMkLst>
            <pc:docMk/>
            <pc:sldMk cId="3245956157" sldId="263"/>
            <ac:spMk id="22" creationId="{46CD0D05-FF47-4ABB-841C-0600CADC354B}"/>
          </ac:spMkLst>
        </pc:spChg>
        <pc:grpChg chg="add del">
          <ac:chgData name="S A, Rajesh" userId="6933d5c8-7cdd-47be-b16d-decb5c771f02" providerId="ADAL" clId="{56BC3DB4-BBA6-4931-9D21-839AA9672CC4}" dt="2023-12-05T01:43:17.136" v="2006"/>
          <ac:grpSpMkLst>
            <pc:docMk/>
            <pc:sldMk cId="3245956157" sldId="263"/>
            <ac:grpSpMk id="5" creationId="{614F7DB2-2747-44B1-8CCD-EA4CF6EABA54}"/>
          </ac:grpSpMkLst>
        </pc:grpChg>
        <pc:grpChg chg="add del">
          <ac:chgData name="S A, Rajesh" userId="6933d5c8-7cdd-47be-b16d-decb5c771f02" providerId="ADAL" clId="{56BC3DB4-BBA6-4931-9D21-839AA9672CC4}" dt="2023-12-03T14:53:00.681" v="577"/>
          <ac:grpSpMkLst>
            <pc:docMk/>
            <pc:sldMk cId="3245956157" sldId="263"/>
            <ac:grpSpMk id="8" creationId="{614F7DB2-2747-44B1-8CCD-EA4CF6EABA54}"/>
          </ac:grpSpMkLst>
        </pc:grpChg>
        <pc:cxnChg chg="add del">
          <ac:chgData name="S A, Rajesh" userId="6933d5c8-7cdd-47be-b16d-decb5c771f02" providerId="ADAL" clId="{56BC3DB4-BBA6-4931-9D21-839AA9672CC4}" dt="2023-12-05T01:43:17.136" v="2006"/>
          <ac:cxnSpMkLst>
            <pc:docMk/>
            <pc:sldMk cId="3245956157" sldId="263"/>
            <ac:cxnSpMk id="6" creationId="{2C02D87C-1E23-4B24-AFE6-A85743C72FDD}"/>
          </ac:cxnSpMkLst>
        </pc:cxnChg>
        <pc:cxnChg chg="add del">
          <ac:chgData name="S A, Rajesh" userId="6933d5c8-7cdd-47be-b16d-decb5c771f02" providerId="ADAL" clId="{56BC3DB4-BBA6-4931-9D21-839AA9672CC4}" dt="2023-12-03T14:53:00.681" v="577"/>
          <ac:cxnSpMkLst>
            <pc:docMk/>
            <pc:sldMk cId="3245956157" sldId="263"/>
            <ac:cxnSpMk id="14" creationId="{2C02D87C-1E23-4B24-AFE6-A85743C72FDD}"/>
          </ac:cxnSpMkLst>
        </pc:cxnChg>
      </pc:sldChg>
      <pc:sldChg chg="addSp delSp modSp mod ord delDesignElem">
        <pc:chgData name="S A, Rajesh" userId="6933d5c8-7cdd-47be-b16d-decb5c771f02" providerId="ADAL" clId="{56BC3DB4-BBA6-4931-9D21-839AA9672CC4}" dt="2023-12-05T01:43:17.136" v="2006"/>
        <pc:sldMkLst>
          <pc:docMk/>
          <pc:sldMk cId="637367860" sldId="264"/>
        </pc:sldMkLst>
        <pc:spChg chg="mod">
          <ac:chgData name="S A, Rajesh" userId="6933d5c8-7cdd-47be-b16d-decb5c771f02" providerId="ADAL" clId="{56BC3DB4-BBA6-4931-9D21-839AA9672CC4}" dt="2023-12-03T14:21:41.289" v="208" actId="20577"/>
          <ac:spMkLst>
            <pc:docMk/>
            <pc:sldMk cId="637367860" sldId="264"/>
            <ac:spMk id="2" creationId="{DD0F2261-9605-D4F3-5BBB-8509513E9C83}"/>
          </ac:spMkLst>
        </pc:spChg>
        <pc:spChg chg="mod">
          <ac:chgData name="S A, Rajesh" userId="6933d5c8-7cdd-47be-b16d-decb5c771f02" providerId="ADAL" clId="{56BC3DB4-BBA6-4931-9D21-839AA9672CC4}" dt="2023-12-03T15:03:14.683" v="882" actId="26606"/>
          <ac:spMkLst>
            <pc:docMk/>
            <pc:sldMk cId="637367860" sldId="264"/>
            <ac:spMk id="3" creationId="{FD5E73EE-F817-8B76-CD61-FF6520DC988B}"/>
          </ac:spMkLst>
        </pc:spChg>
        <pc:spChg chg="add del">
          <ac:chgData name="S A, Rajesh" userId="6933d5c8-7cdd-47be-b16d-decb5c771f02" providerId="ADAL" clId="{56BC3DB4-BBA6-4931-9D21-839AA9672CC4}" dt="2023-12-05T01:43:17.136" v="2006"/>
          <ac:spMkLst>
            <pc:docMk/>
            <pc:sldMk cId="637367860" sldId="264"/>
            <ac:spMk id="7" creationId="{011FACCD-8B95-4879-B20F-26F41E8BC89A}"/>
          </ac:spMkLst>
        </pc:spChg>
        <pc:spChg chg="add del">
          <ac:chgData name="S A, Rajesh" userId="6933d5c8-7cdd-47be-b16d-decb5c771f02" providerId="ADAL" clId="{56BC3DB4-BBA6-4931-9D21-839AA9672CC4}" dt="2023-12-05T01:43:17.136" v="2006"/>
          <ac:spMkLst>
            <pc:docMk/>
            <pc:sldMk cId="637367860" sldId="264"/>
            <ac:spMk id="13" creationId="{E9B2A7AA-2C45-40F0-B861-4EB9AA9F66F8}"/>
          </ac:spMkLst>
        </pc:spChg>
        <pc:spChg chg="add del">
          <ac:chgData name="S A, Rajesh" userId="6933d5c8-7cdd-47be-b16d-decb5c771f02" providerId="ADAL" clId="{56BC3DB4-BBA6-4931-9D21-839AA9672CC4}" dt="2023-12-05T01:43:17.136" v="2006"/>
          <ac:spMkLst>
            <pc:docMk/>
            <pc:sldMk cId="637367860" sldId="264"/>
            <ac:spMk id="15" creationId="{3CE3689C-E8F8-4542-8800-E68B764AFD2E}"/>
          </ac:spMkLst>
        </pc:spChg>
        <pc:spChg chg="add del">
          <ac:chgData name="S A, Rajesh" userId="6933d5c8-7cdd-47be-b16d-decb5c771f02" providerId="ADAL" clId="{56BC3DB4-BBA6-4931-9D21-839AA9672CC4}" dt="2023-12-03T14:20:18.624" v="195" actId="26606"/>
          <ac:spMkLst>
            <pc:docMk/>
            <pc:sldMk cId="637367860" sldId="264"/>
            <ac:spMk id="16" creationId="{0B7C4858-FAA3-4226-A856-193A01910E69}"/>
          </ac:spMkLst>
        </pc:spChg>
        <pc:spChg chg="add del">
          <ac:chgData name="S A, Rajesh" userId="6933d5c8-7cdd-47be-b16d-decb5c771f02" providerId="ADAL" clId="{56BC3DB4-BBA6-4931-9D21-839AA9672CC4}" dt="2023-12-05T01:43:17.136" v="2006"/>
          <ac:spMkLst>
            <pc:docMk/>
            <pc:sldMk cId="637367860" sldId="264"/>
            <ac:spMk id="17" creationId="{52467CA7-F767-4582-9BB7-0B1AF75DF721}"/>
          </ac:spMkLst>
        </pc:spChg>
        <pc:spChg chg="add del">
          <ac:chgData name="S A, Rajesh" userId="6933d5c8-7cdd-47be-b16d-decb5c771f02" providerId="ADAL" clId="{56BC3DB4-BBA6-4931-9D21-839AA9672CC4}" dt="2023-12-03T14:20:18.624" v="195" actId="26606"/>
          <ac:spMkLst>
            <pc:docMk/>
            <pc:sldMk cId="637367860" sldId="264"/>
            <ac:spMk id="18" creationId="{68C1B503-0291-4E82-A65E-72D604D9F6CF}"/>
          </ac:spMkLst>
        </pc:spChg>
        <pc:spChg chg="add del">
          <ac:chgData name="S A, Rajesh" userId="6933d5c8-7cdd-47be-b16d-decb5c771f02" providerId="ADAL" clId="{56BC3DB4-BBA6-4931-9D21-839AA9672CC4}" dt="2023-12-03T14:20:18.624" v="195" actId="26606"/>
          <ac:spMkLst>
            <pc:docMk/>
            <pc:sldMk cId="637367860" sldId="264"/>
            <ac:spMk id="20" creationId="{B3F836C5-9601-4982-A121-CCA49BF7BA6C}"/>
          </ac:spMkLst>
        </pc:spChg>
        <pc:spChg chg="add del">
          <ac:chgData name="S A, Rajesh" userId="6933d5c8-7cdd-47be-b16d-decb5c771f02" providerId="ADAL" clId="{56BC3DB4-BBA6-4931-9D21-839AA9672CC4}" dt="2023-12-03T14:20:18.624" v="195" actId="26606"/>
          <ac:spMkLst>
            <pc:docMk/>
            <pc:sldMk cId="637367860" sldId="264"/>
            <ac:spMk id="22" creationId="{46CD0D05-FF47-4ABB-841C-0600CADC354B}"/>
          </ac:spMkLst>
        </pc:spChg>
        <pc:spChg chg="add del">
          <ac:chgData name="S A, Rajesh" userId="6933d5c8-7cdd-47be-b16d-decb5c771f02" providerId="ADAL" clId="{56BC3DB4-BBA6-4931-9D21-839AA9672CC4}" dt="2023-12-03T14:19:56.394" v="183" actId="26606"/>
          <ac:spMkLst>
            <pc:docMk/>
            <pc:sldMk cId="637367860" sldId="264"/>
            <ac:spMk id="27" creationId="{011FACCD-8B95-4879-B20F-26F41E8BC89A}"/>
          </ac:spMkLst>
        </pc:spChg>
        <pc:spChg chg="add del">
          <ac:chgData name="S A, Rajesh" userId="6933d5c8-7cdd-47be-b16d-decb5c771f02" providerId="ADAL" clId="{56BC3DB4-BBA6-4931-9D21-839AA9672CC4}" dt="2023-12-03T14:19:56.394" v="183" actId="26606"/>
          <ac:spMkLst>
            <pc:docMk/>
            <pc:sldMk cId="637367860" sldId="264"/>
            <ac:spMk id="28" creationId="{E9B2A7AA-2C45-40F0-B861-4EB9AA9F66F8}"/>
          </ac:spMkLst>
        </pc:spChg>
        <pc:spChg chg="add del">
          <ac:chgData name="S A, Rajesh" userId="6933d5c8-7cdd-47be-b16d-decb5c771f02" providerId="ADAL" clId="{56BC3DB4-BBA6-4931-9D21-839AA9672CC4}" dt="2023-12-03T14:19:56.394" v="183" actId="26606"/>
          <ac:spMkLst>
            <pc:docMk/>
            <pc:sldMk cId="637367860" sldId="264"/>
            <ac:spMk id="29" creationId="{3CE3689C-E8F8-4542-8800-E68B764AFD2E}"/>
          </ac:spMkLst>
        </pc:spChg>
        <pc:spChg chg="add del">
          <ac:chgData name="S A, Rajesh" userId="6933d5c8-7cdd-47be-b16d-decb5c771f02" providerId="ADAL" clId="{56BC3DB4-BBA6-4931-9D21-839AA9672CC4}" dt="2023-12-03T14:19:56.394" v="183" actId="26606"/>
          <ac:spMkLst>
            <pc:docMk/>
            <pc:sldMk cId="637367860" sldId="264"/>
            <ac:spMk id="30" creationId="{52467CA7-F767-4582-9BB7-0B1AF75DF721}"/>
          </ac:spMkLst>
        </pc:spChg>
        <pc:spChg chg="add del">
          <ac:chgData name="S A, Rajesh" userId="6933d5c8-7cdd-47be-b16d-decb5c771f02" providerId="ADAL" clId="{56BC3DB4-BBA6-4931-9D21-839AA9672CC4}" dt="2023-12-03T14:19:58.379" v="186" actId="26606"/>
          <ac:spMkLst>
            <pc:docMk/>
            <pc:sldMk cId="637367860" sldId="264"/>
            <ac:spMk id="38" creationId="{D6E5E839-040E-4D3E-B50A-8D803DFE4AE0}"/>
          </ac:spMkLst>
        </pc:spChg>
        <pc:spChg chg="add del">
          <ac:chgData name="S A, Rajesh" userId="6933d5c8-7cdd-47be-b16d-decb5c771f02" providerId="ADAL" clId="{56BC3DB4-BBA6-4931-9D21-839AA9672CC4}" dt="2023-12-03T14:19:58.379" v="186" actId="26606"/>
          <ac:spMkLst>
            <pc:docMk/>
            <pc:sldMk cId="637367860" sldId="264"/>
            <ac:spMk id="39" creationId="{FFF3F4B4-A2E6-47B5-92FB-37BEEAFA4CC0}"/>
          </ac:spMkLst>
        </pc:spChg>
        <pc:spChg chg="add del">
          <ac:chgData name="S A, Rajesh" userId="6933d5c8-7cdd-47be-b16d-decb5c771f02" providerId="ADAL" clId="{56BC3DB4-BBA6-4931-9D21-839AA9672CC4}" dt="2023-12-03T14:19:58.379" v="186" actId="26606"/>
          <ac:spMkLst>
            <pc:docMk/>
            <pc:sldMk cId="637367860" sldId="264"/>
            <ac:spMk id="40" creationId="{1D124D17-3A82-47D5-80C1-F990ABB1E41E}"/>
          </ac:spMkLst>
        </pc:spChg>
        <pc:spChg chg="add del">
          <ac:chgData name="S A, Rajesh" userId="6933d5c8-7cdd-47be-b16d-decb5c771f02" providerId="ADAL" clId="{56BC3DB4-BBA6-4931-9D21-839AA9672CC4}" dt="2023-12-03T14:19:58.379" v="186" actId="26606"/>
          <ac:spMkLst>
            <pc:docMk/>
            <pc:sldMk cId="637367860" sldId="264"/>
            <ac:spMk id="41" creationId="{AB4A78C8-C0E0-45DA-BC2C-2C8D4153BDFC}"/>
          </ac:spMkLst>
        </pc:spChg>
        <pc:spChg chg="add del">
          <ac:chgData name="S A, Rajesh" userId="6933d5c8-7cdd-47be-b16d-decb5c771f02" providerId="ADAL" clId="{56BC3DB4-BBA6-4931-9D21-839AA9672CC4}" dt="2023-12-03T14:20:07.594" v="189" actId="26606"/>
          <ac:spMkLst>
            <pc:docMk/>
            <pc:sldMk cId="637367860" sldId="264"/>
            <ac:spMk id="49" creationId="{011FACCD-8B95-4879-B20F-26F41E8BC89A}"/>
          </ac:spMkLst>
        </pc:spChg>
        <pc:spChg chg="add del">
          <ac:chgData name="S A, Rajesh" userId="6933d5c8-7cdd-47be-b16d-decb5c771f02" providerId="ADAL" clId="{56BC3DB4-BBA6-4931-9D21-839AA9672CC4}" dt="2023-12-03T14:20:07.594" v="189" actId="26606"/>
          <ac:spMkLst>
            <pc:docMk/>
            <pc:sldMk cId="637367860" sldId="264"/>
            <ac:spMk id="50" creationId="{E9B2A7AA-2C45-40F0-B861-4EB9AA9F66F8}"/>
          </ac:spMkLst>
        </pc:spChg>
        <pc:spChg chg="add del">
          <ac:chgData name="S A, Rajesh" userId="6933d5c8-7cdd-47be-b16d-decb5c771f02" providerId="ADAL" clId="{56BC3DB4-BBA6-4931-9D21-839AA9672CC4}" dt="2023-12-03T14:20:07.594" v="189" actId="26606"/>
          <ac:spMkLst>
            <pc:docMk/>
            <pc:sldMk cId="637367860" sldId="264"/>
            <ac:spMk id="51" creationId="{3CE3689C-E8F8-4542-8800-E68B764AFD2E}"/>
          </ac:spMkLst>
        </pc:spChg>
        <pc:spChg chg="add del">
          <ac:chgData name="S A, Rajesh" userId="6933d5c8-7cdd-47be-b16d-decb5c771f02" providerId="ADAL" clId="{56BC3DB4-BBA6-4931-9D21-839AA9672CC4}" dt="2023-12-03T14:20:07.594" v="189" actId="26606"/>
          <ac:spMkLst>
            <pc:docMk/>
            <pc:sldMk cId="637367860" sldId="264"/>
            <ac:spMk id="52" creationId="{52467CA7-F767-4582-9BB7-0B1AF75DF721}"/>
          </ac:spMkLst>
        </pc:spChg>
        <pc:spChg chg="add del">
          <ac:chgData name="S A, Rajesh" userId="6933d5c8-7cdd-47be-b16d-decb5c771f02" providerId="ADAL" clId="{56BC3DB4-BBA6-4931-9D21-839AA9672CC4}" dt="2023-12-03T14:20:10.873" v="192" actId="26606"/>
          <ac:spMkLst>
            <pc:docMk/>
            <pc:sldMk cId="637367860" sldId="264"/>
            <ac:spMk id="60" creationId="{52723366-C73B-4ED6-ADEF-29911C6BC55F}"/>
          </ac:spMkLst>
        </pc:spChg>
        <pc:spChg chg="add del">
          <ac:chgData name="S A, Rajesh" userId="6933d5c8-7cdd-47be-b16d-decb5c771f02" providerId="ADAL" clId="{56BC3DB4-BBA6-4931-9D21-839AA9672CC4}" dt="2023-12-03T14:20:10.873" v="192" actId="26606"/>
          <ac:spMkLst>
            <pc:docMk/>
            <pc:sldMk cId="637367860" sldId="264"/>
            <ac:spMk id="61" creationId="{847A4152-8E41-4D1C-B88C-57C5C430A69E}"/>
          </ac:spMkLst>
        </pc:spChg>
        <pc:spChg chg="add del">
          <ac:chgData name="S A, Rajesh" userId="6933d5c8-7cdd-47be-b16d-decb5c771f02" providerId="ADAL" clId="{56BC3DB4-BBA6-4931-9D21-839AA9672CC4}" dt="2023-12-03T14:20:10.873" v="192" actId="26606"/>
          <ac:spMkLst>
            <pc:docMk/>
            <pc:sldMk cId="637367860" sldId="264"/>
            <ac:spMk id="62" creationId="{999F76F5-72D4-4814-9169-8F535AEEB809}"/>
          </ac:spMkLst>
        </pc:spChg>
        <pc:spChg chg="add del">
          <ac:chgData name="S A, Rajesh" userId="6933d5c8-7cdd-47be-b16d-decb5c771f02" providerId="ADAL" clId="{56BC3DB4-BBA6-4931-9D21-839AA9672CC4}" dt="2023-12-03T14:20:10.873" v="192" actId="26606"/>
          <ac:spMkLst>
            <pc:docMk/>
            <pc:sldMk cId="637367860" sldId="264"/>
            <ac:spMk id="63" creationId="{C6202988-4466-42C5-B33A-AFABF051B4FE}"/>
          </ac:spMkLst>
        </pc:spChg>
        <pc:spChg chg="add del">
          <ac:chgData name="S A, Rajesh" userId="6933d5c8-7cdd-47be-b16d-decb5c771f02" providerId="ADAL" clId="{56BC3DB4-BBA6-4931-9D21-839AA9672CC4}" dt="2023-12-03T14:20:18.624" v="195" actId="26606"/>
          <ac:spMkLst>
            <pc:docMk/>
            <pc:sldMk cId="637367860" sldId="264"/>
            <ac:spMk id="71" creationId="{011FACCD-8B95-4879-B20F-26F41E8BC89A}"/>
          </ac:spMkLst>
        </pc:spChg>
        <pc:spChg chg="add del">
          <ac:chgData name="S A, Rajesh" userId="6933d5c8-7cdd-47be-b16d-decb5c771f02" providerId="ADAL" clId="{56BC3DB4-BBA6-4931-9D21-839AA9672CC4}" dt="2023-12-03T14:20:18.624" v="195" actId="26606"/>
          <ac:spMkLst>
            <pc:docMk/>
            <pc:sldMk cId="637367860" sldId="264"/>
            <ac:spMk id="72" creationId="{E9B2A7AA-2C45-40F0-B861-4EB9AA9F66F8}"/>
          </ac:spMkLst>
        </pc:spChg>
        <pc:spChg chg="add del">
          <ac:chgData name="S A, Rajesh" userId="6933d5c8-7cdd-47be-b16d-decb5c771f02" providerId="ADAL" clId="{56BC3DB4-BBA6-4931-9D21-839AA9672CC4}" dt="2023-12-03T14:20:18.624" v="195" actId="26606"/>
          <ac:spMkLst>
            <pc:docMk/>
            <pc:sldMk cId="637367860" sldId="264"/>
            <ac:spMk id="73" creationId="{3CE3689C-E8F8-4542-8800-E68B764AFD2E}"/>
          </ac:spMkLst>
        </pc:spChg>
        <pc:spChg chg="add del">
          <ac:chgData name="S A, Rajesh" userId="6933d5c8-7cdd-47be-b16d-decb5c771f02" providerId="ADAL" clId="{56BC3DB4-BBA6-4931-9D21-839AA9672CC4}" dt="2023-12-03T14:20:18.624" v="195" actId="26606"/>
          <ac:spMkLst>
            <pc:docMk/>
            <pc:sldMk cId="637367860" sldId="264"/>
            <ac:spMk id="74" creationId="{52467CA7-F767-4582-9BB7-0B1AF75DF721}"/>
          </ac:spMkLst>
        </pc:spChg>
        <pc:spChg chg="add del">
          <ac:chgData name="S A, Rajesh" userId="6933d5c8-7cdd-47be-b16d-decb5c771f02" providerId="ADAL" clId="{56BC3DB4-BBA6-4931-9D21-839AA9672CC4}" dt="2023-12-03T14:53:00.681" v="577"/>
          <ac:spMkLst>
            <pc:docMk/>
            <pc:sldMk cId="637367860" sldId="264"/>
            <ac:spMk id="90" creationId="{011FACCD-8B95-4879-B20F-26F41E8BC89A}"/>
          </ac:spMkLst>
        </pc:spChg>
        <pc:spChg chg="add del">
          <ac:chgData name="S A, Rajesh" userId="6933d5c8-7cdd-47be-b16d-decb5c771f02" providerId="ADAL" clId="{56BC3DB4-BBA6-4931-9D21-839AA9672CC4}" dt="2023-12-03T14:53:00.681" v="577"/>
          <ac:spMkLst>
            <pc:docMk/>
            <pc:sldMk cId="637367860" sldId="264"/>
            <ac:spMk id="92" creationId="{E9B2A7AA-2C45-40F0-B861-4EB9AA9F66F8}"/>
          </ac:spMkLst>
        </pc:spChg>
        <pc:spChg chg="add del">
          <ac:chgData name="S A, Rajesh" userId="6933d5c8-7cdd-47be-b16d-decb5c771f02" providerId="ADAL" clId="{56BC3DB4-BBA6-4931-9D21-839AA9672CC4}" dt="2023-12-03T14:53:00.681" v="577"/>
          <ac:spMkLst>
            <pc:docMk/>
            <pc:sldMk cId="637367860" sldId="264"/>
            <ac:spMk id="94" creationId="{3CE3689C-E8F8-4542-8800-E68B764AFD2E}"/>
          </ac:spMkLst>
        </pc:spChg>
        <pc:spChg chg="add del">
          <ac:chgData name="S A, Rajesh" userId="6933d5c8-7cdd-47be-b16d-decb5c771f02" providerId="ADAL" clId="{56BC3DB4-BBA6-4931-9D21-839AA9672CC4}" dt="2023-12-03T14:53:00.681" v="577"/>
          <ac:spMkLst>
            <pc:docMk/>
            <pc:sldMk cId="637367860" sldId="264"/>
            <ac:spMk id="96" creationId="{52467CA7-F767-4582-9BB7-0B1AF75DF721}"/>
          </ac:spMkLst>
        </pc:spChg>
        <pc:grpChg chg="add del">
          <ac:chgData name="S A, Rajesh" userId="6933d5c8-7cdd-47be-b16d-decb5c771f02" providerId="ADAL" clId="{56BC3DB4-BBA6-4931-9D21-839AA9672CC4}" dt="2023-12-05T01:43:17.136" v="2006"/>
          <ac:grpSpMkLst>
            <pc:docMk/>
            <pc:sldMk cId="637367860" sldId="264"/>
            <ac:grpSpMk id="5" creationId="{614F7DB2-2747-44B1-8CCD-EA4CF6EABA54}"/>
          </ac:grpSpMkLst>
        </pc:grpChg>
        <pc:grpChg chg="add del">
          <ac:chgData name="S A, Rajesh" userId="6933d5c8-7cdd-47be-b16d-decb5c771f02" providerId="ADAL" clId="{56BC3DB4-BBA6-4931-9D21-839AA9672CC4}" dt="2023-12-03T14:20:18.624" v="195" actId="26606"/>
          <ac:grpSpMkLst>
            <pc:docMk/>
            <pc:sldMk cId="637367860" sldId="264"/>
            <ac:grpSpMk id="8" creationId="{614F7DB2-2747-44B1-8CCD-EA4CF6EABA54}"/>
          </ac:grpSpMkLst>
        </pc:grpChg>
        <pc:grpChg chg="add del">
          <ac:chgData name="S A, Rajesh" userId="6933d5c8-7cdd-47be-b16d-decb5c771f02" providerId="ADAL" clId="{56BC3DB4-BBA6-4931-9D21-839AA9672CC4}" dt="2023-12-03T14:19:56.394" v="183" actId="26606"/>
          <ac:grpSpMkLst>
            <pc:docMk/>
            <pc:sldMk cId="637367860" sldId="264"/>
            <ac:grpSpMk id="24" creationId="{614F7DB2-2747-44B1-8CCD-EA4CF6EABA54}"/>
          </ac:grpSpMkLst>
        </pc:grpChg>
        <pc:grpChg chg="add del">
          <ac:chgData name="S A, Rajesh" userId="6933d5c8-7cdd-47be-b16d-decb5c771f02" providerId="ADAL" clId="{56BC3DB4-BBA6-4931-9D21-839AA9672CC4}" dt="2023-12-03T14:19:58.379" v="186" actId="26606"/>
          <ac:grpSpMkLst>
            <pc:docMk/>
            <pc:sldMk cId="637367860" sldId="264"/>
            <ac:grpSpMk id="35" creationId="{614F7DB2-2747-44B1-8CCD-EA4CF6EABA54}"/>
          </ac:grpSpMkLst>
        </pc:grpChg>
        <pc:grpChg chg="add del">
          <ac:chgData name="S A, Rajesh" userId="6933d5c8-7cdd-47be-b16d-decb5c771f02" providerId="ADAL" clId="{56BC3DB4-BBA6-4931-9D21-839AA9672CC4}" dt="2023-12-03T14:20:07.594" v="189" actId="26606"/>
          <ac:grpSpMkLst>
            <pc:docMk/>
            <pc:sldMk cId="637367860" sldId="264"/>
            <ac:grpSpMk id="46" creationId="{614F7DB2-2747-44B1-8CCD-EA4CF6EABA54}"/>
          </ac:grpSpMkLst>
        </pc:grpChg>
        <pc:grpChg chg="add del">
          <ac:chgData name="S A, Rajesh" userId="6933d5c8-7cdd-47be-b16d-decb5c771f02" providerId="ADAL" clId="{56BC3DB4-BBA6-4931-9D21-839AA9672CC4}" dt="2023-12-03T14:20:10.873" v="192" actId="26606"/>
          <ac:grpSpMkLst>
            <pc:docMk/>
            <pc:sldMk cId="637367860" sldId="264"/>
            <ac:grpSpMk id="57" creationId="{614F7DB2-2747-44B1-8CCD-EA4CF6EABA54}"/>
          </ac:grpSpMkLst>
        </pc:grpChg>
        <pc:grpChg chg="add del">
          <ac:chgData name="S A, Rajesh" userId="6933d5c8-7cdd-47be-b16d-decb5c771f02" providerId="ADAL" clId="{56BC3DB4-BBA6-4931-9D21-839AA9672CC4}" dt="2023-12-03T14:20:18.624" v="195" actId="26606"/>
          <ac:grpSpMkLst>
            <pc:docMk/>
            <pc:sldMk cId="637367860" sldId="264"/>
            <ac:grpSpMk id="68" creationId="{614F7DB2-2747-44B1-8CCD-EA4CF6EABA54}"/>
          </ac:grpSpMkLst>
        </pc:grpChg>
        <pc:grpChg chg="add del">
          <ac:chgData name="S A, Rajesh" userId="6933d5c8-7cdd-47be-b16d-decb5c771f02" providerId="ADAL" clId="{56BC3DB4-BBA6-4931-9D21-839AA9672CC4}" dt="2023-12-03T14:53:00.681" v="577"/>
          <ac:grpSpMkLst>
            <pc:docMk/>
            <pc:sldMk cId="637367860" sldId="264"/>
            <ac:grpSpMk id="82" creationId="{614F7DB2-2747-44B1-8CCD-EA4CF6EABA54}"/>
          </ac:grpSpMkLst>
        </pc:grpChg>
        <pc:picChg chg="mod replId">
          <ac:chgData name="S A, Rajesh" userId="6933d5c8-7cdd-47be-b16d-decb5c771f02" providerId="ADAL" clId="{56BC3DB4-BBA6-4931-9D21-839AA9672CC4}" dt="2023-12-03T14:20:10.874" v="193" actId="26606"/>
          <ac:picMkLst>
            <pc:docMk/>
            <pc:sldMk cId="637367860" sldId="264"/>
            <ac:picMk id="75" creationId="{6B274392-2BAA-4EFD-A7A4-941ABF7B2B14}"/>
          </ac:picMkLst>
        </pc:picChg>
        <pc:picChg chg="mod replId">
          <ac:chgData name="S A, Rajesh" userId="6933d5c8-7cdd-47be-b16d-decb5c771f02" providerId="ADAL" clId="{56BC3DB4-BBA6-4931-9D21-839AA9672CC4}" dt="2023-12-03T14:20:10.874" v="193" actId="26606"/>
          <ac:picMkLst>
            <pc:docMk/>
            <pc:sldMk cId="637367860" sldId="264"/>
            <ac:picMk id="76" creationId="{F6C42F04-DEA1-45C3-9F84-8B1652F9C90D}"/>
          </ac:picMkLst>
        </pc:picChg>
        <pc:picChg chg="mod replId">
          <ac:chgData name="S A, Rajesh" userId="6933d5c8-7cdd-47be-b16d-decb5c771f02" providerId="ADAL" clId="{56BC3DB4-BBA6-4931-9D21-839AA9672CC4}" dt="2023-12-03T14:20:10.874" v="193" actId="26606"/>
          <ac:picMkLst>
            <pc:docMk/>
            <pc:sldMk cId="637367860" sldId="264"/>
            <ac:picMk id="77" creationId="{DA860151-6D39-4EDD-99B8-908690A0DD37}"/>
          </ac:picMkLst>
        </pc:picChg>
        <pc:cxnChg chg="add del">
          <ac:chgData name="S A, Rajesh" userId="6933d5c8-7cdd-47be-b16d-decb5c771f02" providerId="ADAL" clId="{56BC3DB4-BBA6-4931-9D21-839AA9672CC4}" dt="2023-12-05T01:43:17.136" v="2006"/>
          <ac:cxnSpMkLst>
            <pc:docMk/>
            <pc:sldMk cId="637367860" sldId="264"/>
            <ac:cxnSpMk id="6" creationId="{2C02D87C-1E23-4B24-AFE6-A85743C72FDD}"/>
          </ac:cxnSpMkLst>
        </pc:cxnChg>
        <pc:cxnChg chg="add del">
          <ac:chgData name="S A, Rajesh" userId="6933d5c8-7cdd-47be-b16d-decb5c771f02" providerId="ADAL" clId="{56BC3DB4-BBA6-4931-9D21-839AA9672CC4}" dt="2023-12-03T14:20:18.624" v="195" actId="26606"/>
          <ac:cxnSpMkLst>
            <pc:docMk/>
            <pc:sldMk cId="637367860" sldId="264"/>
            <ac:cxnSpMk id="14" creationId="{2C02D87C-1E23-4B24-AFE6-A85743C72FDD}"/>
          </ac:cxnSpMkLst>
        </pc:cxnChg>
        <pc:cxnChg chg="add del">
          <ac:chgData name="S A, Rajesh" userId="6933d5c8-7cdd-47be-b16d-decb5c771f02" providerId="ADAL" clId="{56BC3DB4-BBA6-4931-9D21-839AA9672CC4}" dt="2023-12-03T14:19:56.394" v="183" actId="26606"/>
          <ac:cxnSpMkLst>
            <pc:docMk/>
            <pc:sldMk cId="637367860" sldId="264"/>
            <ac:cxnSpMk id="26" creationId="{2C02D87C-1E23-4B24-AFE6-A85743C72FDD}"/>
          </ac:cxnSpMkLst>
        </pc:cxnChg>
        <pc:cxnChg chg="add del">
          <ac:chgData name="S A, Rajesh" userId="6933d5c8-7cdd-47be-b16d-decb5c771f02" providerId="ADAL" clId="{56BC3DB4-BBA6-4931-9D21-839AA9672CC4}" dt="2023-12-03T14:19:58.379" v="186" actId="26606"/>
          <ac:cxnSpMkLst>
            <pc:docMk/>
            <pc:sldMk cId="637367860" sldId="264"/>
            <ac:cxnSpMk id="37" creationId="{2C02D87C-1E23-4B24-AFE6-A85743C72FDD}"/>
          </ac:cxnSpMkLst>
        </pc:cxnChg>
        <pc:cxnChg chg="add del">
          <ac:chgData name="S A, Rajesh" userId="6933d5c8-7cdd-47be-b16d-decb5c771f02" providerId="ADAL" clId="{56BC3DB4-BBA6-4931-9D21-839AA9672CC4}" dt="2023-12-03T14:20:07.594" v="189" actId="26606"/>
          <ac:cxnSpMkLst>
            <pc:docMk/>
            <pc:sldMk cId="637367860" sldId="264"/>
            <ac:cxnSpMk id="48" creationId="{2C02D87C-1E23-4B24-AFE6-A85743C72FDD}"/>
          </ac:cxnSpMkLst>
        </pc:cxnChg>
        <pc:cxnChg chg="add del">
          <ac:chgData name="S A, Rajesh" userId="6933d5c8-7cdd-47be-b16d-decb5c771f02" providerId="ADAL" clId="{56BC3DB4-BBA6-4931-9D21-839AA9672CC4}" dt="2023-12-03T14:20:10.873" v="192" actId="26606"/>
          <ac:cxnSpMkLst>
            <pc:docMk/>
            <pc:sldMk cId="637367860" sldId="264"/>
            <ac:cxnSpMk id="59" creationId="{2C02D87C-1E23-4B24-AFE6-A85743C72FDD}"/>
          </ac:cxnSpMkLst>
        </pc:cxnChg>
        <pc:cxnChg chg="add del">
          <ac:chgData name="S A, Rajesh" userId="6933d5c8-7cdd-47be-b16d-decb5c771f02" providerId="ADAL" clId="{56BC3DB4-BBA6-4931-9D21-839AA9672CC4}" dt="2023-12-03T14:20:18.624" v="195" actId="26606"/>
          <ac:cxnSpMkLst>
            <pc:docMk/>
            <pc:sldMk cId="637367860" sldId="264"/>
            <ac:cxnSpMk id="70" creationId="{2C02D87C-1E23-4B24-AFE6-A85743C72FDD}"/>
          </ac:cxnSpMkLst>
        </pc:cxnChg>
        <pc:cxnChg chg="add del">
          <ac:chgData name="S A, Rajesh" userId="6933d5c8-7cdd-47be-b16d-decb5c771f02" providerId="ADAL" clId="{56BC3DB4-BBA6-4931-9D21-839AA9672CC4}" dt="2023-12-03T14:53:00.681" v="577"/>
          <ac:cxnSpMkLst>
            <pc:docMk/>
            <pc:sldMk cId="637367860" sldId="264"/>
            <ac:cxnSpMk id="88" creationId="{2C02D87C-1E23-4B24-AFE6-A85743C72FDD}"/>
          </ac:cxnSpMkLst>
        </pc:cxnChg>
      </pc:sldChg>
      <pc:sldChg chg="addSp delSp modSp mod delDesignElem">
        <pc:chgData name="S A, Rajesh" userId="6933d5c8-7cdd-47be-b16d-decb5c771f02" providerId="ADAL" clId="{56BC3DB4-BBA6-4931-9D21-839AA9672CC4}" dt="2023-12-05T01:43:17.136" v="2006"/>
        <pc:sldMkLst>
          <pc:docMk/>
          <pc:sldMk cId="456085654" sldId="265"/>
        </pc:sldMkLst>
        <pc:spChg chg="mod">
          <ac:chgData name="S A, Rajesh" userId="6933d5c8-7cdd-47be-b16d-decb5c771f02" providerId="ADAL" clId="{56BC3DB4-BBA6-4931-9D21-839AA9672CC4}" dt="2023-12-03T15:03:19.234" v="883" actId="26606"/>
          <ac:spMkLst>
            <pc:docMk/>
            <pc:sldMk cId="456085654" sldId="265"/>
            <ac:spMk id="3" creationId="{4C88B1B0-EFE4-FA42-9F78-5A461105AF8F}"/>
          </ac:spMkLst>
        </pc:spChg>
        <pc:spChg chg="add del">
          <ac:chgData name="S A, Rajesh" userId="6933d5c8-7cdd-47be-b16d-decb5c771f02" providerId="ADAL" clId="{56BC3DB4-BBA6-4931-9D21-839AA9672CC4}" dt="2023-12-05T01:43:17.136" v="2006"/>
          <ac:spMkLst>
            <pc:docMk/>
            <pc:sldMk cId="456085654" sldId="265"/>
            <ac:spMk id="7" creationId="{0B7C4858-FAA3-4226-A856-193A01910E69}"/>
          </ac:spMkLst>
        </pc:spChg>
        <pc:spChg chg="add del">
          <ac:chgData name="S A, Rajesh" userId="6933d5c8-7cdd-47be-b16d-decb5c771f02" providerId="ADAL" clId="{56BC3DB4-BBA6-4931-9D21-839AA9672CC4}" dt="2023-12-05T01:43:17.136" v="2006"/>
          <ac:spMkLst>
            <pc:docMk/>
            <pc:sldMk cId="456085654" sldId="265"/>
            <ac:spMk id="13" creationId="{68C1B503-0291-4E82-A65E-72D604D9F6CF}"/>
          </ac:spMkLst>
        </pc:spChg>
        <pc:spChg chg="add del">
          <ac:chgData name="S A, Rajesh" userId="6933d5c8-7cdd-47be-b16d-decb5c771f02" providerId="ADAL" clId="{56BC3DB4-BBA6-4931-9D21-839AA9672CC4}" dt="2023-12-05T01:43:17.136" v="2006"/>
          <ac:spMkLst>
            <pc:docMk/>
            <pc:sldMk cId="456085654" sldId="265"/>
            <ac:spMk id="15" creationId="{B3F836C5-9601-4982-A121-CCA49BF7BA6C}"/>
          </ac:spMkLst>
        </pc:spChg>
        <pc:spChg chg="add del">
          <ac:chgData name="S A, Rajesh" userId="6933d5c8-7cdd-47be-b16d-decb5c771f02" providerId="ADAL" clId="{56BC3DB4-BBA6-4931-9D21-839AA9672CC4}" dt="2023-12-03T14:53:00.681" v="577"/>
          <ac:spMkLst>
            <pc:docMk/>
            <pc:sldMk cId="456085654" sldId="265"/>
            <ac:spMk id="16" creationId="{0B7C4858-FAA3-4226-A856-193A01910E69}"/>
          </ac:spMkLst>
        </pc:spChg>
        <pc:spChg chg="add del">
          <ac:chgData name="S A, Rajesh" userId="6933d5c8-7cdd-47be-b16d-decb5c771f02" providerId="ADAL" clId="{56BC3DB4-BBA6-4931-9D21-839AA9672CC4}" dt="2023-12-05T01:43:17.136" v="2006"/>
          <ac:spMkLst>
            <pc:docMk/>
            <pc:sldMk cId="456085654" sldId="265"/>
            <ac:spMk id="17" creationId="{46CD0D05-FF47-4ABB-841C-0600CADC354B}"/>
          </ac:spMkLst>
        </pc:spChg>
        <pc:spChg chg="add del">
          <ac:chgData name="S A, Rajesh" userId="6933d5c8-7cdd-47be-b16d-decb5c771f02" providerId="ADAL" clId="{56BC3DB4-BBA6-4931-9D21-839AA9672CC4}" dt="2023-12-03T14:53:00.681" v="577"/>
          <ac:spMkLst>
            <pc:docMk/>
            <pc:sldMk cId="456085654" sldId="265"/>
            <ac:spMk id="18" creationId="{68C1B503-0291-4E82-A65E-72D604D9F6CF}"/>
          </ac:spMkLst>
        </pc:spChg>
        <pc:spChg chg="add del">
          <ac:chgData name="S A, Rajesh" userId="6933d5c8-7cdd-47be-b16d-decb5c771f02" providerId="ADAL" clId="{56BC3DB4-BBA6-4931-9D21-839AA9672CC4}" dt="2023-12-03T14:53:00.681" v="577"/>
          <ac:spMkLst>
            <pc:docMk/>
            <pc:sldMk cId="456085654" sldId="265"/>
            <ac:spMk id="20" creationId="{B3F836C5-9601-4982-A121-CCA49BF7BA6C}"/>
          </ac:spMkLst>
        </pc:spChg>
        <pc:spChg chg="add del">
          <ac:chgData name="S A, Rajesh" userId="6933d5c8-7cdd-47be-b16d-decb5c771f02" providerId="ADAL" clId="{56BC3DB4-BBA6-4931-9D21-839AA9672CC4}" dt="2023-12-03T14:53:00.681" v="577"/>
          <ac:spMkLst>
            <pc:docMk/>
            <pc:sldMk cId="456085654" sldId="265"/>
            <ac:spMk id="22" creationId="{46CD0D05-FF47-4ABB-841C-0600CADC354B}"/>
          </ac:spMkLst>
        </pc:spChg>
        <pc:grpChg chg="add del">
          <ac:chgData name="S A, Rajesh" userId="6933d5c8-7cdd-47be-b16d-decb5c771f02" providerId="ADAL" clId="{56BC3DB4-BBA6-4931-9D21-839AA9672CC4}" dt="2023-12-05T01:43:17.136" v="2006"/>
          <ac:grpSpMkLst>
            <pc:docMk/>
            <pc:sldMk cId="456085654" sldId="265"/>
            <ac:grpSpMk id="5" creationId="{614F7DB2-2747-44B1-8CCD-EA4CF6EABA54}"/>
          </ac:grpSpMkLst>
        </pc:grpChg>
        <pc:grpChg chg="add del">
          <ac:chgData name="S A, Rajesh" userId="6933d5c8-7cdd-47be-b16d-decb5c771f02" providerId="ADAL" clId="{56BC3DB4-BBA6-4931-9D21-839AA9672CC4}" dt="2023-12-03T14:53:00.681" v="577"/>
          <ac:grpSpMkLst>
            <pc:docMk/>
            <pc:sldMk cId="456085654" sldId="265"/>
            <ac:grpSpMk id="8" creationId="{614F7DB2-2747-44B1-8CCD-EA4CF6EABA54}"/>
          </ac:grpSpMkLst>
        </pc:grpChg>
        <pc:cxnChg chg="add del">
          <ac:chgData name="S A, Rajesh" userId="6933d5c8-7cdd-47be-b16d-decb5c771f02" providerId="ADAL" clId="{56BC3DB4-BBA6-4931-9D21-839AA9672CC4}" dt="2023-12-05T01:43:17.136" v="2006"/>
          <ac:cxnSpMkLst>
            <pc:docMk/>
            <pc:sldMk cId="456085654" sldId="265"/>
            <ac:cxnSpMk id="6" creationId="{2C02D87C-1E23-4B24-AFE6-A85743C72FDD}"/>
          </ac:cxnSpMkLst>
        </pc:cxnChg>
        <pc:cxnChg chg="add del">
          <ac:chgData name="S A, Rajesh" userId="6933d5c8-7cdd-47be-b16d-decb5c771f02" providerId="ADAL" clId="{56BC3DB4-BBA6-4931-9D21-839AA9672CC4}" dt="2023-12-03T14:53:00.681" v="577"/>
          <ac:cxnSpMkLst>
            <pc:docMk/>
            <pc:sldMk cId="456085654" sldId="265"/>
            <ac:cxnSpMk id="14" creationId="{2C02D87C-1E23-4B24-AFE6-A85743C72FDD}"/>
          </ac:cxnSpMkLst>
        </pc:cxnChg>
      </pc:sldChg>
      <pc:sldChg chg="addSp delSp modSp mod delDesignElem">
        <pc:chgData name="S A, Rajesh" userId="6933d5c8-7cdd-47be-b16d-decb5c771f02" providerId="ADAL" clId="{56BC3DB4-BBA6-4931-9D21-839AA9672CC4}" dt="2023-12-05T01:51:21.373" v="2074" actId="5793"/>
        <pc:sldMkLst>
          <pc:docMk/>
          <pc:sldMk cId="589016034" sldId="266"/>
        </pc:sldMkLst>
        <pc:spChg chg="mod">
          <ac:chgData name="S A, Rajesh" userId="6933d5c8-7cdd-47be-b16d-decb5c771f02" providerId="ADAL" clId="{56BC3DB4-BBA6-4931-9D21-839AA9672CC4}" dt="2023-12-05T01:51:21.373" v="2074" actId="5793"/>
          <ac:spMkLst>
            <pc:docMk/>
            <pc:sldMk cId="589016034" sldId="266"/>
            <ac:spMk id="3" creationId="{BA85C1E9-11B8-3EC9-F558-5868002BEBC9}"/>
          </ac:spMkLst>
        </pc:spChg>
        <pc:spChg chg="add del">
          <ac:chgData name="S A, Rajesh" userId="6933d5c8-7cdd-47be-b16d-decb5c771f02" providerId="ADAL" clId="{56BC3DB4-BBA6-4931-9D21-839AA9672CC4}" dt="2023-12-05T01:43:17.136" v="2006"/>
          <ac:spMkLst>
            <pc:docMk/>
            <pc:sldMk cId="589016034" sldId="266"/>
            <ac:spMk id="7" creationId="{0B7C4858-FAA3-4226-A856-193A01910E69}"/>
          </ac:spMkLst>
        </pc:spChg>
        <pc:spChg chg="add del">
          <ac:chgData name="S A, Rajesh" userId="6933d5c8-7cdd-47be-b16d-decb5c771f02" providerId="ADAL" clId="{56BC3DB4-BBA6-4931-9D21-839AA9672CC4}" dt="2023-12-05T01:43:17.136" v="2006"/>
          <ac:spMkLst>
            <pc:docMk/>
            <pc:sldMk cId="589016034" sldId="266"/>
            <ac:spMk id="13" creationId="{68C1B503-0291-4E82-A65E-72D604D9F6CF}"/>
          </ac:spMkLst>
        </pc:spChg>
        <pc:spChg chg="add del">
          <ac:chgData name="S A, Rajesh" userId="6933d5c8-7cdd-47be-b16d-decb5c771f02" providerId="ADAL" clId="{56BC3DB4-BBA6-4931-9D21-839AA9672CC4}" dt="2023-12-05T01:43:17.136" v="2006"/>
          <ac:spMkLst>
            <pc:docMk/>
            <pc:sldMk cId="589016034" sldId="266"/>
            <ac:spMk id="15" creationId="{B3F836C5-9601-4982-A121-CCA49BF7BA6C}"/>
          </ac:spMkLst>
        </pc:spChg>
        <pc:spChg chg="add del">
          <ac:chgData name="S A, Rajesh" userId="6933d5c8-7cdd-47be-b16d-decb5c771f02" providerId="ADAL" clId="{56BC3DB4-BBA6-4931-9D21-839AA9672CC4}" dt="2023-12-03T14:53:00.681" v="577"/>
          <ac:spMkLst>
            <pc:docMk/>
            <pc:sldMk cId="589016034" sldId="266"/>
            <ac:spMk id="16" creationId="{0B7C4858-FAA3-4226-A856-193A01910E69}"/>
          </ac:spMkLst>
        </pc:spChg>
        <pc:spChg chg="add del">
          <ac:chgData name="S A, Rajesh" userId="6933d5c8-7cdd-47be-b16d-decb5c771f02" providerId="ADAL" clId="{56BC3DB4-BBA6-4931-9D21-839AA9672CC4}" dt="2023-12-05T01:43:17.136" v="2006"/>
          <ac:spMkLst>
            <pc:docMk/>
            <pc:sldMk cId="589016034" sldId="266"/>
            <ac:spMk id="17" creationId="{46CD0D05-FF47-4ABB-841C-0600CADC354B}"/>
          </ac:spMkLst>
        </pc:spChg>
        <pc:spChg chg="add del">
          <ac:chgData name="S A, Rajesh" userId="6933d5c8-7cdd-47be-b16d-decb5c771f02" providerId="ADAL" clId="{56BC3DB4-BBA6-4931-9D21-839AA9672CC4}" dt="2023-12-03T14:53:00.681" v="577"/>
          <ac:spMkLst>
            <pc:docMk/>
            <pc:sldMk cId="589016034" sldId="266"/>
            <ac:spMk id="18" creationId="{68C1B503-0291-4E82-A65E-72D604D9F6CF}"/>
          </ac:spMkLst>
        </pc:spChg>
        <pc:spChg chg="add del">
          <ac:chgData name="S A, Rajesh" userId="6933d5c8-7cdd-47be-b16d-decb5c771f02" providerId="ADAL" clId="{56BC3DB4-BBA6-4931-9D21-839AA9672CC4}" dt="2023-12-03T14:53:00.681" v="577"/>
          <ac:spMkLst>
            <pc:docMk/>
            <pc:sldMk cId="589016034" sldId="266"/>
            <ac:spMk id="20" creationId="{B3F836C5-9601-4982-A121-CCA49BF7BA6C}"/>
          </ac:spMkLst>
        </pc:spChg>
        <pc:spChg chg="add del">
          <ac:chgData name="S A, Rajesh" userId="6933d5c8-7cdd-47be-b16d-decb5c771f02" providerId="ADAL" clId="{56BC3DB4-BBA6-4931-9D21-839AA9672CC4}" dt="2023-12-03T14:53:00.681" v="577"/>
          <ac:spMkLst>
            <pc:docMk/>
            <pc:sldMk cId="589016034" sldId="266"/>
            <ac:spMk id="22" creationId="{46CD0D05-FF47-4ABB-841C-0600CADC354B}"/>
          </ac:spMkLst>
        </pc:spChg>
        <pc:grpChg chg="add del">
          <ac:chgData name="S A, Rajesh" userId="6933d5c8-7cdd-47be-b16d-decb5c771f02" providerId="ADAL" clId="{56BC3DB4-BBA6-4931-9D21-839AA9672CC4}" dt="2023-12-05T01:43:17.136" v="2006"/>
          <ac:grpSpMkLst>
            <pc:docMk/>
            <pc:sldMk cId="589016034" sldId="266"/>
            <ac:grpSpMk id="5" creationId="{614F7DB2-2747-44B1-8CCD-EA4CF6EABA54}"/>
          </ac:grpSpMkLst>
        </pc:grpChg>
        <pc:grpChg chg="add del">
          <ac:chgData name="S A, Rajesh" userId="6933d5c8-7cdd-47be-b16d-decb5c771f02" providerId="ADAL" clId="{56BC3DB4-BBA6-4931-9D21-839AA9672CC4}" dt="2023-12-03T14:53:00.681" v="577"/>
          <ac:grpSpMkLst>
            <pc:docMk/>
            <pc:sldMk cId="589016034" sldId="266"/>
            <ac:grpSpMk id="8" creationId="{614F7DB2-2747-44B1-8CCD-EA4CF6EABA54}"/>
          </ac:grpSpMkLst>
        </pc:grpChg>
        <pc:cxnChg chg="add del">
          <ac:chgData name="S A, Rajesh" userId="6933d5c8-7cdd-47be-b16d-decb5c771f02" providerId="ADAL" clId="{56BC3DB4-BBA6-4931-9D21-839AA9672CC4}" dt="2023-12-05T01:43:17.136" v="2006"/>
          <ac:cxnSpMkLst>
            <pc:docMk/>
            <pc:sldMk cId="589016034" sldId="266"/>
            <ac:cxnSpMk id="6" creationId="{2C02D87C-1E23-4B24-AFE6-A85743C72FDD}"/>
          </ac:cxnSpMkLst>
        </pc:cxnChg>
        <pc:cxnChg chg="add del">
          <ac:chgData name="S A, Rajesh" userId="6933d5c8-7cdd-47be-b16d-decb5c771f02" providerId="ADAL" clId="{56BC3DB4-BBA6-4931-9D21-839AA9672CC4}" dt="2023-12-03T14:53:00.681" v="577"/>
          <ac:cxnSpMkLst>
            <pc:docMk/>
            <pc:sldMk cId="589016034" sldId="266"/>
            <ac:cxnSpMk id="14" creationId="{2C02D87C-1E23-4B24-AFE6-A85743C72FDD}"/>
          </ac:cxnSpMkLst>
        </pc:cxnChg>
      </pc:sldChg>
      <pc:sldChg chg="addSp delSp modSp mod ord delDesignElem">
        <pc:chgData name="S A, Rajesh" userId="6933d5c8-7cdd-47be-b16d-decb5c771f02" providerId="ADAL" clId="{56BC3DB4-BBA6-4931-9D21-839AA9672CC4}" dt="2023-12-05T01:45:42.606" v="2030"/>
        <pc:sldMkLst>
          <pc:docMk/>
          <pc:sldMk cId="2693514241" sldId="267"/>
        </pc:sldMkLst>
        <pc:spChg chg="mod">
          <ac:chgData name="S A, Rajesh" userId="6933d5c8-7cdd-47be-b16d-decb5c771f02" providerId="ADAL" clId="{56BC3DB4-BBA6-4931-9D21-839AA9672CC4}" dt="2023-12-03T14:26:32.498" v="292" actId="26606"/>
          <ac:spMkLst>
            <pc:docMk/>
            <pc:sldMk cId="2693514241" sldId="267"/>
            <ac:spMk id="2" creationId="{732B1A9B-C91A-EEE2-3B44-8528DAC04202}"/>
          </ac:spMkLst>
        </pc:spChg>
        <pc:spChg chg="mod">
          <ac:chgData name="S A, Rajesh" userId="6933d5c8-7cdd-47be-b16d-decb5c771f02" providerId="ADAL" clId="{56BC3DB4-BBA6-4931-9D21-839AA9672CC4}" dt="2023-12-03T15:03:29.233" v="885" actId="26606"/>
          <ac:spMkLst>
            <pc:docMk/>
            <pc:sldMk cId="2693514241" sldId="267"/>
            <ac:spMk id="3" creationId="{854B406A-830E-DBCF-6633-4C5500FDF95E}"/>
          </ac:spMkLst>
        </pc:spChg>
        <pc:spChg chg="add del">
          <ac:chgData name="S A, Rajesh" userId="6933d5c8-7cdd-47be-b16d-decb5c771f02" providerId="ADAL" clId="{56BC3DB4-BBA6-4931-9D21-839AA9672CC4}" dt="2023-12-05T01:43:17.136" v="2006"/>
          <ac:spMkLst>
            <pc:docMk/>
            <pc:sldMk cId="2693514241" sldId="267"/>
            <ac:spMk id="7" creationId="{011FACCD-8B95-4879-B20F-26F41E8BC89A}"/>
          </ac:spMkLst>
        </pc:spChg>
        <pc:spChg chg="add del">
          <ac:chgData name="S A, Rajesh" userId="6933d5c8-7cdd-47be-b16d-decb5c771f02" providerId="ADAL" clId="{56BC3DB4-BBA6-4931-9D21-839AA9672CC4}" dt="2023-12-05T01:43:17.136" v="2006"/>
          <ac:spMkLst>
            <pc:docMk/>
            <pc:sldMk cId="2693514241" sldId="267"/>
            <ac:spMk id="13" creationId="{E9B2A7AA-2C45-40F0-B861-4EB9AA9F66F8}"/>
          </ac:spMkLst>
        </pc:spChg>
        <pc:spChg chg="add del">
          <ac:chgData name="S A, Rajesh" userId="6933d5c8-7cdd-47be-b16d-decb5c771f02" providerId="ADAL" clId="{56BC3DB4-BBA6-4931-9D21-839AA9672CC4}" dt="2023-12-05T01:43:17.136" v="2006"/>
          <ac:spMkLst>
            <pc:docMk/>
            <pc:sldMk cId="2693514241" sldId="267"/>
            <ac:spMk id="15" creationId="{3CE3689C-E8F8-4542-8800-E68B764AFD2E}"/>
          </ac:spMkLst>
        </pc:spChg>
        <pc:spChg chg="add del">
          <ac:chgData name="S A, Rajesh" userId="6933d5c8-7cdd-47be-b16d-decb5c771f02" providerId="ADAL" clId="{56BC3DB4-BBA6-4931-9D21-839AA9672CC4}" dt="2023-12-03T14:26:32.498" v="292" actId="26606"/>
          <ac:spMkLst>
            <pc:docMk/>
            <pc:sldMk cId="2693514241" sldId="267"/>
            <ac:spMk id="16" creationId="{0B7C4858-FAA3-4226-A856-193A01910E69}"/>
          </ac:spMkLst>
        </pc:spChg>
        <pc:spChg chg="add del">
          <ac:chgData name="S A, Rajesh" userId="6933d5c8-7cdd-47be-b16d-decb5c771f02" providerId="ADAL" clId="{56BC3DB4-BBA6-4931-9D21-839AA9672CC4}" dt="2023-12-05T01:43:17.136" v="2006"/>
          <ac:spMkLst>
            <pc:docMk/>
            <pc:sldMk cId="2693514241" sldId="267"/>
            <ac:spMk id="17" creationId="{52467CA7-F767-4582-9BB7-0B1AF75DF721}"/>
          </ac:spMkLst>
        </pc:spChg>
        <pc:spChg chg="add del">
          <ac:chgData name="S A, Rajesh" userId="6933d5c8-7cdd-47be-b16d-decb5c771f02" providerId="ADAL" clId="{56BC3DB4-BBA6-4931-9D21-839AA9672CC4}" dt="2023-12-03T14:26:32.498" v="292" actId="26606"/>
          <ac:spMkLst>
            <pc:docMk/>
            <pc:sldMk cId="2693514241" sldId="267"/>
            <ac:spMk id="18" creationId="{68C1B503-0291-4E82-A65E-72D604D9F6CF}"/>
          </ac:spMkLst>
        </pc:spChg>
        <pc:spChg chg="add del">
          <ac:chgData name="S A, Rajesh" userId="6933d5c8-7cdd-47be-b16d-decb5c771f02" providerId="ADAL" clId="{56BC3DB4-BBA6-4931-9D21-839AA9672CC4}" dt="2023-12-03T14:26:32.498" v="292" actId="26606"/>
          <ac:spMkLst>
            <pc:docMk/>
            <pc:sldMk cId="2693514241" sldId="267"/>
            <ac:spMk id="20" creationId="{B3F836C5-9601-4982-A121-CCA49BF7BA6C}"/>
          </ac:spMkLst>
        </pc:spChg>
        <pc:spChg chg="add del">
          <ac:chgData name="S A, Rajesh" userId="6933d5c8-7cdd-47be-b16d-decb5c771f02" providerId="ADAL" clId="{56BC3DB4-BBA6-4931-9D21-839AA9672CC4}" dt="2023-12-03T14:26:32.498" v="292" actId="26606"/>
          <ac:spMkLst>
            <pc:docMk/>
            <pc:sldMk cId="2693514241" sldId="267"/>
            <ac:spMk id="22" creationId="{46CD0D05-FF47-4ABB-841C-0600CADC354B}"/>
          </ac:spMkLst>
        </pc:spChg>
        <pc:spChg chg="add del">
          <ac:chgData name="S A, Rajesh" userId="6933d5c8-7cdd-47be-b16d-decb5c771f02" providerId="ADAL" clId="{56BC3DB4-BBA6-4931-9D21-839AA9672CC4}" dt="2023-12-03T14:53:00.681" v="577"/>
          <ac:spMkLst>
            <pc:docMk/>
            <pc:sldMk cId="2693514241" sldId="267"/>
            <ac:spMk id="35" creationId="{011FACCD-8B95-4879-B20F-26F41E8BC89A}"/>
          </ac:spMkLst>
        </pc:spChg>
        <pc:spChg chg="add del">
          <ac:chgData name="S A, Rajesh" userId="6933d5c8-7cdd-47be-b16d-decb5c771f02" providerId="ADAL" clId="{56BC3DB4-BBA6-4931-9D21-839AA9672CC4}" dt="2023-12-03T14:53:00.681" v="577"/>
          <ac:spMkLst>
            <pc:docMk/>
            <pc:sldMk cId="2693514241" sldId="267"/>
            <ac:spMk id="37" creationId="{E9B2A7AA-2C45-40F0-B861-4EB9AA9F66F8}"/>
          </ac:spMkLst>
        </pc:spChg>
        <pc:spChg chg="add del">
          <ac:chgData name="S A, Rajesh" userId="6933d5c8-7cdd-47be-b16d-decb5c771f02" providerId="ADAL" clId="{56BC3DB4-BBA6-4931-9D21-839AA9672CC4}" dt="2023-12-03T14:53:00.681" v="577"/>
          <ac:spMkLst>
            <pc:docMk/>
            <pc:sldMk cId="2693514241" sldId="267"/>
            <ac:spMk id="39" creationId="{3CE3689C-E8F8-4542-8800-E68B764AFD2E}"/>
          </ac:spMkLst>
        </pc:spChg>
        <pc:spChg chg="add del">
          <ac:chgData name="S A, Rajesh" userId="6933d5c8-7cdd-47be-b16d-decb5c771f02" providerId="ADAL" clId="{56BC3DB4-BBA6-4931-9D21-839AA9672CC4}" dt="2023-12-03T14:53:00.681" v="577"/>
          <ac:spMkLst>
            <pc:docMk/>
            <pc:sldMk cId="2693514241" sldId="267"/>
            <ac:spMk id="41" creationId="{52467CA7-F767-4582-9BB7-0B1AF75DF721}"/>
          </ac:spMkLst>
        </pc:spChg>
        <pc:grpChg chg="add del">
          <ac:chgData name="S A, Rajesh" userId="6933d5c8-7cdd-47be-b16d-decb5c771f02" providerId="ADAL" clId="{56BC3DB4-BBA6-4931-9D21-839AA9672CC4}" dt="2023-12-05T01:43:17.136" v="2006"/>
          <ac:grpSpMkLst>
            <pc:docMk/>
            <pc:sldMk cId="2693514241" sldId="267"/>
            <ac:grpSpMk id="5" creationId="{614F7DB2-2747-44B1-8CCD-EA4CF6EABA54}"/>
          </ac:grpSpMkLst>
        </pc:grpChg>
        <pc:grpChg chg="add del">
          <ac:chgData name="S A, Rajesh" userId="6933d5c8-7cdd-47be-b16d-decb5c771f02" providerId="ADAL" clId="{56BC3DB4-BBA6-4931-9D21-839AA9672CC4}" dt="2023-12-03T14:26:32.498" v="292" actId="26606"/>
          <ac:grpSpMkLst>
            <pc:docMk/>
            <pc:sldMk cId="2693514241" sldId="267"/>
            <ac:grpSpMk id="8" creationId="{614F7DB2-2747-44B1-8CCD-EA4CF6EABA54}"/>
          </ac:grpSpMkLst>
        </pc:grpChg>
        <pc:grpChg chg="add del">
          <ac:chgData name="S A, Rajesh" userId="6933d5c8-7cdd-47be-b16d-decb5c771f02" providerId="ADAL" clId="{56BC3DB4-BBA6-4931-9D21-839AA9672CC4}" dt="2023-12-03T14:53:00.681" v="577"/>
          <ac:grpSpMkLst>
            <pc:docMk/>
            <pc:sldMk cId="2693514241" sldId="267"/>
            <ac:grpSpMk id="27" creationId="{614F7DB2-2747-44B1-8CCD-EA4CF6EABA54}"/>
          </ac:grpSpMkLst>
        </pc:grpChg>
        <pc:cxnChg chg="add del">
          <ac:chgData name="S A, Rajesh" userId="6933d5c8-7cdd-47be-b16d-decb5c771f02" providerId="ADAL" clId="{56BC3DB4-BBA6-4931-9D21-839AA9672CC4}" dt="2023-12-05T01:43:17.136" v="2006"/>
          <ac:cxnSpMkLst>
            <pc:docMk/>
            <pc:sldMk cId="2693514241" sldId="267"/>
            <ac:cxnSpMk id="6" creationId="{2C02D87C-1E23-4B24-AFE6-A85743C72FDD}"/>
          </ac:cxnSpMkLst>
        </pc:cxnChg>
        <pc:cxnChg chg="add del">
          <ac:chgData name="S A, Rajesh" userId="6933d5c8-7cdd-47be-b16d-decb5c771f02" providerId="ADAL" clId="{56BC3DB4-BBA6-4931-9D21-839AA9672CC4}" dt="2023-12-03T14:26:32.498" v="292" actId="26606"/>
          <ac:cxnSpMkLst>
            <pc:docMk/>
            <pc:sldMk cId="2693514241" sldId="267"/>
            <ac:cxnSpMk id="14" creationId="{2C02D87C-1E23-4B24-AFE6-A85743C72FDD}"/>
          </ac:cxnSpMkLst>
        </pc:cxnChg>
        <pc:cxnChg chg="add del">
          <ac:chgData name="S A, Rajesh" userId="6933d5c8-7cdd-47be-b16d-decb5c771f02" providerId="ADAL" clId="{56BC3DB4-BBA6-4931-9D21-839AA9672CC4}" dt="2023-12-03T14:53:00.681" v="577"/>
          <ac:cxnSpMkLst>
            <pc:docMk/>
            <pc:sldMk cId="2693514241" sldId="267"/>
            <ac:cxnSpMk id="33" creationId="{2C02D87C-1E23-4B24-AFE6-A85743C72FDD}"/>
          </ac:cxnSpMkLst>
        </pc:cxnChg>
      </pc:sldChg>
      <pc:sldChg chg="addSp delSp modSp mod ord setBg delDesignElem">
        <pc:chgData name="S A, Rajesh" userId="6933d5c8-7cdd-47be-b16d-decb5c771f02" providerId="ADAL" clId="{56BC3DB4-BBA6-4931-9D21-839AA9672CC4}" dt="2023-12-05T01:46:12.860" v="2031" actId="5793"/>
        <pc:sldMkLst>
          <pc:docMk/>
          <pc:sldMk cId="271231345" sldId="268"/>
        </pc:sldMkLst>
        <pc:spChg chg="mod">
          <ac:chgData name="S A, Rajesh" userId="6933d5c8-7cdd-47be-b16d-decb5c771f02" providerId="ADAL" clId="{56BC3DB4-BBA6-4931-9D21-839AA9672CC4}" dt="2023-12-03T14:27:20.971" v="329" actId="26606"/>
          <ac:spMkLst>
            <pc:docMk/>
            <pc:sldMk cId="271231345" sldId="268"/>
            <ac:spMk id="2" creationId="{6727A8CA-778D-8EA7-C864-0112F95AEE8E}"/>
          </ac:spMkLst>
        </pc:spChg>
        <pc:spChg chg="mod">
          <ac:chgData name="S A, Rajesh" userId="6933d5c8-7cdd-47be-b16d-decb5c771f02" providerId="ADAL" clId="{56BC3DB4-BBA6-4931-9D21-839AA9672CC4}" dt="2023-12-05T01:46:12.860" v="2031" actId="5793"/>
          <ac:spMkLst>
            <pc:docMk/>
            <pc:sldMk cId="271231345" sldId="268"/>
            <ac:spMk id="3" creationId="{71C020CF-750C-5456-4D3D-2F5D126BBF0D}"/>
          </ac:spMkLst>
        </pc:spChg>
        <pc:spChg chg="add del">
          <ac:chgData name="S A, Rajesh" userId="6933d5c8-7cdd-47be-b16d-decb5c771f02" providerId="ADAL" clId="{56BC3DB4-BBA6-4931-9D21-839AA9672CC4}" dt="2023-12-05T01:43:17.136" v="2006"/>
          <ac:spMkLst>
            <pc:docMk/>
            <pc:sldMk cId="271231345" sldId="268"/>
            <ac:spMk id="7" creationId="{011FACCD-8B95-4879-B20F-26F41E8BC89A}"/>
          </ac:spMkLst>
        </pc:spChg>
        <pc:spChg chg="add del">
          <ac:chgData name="S A, Rajesh" userId="6933d5c8-7cdd-47be-b16d-decb5c771f02" providerId="ADAL" clId="{56BC3DB4-BBA6-4931-9D21-839AA9672CC4}" dt="2023-12-05T01:43:17.136" v="2006"/>
          <ac:spMkLst>
            <pc:docMk/>
            <pc:sldMk cId="271231345" sldId="268"/>
            <ac:spMk id="13" creationId="{E9B2A7AA-2C45-40F0-B861-4EB9AA9F66F8}"/>
          </ac:spMkLst>
        </pc:spChg>
        <pc:spChg chg="add del">
          <ac:chgData name="S A, Rajesh" userId="6933d5c8-7cdd-47be-b16d-decb5c771f02" providerId="ADAL" clId="{56BC3DB4-BBA6-4931-9D21-839AA9672CC4}" dt="2023-12-05T01:43:17.136" v="2006"/>
          <ac:spMkLst>
            <pc:docMk/>
            <pc:sldMk cId="271231345" sldId="268"/>
            <ac:spMk id="15" creationId="{3CE3689C-E8F8-4542-8800-E68B764AFD2E}"/>
          </ac:spMkLst>
        </pc:spChg>
        <pc:spChg chg="add del">
          <ac:chgData name="S A, Rajesh" userId="6933d5c8-7cdd-47be-b16d-decb5c771f02" providerId="ADAL" clId="{56BC3DB4-BBA6-4931-9D21-839AA9672CC4}" dt="2023-12-03T14:27:20.971" v="329" actId="26606"/>
          <ac:spMkLst>
            <pc:docMk/>
            <pc:sldMk cId="271231345" sldId="268"/>
            <ac:spMk id="16" creationId="{0B7C4858-FAA3-4226-A856-193A01910E69}"/>
          </ac:spMkLst>
        </pc:spChg>
        <pc:spChg chg="add del">
          <ac:chgData name="S A, Rajesh" userId="6933d5c8-7cdd-47be-b16d-decb5c771f02" providerId="ADAL" clId="{56BC3DB4-BBA6-4931-9D21-839AA9672CC4}" dt="2023-12-05T01:43:17.136" v="2006"/>
          <ac:spMkLst>
            <pc:docMk/>
            <pc:sldMk cId="271231345" sldId="268"/>
            <ac:spMk id="17" creationId="{52467CA7-F767-4582-9BB7-0B1AF75DF721}"/>
          </ac:spMkLst>
        </pc:spChg>
        <pc:spChg chg="add del">
          <ac:chgData name="S A, Rajesh" userId="6933d5c8-7cdd-47be-b16d-decb5c771f02" providerId="ADAL" clId="{56BC3DB4-BBA6-4931-9D21-839AA9672CC4}" dt="2023-12-03T14:27:20.971" v="329" actId="26606"/>
          <ac:spMkLst>
            <pc:docMk/>
            <pc:sldMk cId="271231345" sldId="268"/>
            <ac:spMk id="18" creationId="{68C1B503-0291-4E82-A65E-72D604D9F6CF}"/>
          </ac:spMkLst>
        </pc:spChg>
        <pc:spChg chg="add del">
          <ac:chgData name="S A, Rajesh" userId="6933d5c8-7cdd-47be-b16d-decb5c771f02" providerId="ADAL" clId="{56BC3DB4-BBA6-4931-9D21-839AA9672CC4}" dt="2023-12-03T14:27:20.971" v="329" actId="26606"/>
          <ac:spMkLst>
            <pc:docMk/>
            <pc:sldMk cId="271231345" sldId="268"/>
            <ac:spMk id="20" creationId="{B3F836C5-9601-4982-A121-CCA49BF7BA6C}"/>
          </ac:spMkLst>
        </pc:spChg>
        <pc:spChg chg="add del">
          <ac:chgData name="S A, Rajesh" userId="6933d5c8-7cdd-47be-b16d-decb5c771f02" providerId="ADAL" clId="{56BC3DB4-BBA6-4931-9D21-839AA9672CC4}" dt="2023-12-03T14:27:20.971" v="329" actId="26606"/>
          <ac:spMkLst>
            <pc:docMk/>
            <pc:sldMk cId="271231345" sldId="268"/>
            <ac:spMk id="22" creationId="{46CD0D05-FF47-4ABB-841C-0600CADC354B}"/>
          </ac:spMkLst>
        </pc:spChg>
        <pc:spChg chg="add del">
          <ac:chgData name="S A, Rajesh" userId="6933d5c8-7cdd-47be-b16d-decb5c771f02" providerId="ADAL" clId="{56BC3DB4-BBA6-4931-9D21-839AA9672CC4}" dt="2023-12-03T14:53:00.681" v="577"/>
          <ac:spMkLst>
            <pc:docMk/>
            <pc:sldMk cId="271231345" sldId="268"/>
            <ac:spMk id="35" creationId="{011FACCD-8B95-4879-B20F-26F41E8BC89A}"/>
          </ac:spMkLst>
        </pc:spChg>
        <pc:spChg chg="add del">
          <ac:chgData name="S A, Rajesh" userId="6933d5c8-7cdd-47be-b16d-decb5c771f02" providerId="ADAL" clId="{56BC3DB4-BBA6-4931-9D21-839AA9672CC4}" dt="2023-12-03T14:53:00.681" v="577"/>
          <ac:spMkLst>
            <pc:docMk/>
            <pc:sldMk cId="271231345" sldId="268"/>
            <ac:spMk id="37" creationId="{E9B2A7AA-2C45-40F0-B861-4EB9AA9F66F8}"/>
          </ac:spMkLst>
        </pc:spChg>
        <pc:spChg chg="add del">
          <ac:chgData name="S A, Rajesh" userId="6933d5c8-7cdd-47be-b16d-decb5c771f02" providerId="ADAL" clId="{56BC3DB4-BBA6-4931-9D21-839AA9672CC4}" dt="2023-12-03T14:53:00.681" v="577"/>
          <ac:spMkLst>
            <pc:docMk/>
            <pc:sldMk cId="271231345" sldId="268"/>
            <ac:spMk id="39" creationId="{3CE3689C-E8F8-4542-8800-E68B764AFD2E}"/>
          </ac:spMkLst>
        </pc:spChg>
        <pc:spChg chg="add del">
          <ac:chgData name="S A, Rajesh" userId="6933d5c8-7cdd-47be-b16d-decb5c771f02" providerId="ADAL" clId="{56BC3DB4-BBA6-4931-9D21-839AA9672CC4}" dt="2023-12-03T14:53:00.681" v="577"/>
          <ac:spMkLst>
            <pc:docMk/>
            <pc:sldMk cId="271231345" sldId="268"/>
            <ac:spMk id="41" creationId="{52467CA7-F767-4582-9BB7-0B1AF75DF721}"/>
          </ac:spMkLst>
        </pc:spChg>
        <pc:grpChg chg="add del">
          <ac:chgData name="S A, Rajesh" userId="6933d5c8-7cdd-47be-b16d-decb5c771f02" providerId="ADAL" clId="{56BC3DB4-BBA6-4931-9D21-839AA9672CC4}" dt="2023-12-05T01:43:17.136" v="2006"/>
          <ac:grpSpMkLst>
            <pc:docMk/>
            <pc:sldMk cId="271231345" sldId="268"/>
            <ac:grpSpMk id="5" creationId="{614F7DB2-2747-44B1-8CCD-EA4CF6EABA54}"/>
          </ac:grpSpMkLst>
        </pc:grpChg>
        <pc:grpChg chg="add del">
          <ac:chgData name="S A, Rajesh" userId="6933d5c8-7cdd-47be-b16d-decb5c771f02" providerId="ADAL" clId="{56BC3DB4-BBA6-4931-9D21-839AA9672CC4}" dt="2023-12-03T14:27:20.971" v="329" actId="26606"/>
          <ac:grpSpMkLst>
            <pc:docMk/>
            <pc:sldMk cId="271231345" sldId="268"/>
            <ac:grpSpMk id="8" creationId="{614F7DB2-2747-44B1-8CCD-EA4CF6EABA54}"/>
          </ac:grpSpMkLst>
        </pc:grpChg>
        <pc:grpChg chg="add del">
          <ac:chgData name="S A, Rajesh" userId="6933d5c8-7cdd-47be-b16d-decb5c771f02" providerId="ADAL" clId="{56BC3DB4-BBA6-4931-9D21-839AA9672CC4}" dt="2023-12-03T14:53:00.681" v="577"/>
          <ac:grpSpMkLst>
            <pc:docMk/>
            <pc:sldMk cId="271231345" sldId="268"/>
            <ac:grpSpMk id="27" creationId="{614F7DB2-2747-44B1-8CCD-EA4CF6EABA54}"/>
          </ac:grpSpMkLst>
        </pc:grpChg>
        <pc:cxnChg chg="add del">
          <ac:chgData name="S A, Rajesh" userId="6933d5c8-7cdd-47be-b16d-decb5c771f02" providerId="ADAL" clId="{56BC3DB4-BBA6-4931-9D21-839AA9672CC4}" dt="2023-12-05T01:43:17.136" v="2006"/>
          <ac:cxnSpMkLst>
            <pc:docMk/>
            <pc:sldMk cId="271231345" sldId="268"/>
            <ac:cxnSpMk id="6" creationId="{2C02D87C-1E23-4B24-AFE6-A85743C72FDD}"/>
          </ac:cxnSpMkLst>
        </pc:cxnChg>
        <pc:cxnChg chg="add del">
          <ac:chgData name="S A, Rajesh" userId="6933d5c8-7cdd-47be-b16d-decb5c771f02" providerId="ADAL" clId="{56BC3DB4-BBA6-4931-9D21-839AA9672CC4}" dt="2023-12-03T14:27:20.971" v="329" actId="26606"/>
          <ac:cxnSpMkLst>
            <pc:docMk/>
            <pc:sldMk cId="271231345" sldId="268"/>
            <ac:cxnSpMk id="14" creationId="{2C02D87C-1E23-4B24-AFE6-A85743C72FDD}"/>
          </ac:cxnSpMkLst>
        </pc:cxnChg>
        <pc:cxnChg chg="add del">
          <ac:chgData name="S A, Rajesh" userId="6933d5c8-7cdd-47be-b16d-decb5c771f02" providerId="ADAL" clId="{56BC3DB4-BBA6-4931-9D21-839AA9672CC4}" dt="2023-12-03T14:53:00.681" v="577"/>
          <ac:cxnSpMkLst>
            <pc:docMk/>
            <pc:sldMk cId="271231345" sldId="268"/>
            <ac:cxnSpMk id="33" creationId="{2C02D87C-1E23-4B24-AFE6-A85743C72FDD}"/>
          </ac:cxnSpMkLst>
        </pc:cxnChg>
      </pc:sldChg>
      <pc:sldChg chg="addSp delSp modSp mod ord delDesignElem">
        <pc:chgData name="S A, Rajesh" userId="6933d5c8-7cdd-47be-b16d-decb5c771f02" providerId="ADAL" clId="{56BC3DB4-BBA6-4931-9D21-839AA9672CC4}" dt="2023-12-05T01:43:17.136" v="2006"/>
        <pc:sldMkLst>
          <pc:docMk/>
          <pc:sldMk cId="4231771127" sldId="269"/>
        </pc:sldMkLst>
        <pc:spChg chg="mod">
          <ac:chgData name="S A, Rajesh" userId="6933d5c8-7cdd-47be-b16d-decb5c771f02" providerId="ADAL" clId="{56BC3DB4-BBA6-4931-9D21-839AA9672CC4}" dt="2023-12-03T17:28:23.247" v="1621" actId="5793"/>
          <ac:spMkLst>
            <pc:docMk/>
            <pc:sldMk cId="4231771127" sldId="269"/>
            <ac:spMk id="3" creationId="{40D98383-6906-0185-6C1F-BD652B6204AD}"/>
          </ac:spMkLst>
        </pc:spChg>
        <pc:spChg chg="add del">
          <ac:chgData name="S A, Rajesh" userId="6933d5c8-7cdd-47be-b16d-decb5c771f02" providerId="ADAL" clId="{56BC3DB4-BBA6-4931-9D21-839AA9672CC4}" dt="2023-12-05T01:43:17.136" v="2006"/>
          <ac:spMkLst>
            <pc:docMk/>
            <pc:sldMk cId="4231771127" sldId="269"/>
            <ac:spMk id="7" creationId="{0B7C4858-FAA3-4226-A856-193A01910E69}"/>
          </ac:spMkLst>
        </pc:spChg>
        <pc:spChg chg="add del">
          <ac:chgData name="S A, Rajesh" userId="6933d5c8-7cdd-47be-b16d-decb5c771f02" providerId="ADAL" clId="{56BC3DB4-BBA6-4931-9D21-839AA9672CC4}" dt="2023-12-05T01:43:17.136" v="2006"/>
          <ac:spMkLst>
            <pc:docMk/>
            <pc:sldMk cId="4231771127" sldId="269"/>
            <ac:spMk id="13" creationId="{68C1B503-0291-4E82-A65E-72D604D9F6CF}"/>
          </ac:spMkLst>
        </pc:spChg>
        <pc:spChg chg="add del">
          <ac:chgData name="S A, Rajesh" userId="6933d5c8-7cdd-47be-b16d-decb5c771f02" providerId="ADAL" clId="{56BC3DB4-BBA6-4931-9D21-839AA9672CC4}" dt="2023-12-05T01:43:17.136" v="2006"/>
          <ac:spMkLst>
            <pc:docMk/>
            <pc:sldMk cId="4231771127" sldId="269"/>
            <ac:spMk id="15" creationId="{B3F836C5-9601-4982-A121-CCA49BF7BA6C}"/>
          </ac:spMkLst>
        </pc:spChg>
        <pc:spChg chg="add del">
          <ac:chgData name="S A, Rajesh" userId="6933d5c8-7cdd-47be-b16d-decb5c771f02" providerId="ADAL" clId="{56BC3DB4-BBA6-4931-9D21-839AA9672CC4}" dt="2023-12-03T14:53:00.681" v="577"/>
          <ac:spMkLst>
            <pc:docMk/>
            <pc:sldMk cId="4231771127" sldId="269"/>
            <ac:spMk id="16" creationId="{0B7C4858-FAA3-4226-A856-193A01910E69}"/>
          </ac:spMkLst>
        </pc:spChg>
        <pc:spChg chg="add del">
          <ac:chgData name="S A, Rajesh" userId="6933d5c8-7cdd-47be-b16d-decb5c771f02" providerId="ADAL" clId="{56BC3DB4-BBA6-4931-9D21-839AA9672CC4}" dt="2023-12-05T01:43:17.136" v="2006"/>
          <ac:spMkLst>
            <pc:docMk/>
            <pc:sldMk cId="4231771127" sldId="269"/>
            <ac:spMk id="17" creationId="{46CD0D05-FF47-4ABB-841C-0600CADC354B}"/>
          </ac:spMkLst>
        </pc:spChg>
        <pc:spChg chg="add del">
          <ac:chgData name="S A, Rajesh" userId="6933d5c8-7cdd-47be-b16d-decb5c771f02" providerId="ADAL" clId="{56BC3DB4-BBA6-4931-9D21-839AA9672CC4}" dt="2023-12-03T14:53:00.681" v="577"/>
          <ac:spMkLst>
            <pc:docMk/>
            <pc:sldMk cId="4231771127" sldId="269"/>
            <ac:spMk id="18" creationId="{68C1B503-0291-4E82-A65E-72D604D9F6CF}"/>
          </ac:spMkLst>
        </pc:spChg>
        <pc:spChg chg="add del">
          <ac:chgData name="S A, Rajesh" userId="6933d5c8-7cdd-47be-b16d-decb5c771f02" providerId="ADAL" clId="{56BC3DB4-BBA6-4931-9D21-839AA9672CC4}" dt="2023-12-03T14:53:00.681" v="577"/>
          <ac:spMkLst>
            <pc:docMk/>
            <pc:sldMk cId="4231771127" sldId="269"/>
            <ac:spMk id="20" creationId="{B3F836C5-9601-4982-A121-CCA49BF7BA6C}"/>
          </ac:spMkLst>
        </pc:spChg>
        <pc:spChg chg="add del">
          <ac:chgData name="S A, Rajesh" userId="6933d5c8-7cdd-47be-b16d-decb5c771f02" providerId="ADAL" clId="{56BC3DB4-BBA6-4931-9D21-839AA9672CC4}" dt="2023-12-03T14:53:00.681" v="577"/>
          <ac:spMkLst>
            <pc:docMk/>
            <pc:sldMk cId="4231771127" sldId="269"/>
            <ac:spMk id="22" creationId="{46CD0D05-FF47-4ABB-841C-0600CADC354B}"/>
          </ac:spMkLst>
        </pc:spChg>
        <pc:grpChg chg="add del">
          <ac:chgData name="S A, Rajesh" userId="6933d5c8-7cdd-47be-b16d-decb5c771f02" providerId="ADAL" clId="{56BC3DB4-BBA6-4931-9D21-839AA9672CC4}" dt="2023-12-05T01:43:17.136" v="2006"/>
          <ac:grpSpMkLst>
            <pc:docMk/>
            <pc:sldMk cId="4231771127" sldId="269"/>
            <ac:grpSpMk id="5" creationId="{614F7DB2-2747-44B1-8CCD-EA4CF6EABA54}"/>
          </ac:grpSpMkLst>
        </pc:grpChg>
        <pc:grpChg chg="add del">
          <ac:chgData name="S A, Rajesh" userId="6933d5c8-7cdd-47be-b16d-decb5c771f02" providerId="ADAL" clId="{56BC3DB4-BBA6-4931-9D21-839AA9672CC4}" dt="2023-12-03T14:53:00.681" v="577"/>
          <ac:grpSpMkLst>
            <pc:docMk/>
            <pc:sldMk cId="4231771127" sldId="269"/>
            <ac:grpSpMk id="8" creationId="{614F7DB2-2747-44B1-8CCD-EA4CF6EABA54}"/>
          </ac:grpSpMkLst>
        </pc:grpChg>
        <pc:cxnChg chg="add del">
          <ac:chgData name="S A, Rajesh" userId="6933d5c8-7cdd-47be-b16d-decb5c771f02" providerId="ADAL" clId="{56BC3DB4-BBA6-4931-9D21-839AA9672CC4}" dt="2023-12-05T01:43:17.136" v="2006"/>
          <ac:cxnSpMkLst>
            <pc:docMk/>
            <pc:sldMk cId="4231771127" sldId="269"/>
            <ac:cxnSpMk id="6" creationId="{2C02D87C-1E23-4B24-AFE6-A85743C72FDD}"/>
          </ac:cxnSpMkLst>
        </pc:cxnChg>
        <pc:cxnChg chg="add del">
          <ac:chgData name="S A, Rajesh" userId="6933d5c8-7cdd-47be-b16d-decb5c771f02" providerId="ADAL" clId="{56BC3DB4-BBA6-4931-9D21-839AA9672CC4}" dt="2023-12-03T14:53:00.681" v="577"/>
          <ac:cxnSpMkLst>
            <pc:docMk/>
            <pc:sldMk cId="4231771127" sldId="269"/>
            <ac:cxnSpMk id="14" creationId="{2C02D87C-1E23-4B24-AFE6-A85743C72FDD}"/>
          </ac:cxnSpMkLst>
        </pc:cxnChg>
      </pc:sldChg>
      <pc:sldChg chg="addSp delSp modSp mod ord delDesignElem">
        <pc:chgData name="S A, Rajesh" userId="6933d5c8-7cdd-47be-b16d-decb5c771f02" providerId="ADAL" clId="{56BC3DB4-BBA6-4931-9D21-839AA9672CC4}" dt="2023-12-05T01:43:17.136" v="2006"/>
        <pc:sldMkLst>
          <pc:docMk/>
          <pc:sldMk cId="1371741168" sldId="270"/>
        </pc:sldMkLst>
        <pc:spChg chg="mod">
          <ac:chgData name="S A, Rajesh" userId="6933d5c8-7cdd-47be-b16d-decb5c771f02" providerId="ADAL" clId="{56BC3DB4-BBA6-4931-9D21-839AA9672CC4}" dt="2023-12-03T14:45:44.359" v="477" actId="20577"/>
          <ac:spMkLst>
            <pc:docMk/>
            <pc:sldMk cId="1371741168" sldId="270"/>
            <ac:spMk id="2" creationId="{4B59987A-F0C6-FDAE-549A-DDA49184EADB}"/>
          </ac:spMkLst>
        </pc:spChg>
        <pc:spChg chg="mod">
          <ac:chgData name="S A, Rajesh" userId="6933d5c8-7cdd-47be-b16d-decb5c771f02" providerId="ADAL" clId="{56BC3DB4-BBA6-4931-9D21-839AA9672CC4}" dt="2023-12-03T15:02:22.283" v="873" actId="26606"/>
          <ac:spMkLst>
            <pc:docMk/>
            <pc:sldMk cId="1371741168" sldId="270"/>
            <ac:spMk id="3" creationId="{2EB62403-8FC6-AF66-E2BA-CC94213DBCB7}"/>
          </ac:spMkLst>
        </pc:spChg>
        <pc:spChg chg="add del">
          <ac:chgData name="S A, Rajesh" userId="6933d5c8-7cdd-47be-b16d-decb5c771f02" providerId="ADAL" clId="{56BC3DB4-BBA6-4931-9D21-839AA9672CC4}" dt="2023-12-05T01:43:17.136" v="2006"/>
          <ac:spMkLst>
            <pc:docMk/>
            <pc:sldMk cId="1371741168" sldId="270"/>
            <ac:spMk id="7" creationId="{011FACCD-8B95-4879-B20F-26F41E8BC89A}"/>
          </ac:spMkLst>
        </pc:spChg>
        <pc:spChg chg="add del">
          <ac:chgData name="S A, Rajesh" userId="6933d5c8-7cdd-47be-b16d-decb5c771f02" providerId="ADAL" clId="{56BC3DB4-BBA6-4931-9D21-839AA9672CC4}" dt="2023-12-05T01:43:17.136" v="2006"/>
          <ac:spMkLst>
            <pc:docMk/>
            <pc:sldMk cId="1371741168" sldId="270"/>
            <ac:spMk id="13" creationId="{E9B2A7AA-2C45-40F0-B861-4EB9AA9F66F8}"/>
          </ac:spMkLst>
        </pc:spChg>
        <pc:spChg chg="add del">
          <ac:chgData name="S A, Rajesh" userId="6933d5c8-7cdd-47be-b16d-decb5c771f02" providerId="ADAL" clId="{56BC3DB4-BBA6-4931-9D21-839AA9672CC4}" dt="2023-12-05T01:43:17.136" v="2006"/>
          <ac:spMkLst>
            <pc:docMk/>
            <pc:sldMk cId="1371741168" sldId="270"/>
            <ac:spMk id="15" creationId="{3CE3689C-E8F8-4542-8800-E68B764AFD2E}"/>
          </ac:spMkLst>
        </pc:spChg>
        <pc:spChg chg="add del">
          <ac:chgData name="S A, Rajesh" userId="6933d5c8-7cdd-47be-b16d-decb5c771f02" providerId="ADAL" clId="{56BC3DB4-BBA6-4931-9D21-839AA9672CC4}" dt="2023-12-03T14:53:00.681" v="577"/>
          <ac:spMkLst>
            <pc:docMk/>
            <pc:sldMk cId="1371741168" sldId="270"/>
            <ac:spMk id="16" creationId="{011FACCD-8B95-4879-B20F-26F41E8BC89A}"/>
          </ac:spMkLst>
        </pc:spChg>
        <pc:spChg chg="add del">
          <ac:chgData name="S A, Rajesh" userId="6933d5c8-7cdd-47be-b16d-decb5c771f02" providerId="ADAL" clId="{56BC3DB4-BBA6-4931-9D21-839AA9672CC4}" dt="2023-12-05T01:43:17.136" v="2006"/>
          <ac:spMkLst>
            <pc:docMk/>
            <pc:sldMk cId="1371741168" sldId="270"/>
            <ac:spMk id="17" creationId="{52467CA7-F767-4582-9BB7-0B1AF75DF721}"/>
          </ac:spMkLst>
        </pc:spChg>
        <pc:spChg chg="add del">
          <ac:chgData name="S A, Rajesh" userId="6933d5c8-7cdd-47be-b16d-decb5c771f02" providerId="ADAL" clId="{56BC3DB4-BBA6-4931-9D21-839AA9672CC4}" dt="2023-12-03T14:53:00.681" v="577"/>
          <ac:spMkLst>
            <pc:docMk/>
            <pc:sldMk cId="1371741168" sldId="270"/>
            <ac:spMk id="18" creationId="{E9B2A7AA-2C45-40F0-B861-4EB9AA9F66F8}"/>
          </ac:spMkLst>
        </pc:spChg>
        <pc:spChg chg="add del">
          <ac:chgData name="S A, Rajesh" userId="6933d5c8-7cdd-47be-b16d-decb5c771f02" providerId="ADAL" clId="{56BC3DB4-BBA6-4931-9D21-839AA9672CC4}" dt="2023-12-03T14:53:00.681" v="577"/>
          <ac:spMkLst>
            <pc:docMk/>
            <pc:sldMk cId="1371741168" sldId="270"/>
            <ac:spMk id="20" creationId="{3CE3689C-E8F8-4542-8800-E68B764AFD2E}"/>
          </ac:spMkLst>
        </pc:spChg>
        <pc:spChg chg="add del">
          <ac:chgData name="S A, Rajesh" userId="6933d5c8-7cdd-47be-b16d-decb5c771f02" providerId="ADAL" clId="{56BC3DB4-BBA6-4931-9D21-839AA9672CC4}" dt="2023-12-03T14:53:00.681" v="577"/>
          <ac:spMkLst>
            <pc:docMk/>
            <pc:sldMk cId="1371741168" sldId="270"/>
            <ac:spMk id="22" creationId="{52467CA7-F767-4582-9BB7-0B1AF75DF721}"/>
          </ac:spMkLst>
        </pc:spChg>
        <pc:grpChg chg="add del">
          <ac:chgData name="S A, Rajesh" userId="6933d5c8-7cdd-47be-b16d-decb5c771f02" providerId="ADAL" clId="{56BC3DB4-BBA6-4931-9D21-839AA9672CC4}" dt="2023-12-05T01:43:17.136" v="2006"/>
          <ac:grpSpMkLst>
            <pc:docMk/>
            <pc:sldMk cId="1371741168" sldId="270"/>
            <ac:grpSpMk id="5" creationId="{614F7DB2-2747-44B1-8CCD-EA4CF6EABA54}"/>
          </ac:grpSpMkLst>
        </pc:grpChg>
        <pc:grpChg chg="add del">
          <ac:chgData name="S A, Rajesh" userId="6933d5c8-7cdd-47be-b16d-decb5c771f02" providerId="ADAL" clId="{56BC3DB4-BBA6-4931-9D21-839AA9672CC4}" dt="2023-12-03T14:53:00.681" v="577"/>
          <ac:grpSpMkLst>
            <pc:docMk/>
            <pc:sldMk cId="1371741168" sldId="270"/>
            <ac:grpSpMk id="8" creationId="{614F7DB2-2747-44B1-8CCD-EA4CF6EABA54}"/>
          </ac:grpSpMkLst>
        </pc:grpChg>
        <pc:cxnChg chg="add del">
          <ac:chgData name="S A, Rajesh" userId="6933d5c8-7cdd-47be-b16d-decb5c771f02" providerId="ADAL" clId="{56BC3DB4-BBA6-4931-9D21-839AA9672CC4}" dt="2023-12-05T01:43:17.136" v="2006"/>
          <ac:cxnSpMkLst>
            <pc:docMk/>
            <pc:sldMk cId="1371741168" sldId="270"/>
            <ac:cxnSpMk id="6" creationId="{2C02D87C-1E23-4B24-AFE6-A85743C72FDD}"/>
          </ac:cxnSpMkLst>
        </pc:cxnChg>
        <pc:cxnChg chg="add del">
          <ac:chgData name="S A, Rajesh" userId="6933d5c8-7cdd-47be-b16d-decb5c771f02" providerId="ADAL" clId="{56BC3DB4-BBA6-4931-9D21-839AA9672CC4}" dt="2023-12-03T14:53:00.681" v="577"/>
          <ac:cxnSpMkLst>
            <pc:docMk/>
            <pc:sldMk cId="1371741168" sldId="270"/>
            <ac:cxnSpMk id="14" creationId="{2C02D87C-1E23-4B24-AFE6-A85743C72FDD}"/>
          </ac:cxnSpMkLst>
        </pc:cxnChg>
      </pc:sldChg>
      <pc:sldChg chg="addSp delSp modSp mod ord delDesignElem">
        <pc:chgData name="S A, Rajesh" userId="6933d5c8-7cdd-47be-b16d-decb5c771f02" providerId="ADAL" clId="{56BC3DB4-BBA6-4931-9D21-839AA9672CC4}" dt="2023-12-05T01:43:17.136" v="2006"/>
        <pc:sldMkLst>
          <pc:docMk/>
          <pc:sldMk cId="1210943420" sldId="271"/>
        </pc:sldMkLst>
        <pc:spChg chg="mod">
          <ac:chgData name="S A, Rajesh" userId="6933d5c8-7cdd-47be-b16d-decb5c771f02" providerId="ADAL" clId="{56BC3DB4-BBA6-4931-9D21-839AA9672CC4}" dt="2023-12-03T14:45:41.073" v="476" actId="20577"/>
          <ac:spMkLst>
            <pc:docMk/>
            <pc:sldMk cId="1210943420" sldId="271"/>
            <ac:spMk id="2" creationId="{45764C80-A952-2B25-3D1B-F26A9D3C4A38}"/>
          </ac:spMkLst>
        </pc:spChg>
        <pc:spChg chg="mod">
          <ac:chgData name="S A, Rajesh" userId="6933d5c8-7cdd-47be-b16d-decb5c771f02" providerId="ADAL" clId="{56BC3DB4-BBA6-4931-9D21-839AA9672CC4}" dt="2023-12-03T15:02:16.051" v="872" actId="26606"/>
          <ac:spMkLst>
            <pc:docMk/>
            <pc:sldMk cId="1210943420" sldId="271"/>
            <ac:spMk id="3" creationId="{FB28BD77-25C9-7CEB-72D3-249379AD27A1}"/>
          </ac:spMkLst>
        </pc:spChg>
        <pc:spChg chg="add del">
          <ac:chgData name="S A, Rajesh" userId="6933d5c8-7cdd-47be-b16d-decb5c771f02" providerId="ADAL" clId="{56BC3DB4-BBA6-4931-9D21-839AA9672CC4}" dt="2023-12-05T01:43:17.136" v="2006"/>
          <ac:spMkLst>
            <pc:docMk/>
            <pc:sldMk cId="1210943420" sldId="271"/>
            <ac:spMk id="7" creationId="{011FACCD-8B95-4879-B20F-26F41E8BC89A}"/>
          </ac:spMkLst>
        </pc:spChg>
        <pc:spChg chg="add del">
          <ac:chgData name="S A, Rajesh" userId="6933d5c8-7cdd-47be-b16d-decb5c771f02" providerId="ADAL" clId="{56BC3DB4-BBA6-4931-9D21-839AA9672CC4}" dt="2023-12-05T01:43:17.136" v="2006"/>
          <ac:spMkLst>
            <pc:docMk/>
            <pc:sldMk cId="1210943420" sldId="271"/>
            <ac:spMk id="13" creationId="{E9B2A7AA-2C45-40F0-B861-4EB9AA9F66F8}"/>
          </ac:spMkLst>
        </pc:spChg>
        <pc:spChg chg="add del">
          <ac:chgData name="S A, Rajesh" userId="6933d5c8-7cdd-47be-b16d-decb5c771f02" providerId="ADAL" clId="{56BC3DB4-BBA6-4931-9D21-839AA9672CC4}" dt="2023-12-05T01:43:17.136" v="2006"/>
          <ac:spMkLst>
            <pc:docMk/>
            <pc:sldMk cId="1210943420" sldId="271"/>
            <ac:spMk id="15" creationId="{3CE3689C-E8F8-4542-8800-E68B764AFD2E}"/>
          </ac:spMkLst>
        </pc:spChg>
        <pc:spChg chg="add del">
          <ac:chgData name="S A, Rajesh" userId="6933d5c8-7cdd-47be-b16d-decb5c771f02" providerId="ADAL" clId="{56BC3DB4-BBA6-4931-9D21-839AA9672CC4}" dt="2023-12-03T14:53:00.681" v="577"/>
          <ac:spMkLst>
            <pc:docMk/>
            <pc:sldMk cId="1210943420" sldId="271"/>
            <ac:spMk id="16" creationId="{011FACCD-8B95-4879-B20F-26F41E8BC89A}"/>
          </ac:spMkLst>
        </pc:spChg>
        <pc:spChg chg="add del">
          <ac:chgData name="S A, Rajesh" userId="6933d5c8-7cdd-47be-b16d-decb5c771f02" providerId="ADAL" clId="{56BC3DB4-BBA6-4931-9D21-839AA9672CC4}" dt="2023-12-05T01:43:17.136" v="2006"/>
          <ac:spMkLst>
            <pc:docMk/>
            <pc:sldMk cId="1210943420" sldId="271"/>
            <ac:spMk id="17" creationId="{52467CA7-F767-4582-9BB7-0B1AF75DF721}"/>
          </ac:spMkLst>
        </pc:spChg>
        <pc:spChg chg="add del">
          <ac:chgData name="S A, Rajesh" userId="6933d5c8-7cdd-47be-b16d-decb5c771f02" providerId="ADAL" clId="{56BC3DB4-BBA6-4931-9D21-839AA9672CC4}" dt="2023-12-03T14:53:00.681" v="577"/>
          <ac:spMkLst>
            <pc:docMk/>
            <pc:sldMk cId="1210943420" sldId="271"/>
            <ac:spMk id="18" creationId="{E9B2A7AA-2C45-40F0-B861-4EB9AA9F66F8}"/>
          </ac:spMkLst>
        </pc:spChg>
        <pc:spChg chg="add del">
          <ac:chgData name="S A, Rajesh" userId="6933d5c8-7cdd-47be-b16d-decb5c771f02" providerId="ADAL" clId="{56BC3DB4-BBA6-4931-9D21-839AA9672CC4}" dt="2023-12-03T14:53:00.681" v="577"/>
          <ac:spMkLst>
            <pc:docMk/>
            <pc:sldMk cId="1210943420" sldId="271"/>
            <ac:spMk id="20" creationId="{3CE3689C-E8F8-4542-8800-E68B764AFD2E}"/>
          </ac:spMkLst>
        </pc:spChg>
        <pc:spChg chg="add del">
          <ac:chgData name="S A, Rajesh" userId="6933d5c8-7cdd-47be-b16d-decb5c771f02" providerId="ADAL" clId="{56BC3DB4-BBA6-4931-9D21-839AA9672CC4}" dt="2023-12-03T14:53:00.681" v="577"/>
          <ac:spMkLst>
            <pc:docMk/>
            <pc:sldMk cId="1210943420" sldId="271"/>
            <ac:spMk id="22" creationId="{52467CA7-F767-4582-9BB7-0B1AF75DF721}"/>
          </ac:spMkLst>
        </pc:spChg>
        <pc:grpChg chg="add del">
          <ac:chgData name="S A, Rajesh" userId="6933d5c8-7cdd-47be-b16d-decb5c771f02" providerId="ADAL" clId="{56BC3DB4-BBA6-4931-9D21-839AA9672CC4}" dt="2023-12-05T01:43:17.136" v="2006"/>
          <ac:grpSpMkLst>
            <pc:docMk/>
            <pc:sldMk cId="1210943420" sldId="271"/>
            <ac:grpSpMk id="5" creationId="{614F7DB2-2747-44B1-8CCD-EA4CF6EABA54}"/>
          </ac:grpSpMkLst>
        </pc:grpChg>
        <pc:grpChg chg="add del">
          <ac:chgData name="S A, Rajesh" userId="6933d5c8-7cdd-47be-b16d-decb5c771f02" providerId="ADAL" clId="{56BC3DB4-BBA6-4931-9D21-839AA9672CC4}" dt="2023-12-03T14:53:00.681" v="577"/>
          <ac:grpSpMkLst>
            <pc:docMk/>
            <pc:sldMk cId="1210943420" sldId="271"/>
            <ac:grpSpMk id="8" creationId="{614F7DB2-2747-44B1-8CCD-EA4CF6EABA54}"/>
          </ac:grpSpMkLst>
        </pc:grpChg>
        <pc:cxnChg chg="add del">
          <ac:chgData name="S A, Rajesh" userId="6933d5c8-7cdd-47be-b16d-decb5c771f02" providerId="ADAL" clId="{56BC3DB4-BBA6-4931-9D21-839AA9672CC4}" dt="2023-12-05T01:43:17.136" v="2006"/>
          <ac:cxnSpMkLst>
            <pc:docMk/>
            <pc:sldMk cId="1210943420" sldId="271"/>
            <ac:cxnSpMk id="6" creationId="{2C02D87C-1E23-4B24-AFE6-A85743C72FDD}"/>
          </ac:cxnSpMkLst>
        </pc:cxnChg>
        <pc:cxnChg chg="add del">
          <ac:chgData name="S A, Rajesh" userId="6933d5c8-7cdd-47be-b16d-decb5c771f02" providerId="ADAL" clId="{56BC3DB4-BBA6-4931-9D21-839AA9672CC4}" dt="2023-12-03T14:53:00.681" v="577"/>
          <ac:cxnSpMkLst>
            <pc:docMk/>
            <pc:sldMk cId="1210943420" sldId="271"/>
            <ac:cxnSpMk id="14" creationId="{2C02D87C-1E23-4B24-AFE6-A85743C72FDD}"/>
          </ac:cxnSpMkLst>
        </pc:cxnChg>
      </pc:sldChg>
      <pc:sldChg chg="addSp delSp modSp mod ord delDesignElem">
        <pc:chgData name="S A, Rajesh" userId="6933d5c8-7cdd-47be-b16d-decb5c771f02" providerId="ADAL" clId="{56BC3DB4-BBA6-4931-9D21-839AA9672CC4}" dt="2023-12-05T01:43:17.136" v="2006"/>
        <pc:sldMkLst>
          <pc:docMk/>
          <pc:sldMk cId="1867088817" sldId="272"/>
        </pc:sldMkLst>
        <pc:spChg chg="mod">
          <ac:chgData name="S A, Rajesh" userId="6933d5c8-7cdd-47be-b16d-decb5c771f02" providerId="ADAL" clId="{56BC3DB4-BBA6-4931-9D21-839AA9672CC4}" dt="2023-12-03T14:45:48.422" v="478" actId="6549"/>
          <ac:spMkLst>
            <pc:docMk/>
            <pc:sldMk cId="1867088817" sldId="272"/>
            <ac:spMk id="2" creationId="{F23E62ED-29A8-7C90-15AB-521280F46636}"/>
          </ac:spMkLst>
        </pc:spChg>
        <pc:spChg chg="mod">
          <ac:chgData name="S A, Rajesh" userId="6933d5c8-7cdd-47be-b16d-decb5c771f02" providerId="ADAL" clId="{56BC3DB4-BBA6-4931-9D21-839AA9672CC4}" dt="2023-12-03T15:02:26.100" v="874" actId="26606"/>
          <ac:spMkLst>
            <pc:docMk/>
            <pc:sldMk cId="1867088817" sldId="272"/>
            <ac:spMk id="3" creationId="{9A6C4B68-0E19-A981-BE41-3A49D0FE18D1}"/>
          </ac:spMkLst>
        </pc:spChg>
        <pc:spChg chg="add del">
          <ac:chgData name="S A, Rajesh" userId="6933d5c8-7cdd-47be-b16d-decb5c771f02" providerId="ADAL" clId="{56BC3DB4-BBA6-4931-9D21-839AA9672CC4}" dt="2023-12-05T01:43:17.136" v="2006"/>
          <ac:spMkLst>
            <pc:docMk/>
            <pc:sldMk cId="1867088817" sldId="272"/>
            <ac:spMk id="7" creationId="{011FACCD-8B95-4879-B20F-26F41E8BC89A}"/>
          </ac:spMkLst>
        </pc:spChg>
        <pc:spChg chg="add del">
          <ac:chgData name="S A, Rajesh" userId="6933d5c8-7cdd-47be-b16d-decb5c771f02" providerId="ADAL" clId="{56BC3DB4-BBA6-4931-9D21-839AA9672CC4}" dt="2023-12-05T01:43:17.136" v="2006"/>
          <ac:spMkLst>
            <pc:docMk/>
            <pc:sldMk cId="1867088817" sldId="272"/>
            <ac:spMk id="13" creationId="{E9B2A7AA-2C45-40F0-B861-4EB9AA9F66F8}"/>
          </ac:spMkLst>
        </pc:spChg>
        <pc:spChg chg="add del">
          <ac:chgData name="S A, Rajesh" userId="6933d5c8-7cdd-47be-b16d-decb5c771f02" providerId="ADAL" clId="{56BC3DB4-BBA6-4931-9D21-839AA9672CC4}" dt="2023-12-05T01:43:17.136" v="2006"/>
          <ac:spMkLst>
            <pc:docMk/>
            <pc:sldMk cId="1867088817" sldId="272"/>
            <ac:spMk id="15" creationId="{3CE3689C-E8F8-4542-8800-E68B764AFD2E}"/>
          </ac:spMkLst>
        </pc:spChg>
        <pc:spChg chg="add del">
          <ac:chgData name="S A, Rajesh" userId="6933d5c8-7cdd-47be-b16d-decb5c771f02" providerId="ADAL" clId="{56BC3DB4-BBA6-4931-9D21-839AA9672CC4}" dt="2023-12-03T14:53:00.681" v="577"/>
          <ac:spMkLst>
            <pc:docMk/>
            <pc:sldMk cId="1867088817" sldId="272"/>
            <ac:spMk id="16" creationId="{011FACCD-8B95-4879-B20F-26F41E8BC89A}"/>
          </ac:spMkLst>
        </pc:spChg>
        <pc:spChg chg="add del">
          <ac:chgData name="S A, Rajesh" userId="6933d5c8-7cdd-47be-b16d-decb5c771f02" providerId="ADAL" clId="{56BC3DB4-BBA6-4931-9D21-839AA9672CC4}" dt="2023-12-05T01:43:17.136" v="2006"/>
          <ac:spMkLst>
            <pc:docMk/>
            <pc:sldMk cId="1867088817" sldId="272"/>
            <ac:spMk id="17" creationId="{52467CA7-F767-4582-9BB7-0B1AF75DF721}"/>
          </ac:spMkLst>
        </pc:spChg>
        <pc:spChg chg="add del">
          <ac:chgData name="S A, Rajesh" userId="6933d5c8-7cdd-47be-b16d-decb5c771f02" providerId="ADAL" clId="{56BC3DB4-BBA6-4931-9D21-839AA9672CC4}" dt="2023-12-03T14:53:00.681" v="577"/>
          <ac:spMkLst>
            <pc:docMk/>
            <pc:sldMk cId="1867088817" sldId="272"/>
            <ac:spMk id="18" creationId="{E9B2A7AA-2C45-40F0-B861-4EB9AA9F66F8}"/>
          </ac:spMkLst>
        </pc:spChg>
        <pc:spChg chg="add del">
          <ac:chgData name="S A, Rajesh" userId="6933d5c8-7cdd-47be-b16d-decb5c771f02" providerId="ADAL" clId="{56BC3DB4-BBA6-4931-9D21-839AA9672CC4}" dt="2023-12-03T14:53:00.681" v="577"/>
          <ac:spMkLst>
            <pc:docMk/>
            <pc:sldMk cId="1867088817" sldId="272"/>
            <ac:spMk id="20" creationId="{3CE3689C-E8F8-4542-8800-E68B764AFD2E}"/>
          </ac:spMkLst>
        </pc:spChg>
        <pc:spChg chg="add del">
          <ac:chgData name="S A, Rajesh" userId="6933d5c8-7cdd-47be-b16d-decb5c771f02" providerId="ADAL" clId="{56BC3DB4-BBA6-4931-9D21-839AA9672CC4}" dt="2023-12-03T14:53:00.681" v="577"/>
          <ac:spMkLst>
            <pc:docMk/>
            <pc:sldMk cId="1867088817" sldId="272"/>
            <ac:spMk id="22" creationId="{52467CA7-F767-4582-9BB7-0B1AF75DF721}"/>
          </ac:spMkLst>
        </pc:spChg>
        <pc:grpChg chg="add del">
          <ac:chgData name="S A, Rajesh" userId="6933d5c8-7cdd-47be-b16d-decb5c771f02" providerId="ADAL" clId="{56BC3DB4-BBA6-4931-9D21-839AA9672CC4}" dt="2023-12-05T01:43:17.136" v="2006"/>
          <ac:grpSpMkLst>
            <pc:docMk/>
            <pc:sldMk cId="1867088817" sldId="272"/>
            <ac:grpSpMk id="5" creationId="{614F7DB2-2747-44B1-8CCD-EA4CF6EABA54}"/>
          </ac:grpSpMkLst>
        </pc:grpChg>
        <pc:grpChg chg="add del">
          <ac:chgData name="S A, Rajesh" userId="6933d5c8-7cdd-47be-b16d-decb5c771f02" providerId="ADAL" clId="{56BC3DB4-BBA6-4931-9D21-839AA9672CC4}" dt="2023-12-03T14:53:00.681" v="577"/>
          <ac:grpSpMkLst>
            <pc:docMk/>
            <pc:sldMk cId="1867088817" sldId="272"/>
            <ac:grpSpMk id="8" creationId="{614F7DB2-2747-44B1-8CCD-EA4CF6EABA54}"/>
          </ac:grpSpMkLst>
        </pc:grpChg>
        <pc:cxnChg chg="add del">
          <ac:chgData name="S A, Rajesh" userId="6933d5c8-7cdd-47be-b16d-decb5c771f02" providerId="ADAL" clId="{56BC3DB4-BBA6-4931-9D21-839AA9672CC4}" dt="2023-12-05T01:43:17.136" v="2006"/>
          <ac:cxnSpMkLst>
            <pc:docMk/>
            <pc:sldMk cId="1867088817" sldId="272"/>
            <ac:cxnSpMk id="6" creationId="{2C02D87C-1E23-4B24-AFE6-A85743C72FDD}"/>
          </ac:cxnSpMkLst>
        </pc:cxnChg>
        <pc:cxnChg chg="add del">
          <ac:chgData name="S A, Rajesh" userId="6933d5c8-7cdd-47be-b16d-decb5c771f02" providerId="ADAL" clId="{56BC3DB4-BBA6-4931-9D21-839AA9672CC4}" dt="2023-12-03T14:53:00.681" v="577"/>
          <ac:cxnSpMkLst>
            <pc:docMk/>
            <pc:sldMk cId="1867088817" sldId="272"/>
            <ac:cxnSpMk id="14" creationId="{2C02D87C-1E23-4B24-AFE6-A85743C72FDD}"/>
          </ac:cxnSpMkLst>
        </pc:cxnChg>
      </pc:sldChg>
      <pc:sldChg chg="addSp delSp mod ord delDesignElem">
        <pc:chgData name="S A, Rajesh" userId="6933d5c8-7cdd-47be-b16d-decb5c771f02" providerId="ADAL" clId="{56BC3DB4-BBA6-4931-9D21-839AA9672CC4}" dt="2023-12-05T01:43:17.136" v="2006"/>
        <pc:sldMkLst>
          <pc:docMk/>
          <pc:sldMk cId="1936596337" sldId="273"/>
        </pc:sldMkLst>
        <pc:spChg chg="add del">
          <ac:chgData name="S A, Rajesh" userId="6933d5c8-7cdd-47be-b16d-decb5c771f02" providerId="ADAL" clId="{56BC3DB4-BBA6-4931-9D21-839AA9672CC4}" dt="2023-12-05T01:43:17.136" v="2006"/>
          <ac:spMkLst>
            <pc:docMk/>
            <pc:sldMk cId="1936596337" sldId="273"/>
            <ac:spMk id="15" creationId="{C8BABCA7-C1E0-41BA-A822-5F61251AA6A4}"/>
          </ac:spMkLst>
        </pc:spChg>
        <pc:spChg chg="add del">
          <ac:chgData name="S A, Rajesh" userId="6933d5c8-7cdd-47be-b16d-decb5c771f02" providerId="ADAL" clId="{56BC3DB4-BBA6-4931-9D21-839AA9672CC4}" dt="2023-12-03T14:53:00.681" v="577"/>
          <ac:spMkLst>
            <pc:docMk/>
            <pc:sldMk cId="1936596337" sldId="273"/>
            <ac:spMk id="35" creationId="{C8BABCA7-C1E0-41BA-A822-5F61251AA6A4}"/>
          </ac:spMkLst>
        </pc:spChg>
        <pc:grpChg chg="add del">
          <ac:chgData name="S A, Rajesh" userId="6933d5c8-7cdd-47be-b16d-decb5c771f02" providerId="ADAL" clId="{56BC3DB4-BBA6-4931-9D21-839AA9672CC4}" dt="2023-12-05T01:43:17.136" v="2006"/>
          <ac:grpSpMkLst>
            <pc:docMk/>
            <pc:sldMk cId="1936596337" sldId="273"/>
            <ac:grpSpMk id="7" creationId="{7575D7A7-3C36-4508-9BC6-70A93BD3C438}"/>
          </ac:grpSpMkLst>
        </pc:grpChg>
        <pc:grpChg chg="add del">
          <ac:chgData name="S A, Rajesh" userId="6933d5c8-7cdd-47be-b16d-decb5c771f02" providerId="ADAL" clId="{56BC3DB4-BBA6-4931-9D21-839AA9672CC4}" dt="2023-12-05T01:43:17.136" v="2006"/>
          <ac:grpSpMkLst>
            <pc:docMk/>
            <pc:sldMk cId="1936596337" sldId="273"/>
            <ac:grpSpMk id="17" creationId="{2E5D6EB5-6FDB-477A-98F5-7409CD53754D}"/>
          </ac:grpSpMkLst>
        </pc:grpChg>
        <pc:grpChg chg="add del">
          <ac:chgData name="S A, Rajesh" userId="6933d5c8-7cdd-47be-b16d-decb5c771f02" providerId="ADAL" clId="{56BC3DB4-BBA6-4931-9D21-839AA9672CC4}" dt="2023-12-03T14:53:00.681" v="577"/>
          <ac:grpSpMkLst>
            <pc:docMk/>
            <pc:sldMk cId="1936596337" sldId="273"/>
            <ac:grpSpMk id="27" creationId="{7575D7A7-3C36-4508-9BC6-70A93BD3C438}"/>
          </ac:grpSpMkLst>
        </pc:grpChg>
        <pc:grpChg chg="add del">
          <ac:chgData name="S A, Rajesh" userId="6933d5c8-7cdd-47be-b16d-decb5c771f02" providerId="ADAL" clId="{56BC3DB4-BBA6-4931-9D21-839AA9672CC4}" dt="2023-12-03T14:53:00.681" v="577"/>
          <ac:grpSpMkLst>
            <pc:docMk/>
            <pc:sldMk cId="1936596337" sldId="273"/>
            <ac:grpSpMk id="37" creationId="{2E5D6EB5-6FDB-477A-98F5-7409CD53754D}"/>
          </ac:grpSpMkLst>
        </pc:grpChg>
        <pc:cxnChg chg="add del">
          <ac:chgData name="S A, Rajesh" userId="6933d5c8-7cdd-47be-b16d-decb5c771f02" providerId="ADAL" clId="{56BC3DB4-BBA6-4931-9D21-839AA9672CC4}" dt="2023-12-05T01:43:17.136" v="2006"/>
          <ac:cxnSpMkLst>
            <pc:docMk/>
            <pc:sldMk cId="1936596337" sldId="273"/>
            <ac:cxnSpMk id="13" creationId="{AE446D0E-6531-40B7-A182-FB8602439777}"/>
          </ac:cxnSpMkLst>
        </pc:cxnChg>
        <pc:cxnChg chg="add del">
          <ac:chgData name="S A, Rajesh" userId="6933d5c8-7cdd-47be-b16d-decb5c771f02" providerId="ADAL" clId="{56BC3DB4-BBA6-4931-9D21-839AA9672CC4}" dt="2023-12-05T01:43:17.136" v="2006"/>
          <ac:cxnSpMkLst>
            <pc:docMk/>
            <pc:sldMk cId="1936596337" sldId="273"/>
            <ac:cxnSpMk id="23" creationId="{889FB2CC-C7A1-4A53-A088-636FB487FE67}"/>
          </ac:cxnSpMkLst>
        </pc:cxnChg>
        <pc:cxnChg chg="add del">
          <ac:chgData name="S A, Rajesh" userId="6933d5c8-7cdd-47be-b16d-decb5c771f02" providerId="ADAL" clId="{56BC3DB4-BBA6-4931-9D21-839AA9672CC4}" dt="2023-12-03T14:53:00.681" v="577"/>
          <ac:cxnSpMkLst>
            <pc:docMk/>
            <pc:sldMk cId="1936596337" sldId="273"/>
            <ac:cxnSpMk id="33" creationId="{AE446D0E-6531-40B7-A182-FB8602439777}"/>
          </ac:cxnSpMkLst>
        </pc:cxnChg>
        <pc:cxnChg chg="add del">
          <ac:chgData name="S A, Rajesh" userId="6933d5c8-7cdd-47be-b16d-decb5c771f02" providerId="ADAL" clId="{56BC3DB4-BBA6-4931-9D21-839AA9672CC4}" dt="2023-12-03T14:53:00.681" v="577"/>
          <ac:cxnSpMkLst>
            <pc:docMk/>
            <pc:sldMk cId="1936596337" sldId="273"/>
            <ac:cxnSpMk id="43" creationId="{889FB2CC-C7A1-4A53-A088-636FB487FE67}"/>
          </ac:cxnSpMkLst>
        </pc:cxnChg>
      </pc:sldChg>
      <pc:sldChg chg="addSp delSp modSp mod delDesignElem">
        <pc:chgData name="S A, Rajesh" userId="6933d5c8-7cdd-47be-b16d-decb5c771f02" providerId="ADAL" clId="{56BC3DB4-BBA6-4931-9D21-839AA9672CC4}" dt="2023-12-05T01:43:17.136" v="2006"/>
        <pc:sldMkLst>
          <pc:docMk/>
          <pc:sldMk cId="3177053053" sldId="274"/>
        </pc:sldMkLst>
        <pc:spChg chg="mod">
          <ac:chgData name="S A, Rajesh" userId="6933d5c8-7cdd-47be-b16d-decb5c771f02" providerId="ADAL" clId="{56BC3DB4-BBA6-4931-9D21-839AA9672CC4}" dt="2023-12-03T15:03:36.929" v="887" actId="26606"/>
          <ac:spMkLst>
            <pc:docMk/>
            <pc:sldMk cId="3177053053" sldId="274"/>
            <ac:spMk id="2" creationId="{DDDEA784-B0B1-BC0C-8E85-DD55EAF310F3}"/>
          </ac:spMkLst>
        </pc:spChg>
        <pc:spChg chg="mod">
          <ac:chgData name="S A, Rajesh" userId="6933d5c8-7cdd-47be-b16d-decb5c771f02" providerId="ADAL" clId="{56BC3DB4-BBA6-4931-9D21-839AA9672CC4}" dt="2023-12-03T15:03:36.929" v="887" actId="26606"/>
          <ac:spMkLst>
            <pc:docMk/>
            <pc:sldMk cId="3177053053" sldId="274"/>
            <ac:spMk id="3" creationId="{5EB2F1FE-DE4A-0126-B8F8-27D0C8C4CDF3}"/>
          </ac:spMkLst>
        </pc:spChg>
        <pc:spChg chg="add del">
          <ac:chgData name="S A, Rajesh" userId="6933d5c8-7cdd-47be-b16d-decb5c771f02" providerId="ADAL" clId="{56BC3DB4-BBA6-4931-9D21-839AA9672CC4}" dt="2023-12-05T01:43:17.136" v="2006"/>
          <ac:spMkLst>
            <pc:docMk/>
            <pc:sldMk cId="3177053053" sldId="274"/>
            <ac:spMk id="7" creationId="{011FACCD-8B95-4879-B20F-26F41E8BC89A}"/>
          </ac:spMkLst>
        </pc:spChg>
        <pc:spChg chg="add del">
          <ac:chgData name="S A, Rajesh" userId="6933d5c8-7cdd-47be-b16d-decb5c771f02" providerId="ADAL" clId="{56BC3DB4-BBA6-4931-9D21-839AA9672CC4}" dt="2023-12-05T01:43:17.136" v="2006"/>
          <ac:spMkLst>
            <pc:docMk/>
            <pc:sldMk cId="3177053053" sldId="274"/>
            <ac:spMk id="13" creationId="{E9B2A7AA-2C45-40F0-B861-4EB9AA9F66F8}"/>
          </ac:spMkLst>
        </pc:spChg>
        <pc:spChg chg="add del">
          <ac:chgData name="S A, Rajesh" userId="6933d5c8-7cdd-47be-b16d-decb5c771f02" providerId="ADAL" clId="{56BC3DB4-BBA6-4931-9D21-839AA9672CC4}" dt="2023-12-05T01:43:17.136" v="2006"/>
          <ac:spMkLst>
            <pc:docMk/>
            <pc:sldMk cId="3177053053" sldId="274"/>
            <ac:spMk id="15" creationId="{3CE3689C-E8F8-4542-8800-E68B764AFD2E}"/>
          </ac:spMkLst>
        </pc:spChg>
        <pc:spChg chg="add del">
          <ac:chgData name="S A, Rajesh" userId="6933d5c8-7cdd-47be-b16d-decb5c771f02" providerId="ADAL" clId="{56BC3DB4-BBA6-4931-9D21-839AA9672CC4}" dt="2023-12-03T14:53:00.681" v="577"/>
          <ac:spMkLst>
            <pc:docMk/>
            <pc:sldMk cId="3177053053" sldId="274"/>
            <ac:spMk id="16" creationId="{0B7C4858-FAA3-4226-A856-193A01910E69}"/>
          </ac:spMkLst>
        </pc:spChg>
        <pc:spChg chg="add del">
          <ac:chgData name="S A, Rajesh" userId="6933d5c8-7cdd-47be-b16d-decb5c771f02" providerId="ADAL" clId="{56BC3DB4-BBA6-4931-9D21-839AA9672CC4}" dt="2023-12-05T01:43:17.136" v="2006"/>
          <ac:spMkLst>
            <pc:docMk/>
            <pc:sldMk cId="3177053053" sldId="274"/>
            <ac:spMk id="17" creationId="{52467CA7-F767-4582-9BB7-0B1AF75DF721}"/>
          </ac:spMkLst>
        </pc:spChg>
        <pc:spChg chg="add del">
          <ac:chgData name="S A, Rajesh" userId="6933d5c8-7cdd-47be-b16d-decb5c771f02" providerId="ADAL" clId="{56BC3DB4-BBA6-4931-9D21-839AA9672CC4}" dt="2023-12-03T14:53:00.681" v="577"/>
          <ac:spMkLst>
            <pc:docMk/>
            <pc:sldMk cId="3177053053" sldId="274"/>
            <ac:spMk id="18" creationId="{68C1B503-0291-4E82-A65E-72D604D9F6CF}"/>
          </ac:spMkLst>
        </pc:spChg>
        <pc:spChg chg="add del">
          <ac:chgData name="S A, Rajesh" userId="6933d5c8-7cdd-47be-b16d-decb5c771f02" providerId="ADAL" clId="{56BC3DB4-BBA6-4931-9D21-839AA9672CC4}" dt="2023-12-03T14:53:00.681" v="577"/>
          <ac:spMkLst>
            <pc:docMk/>
            <pc:sldMk cId="3177053053" sldId="274"/>
            <ac:spMk id="20" creationId="{B3F836C5-9601-4982-A121-CCA49BF7BA6C}"/>
          </ac:spMkLst>
        </pc:spChg>
        <pc:spChg chg="add del">
          <ac:chgData name="S A, Rajesh" userId="6933d5c8-7cdd-47be-b16d-decb5c771f02" providerId="ADAL" clId="{56BC3DB4-BBA6-4931-9D21-839AA9672CC4}" dt="2023-12-03T14:53:00.681" v="577"/>
          <ac:spMkLst>
            <pc:docMk/>
            <pc:sldMk cId="3177053053" sldId="274"/>
            <ac:spMk id="22" creationId="{46CD0D05-FF47-4ABB-841C-0600CADC354B}"/>
          </ac:spMkLst>
        </pc:spChg>
        <pc:grpChg chg="add del">
          <ac:chgData name="S A, Rajesh" userId="6933d5c8-7cdd-47be-b16d-decb5c771f02" providerId="ADAL" clId="{56BC3DB4-BBA6-4931-9D21-839AA9672CC4}" dt="2023-12-05T01:43:17.136" v="2006"/>
          <ac:grpSpMkLst>
            <pc:docMk/>
            <pc:sldMk cId="3177053053" sldId="274"/>
            <ac:grpSpMk id="5" creationId="{614F7DB2-2747-44B1-8CCD-EA4CF6EABA54}"/>
          </ac:grpSpMkLst>
        </pc:grpChg>
        <pc:grpChg chg="add del">
          <ac:chgData name="S A, Rajesh" userId="6933d5c8-7cdd-47be-b16d-decb5c771f02" providerId="ADAL" clId="{56BC3DB4-BBA6-4931-9D21-839AA9672CC4}" dt="2023-12-03T14:53:00.681" v="577"/>
          <ac:grpSpMkLst>
            <pc:docMk/>
            <pc:sldMk cId="3177053053" sldId="274"/>
            <ac:grpSpMk id="8" creationId="{614F7DB2-2747-44B1-8CCD-EA4CF6EABA54}"/>
          </ac:grpSpMkLst>
        </pc:grpChg>
        <pc:cxnChg chg="add del">
          <ac:chgData name="S A, Rajesh" userId="6933d5c8-7cdd-47be-b16d-decb5c771f02" providerId="ADAL" clId="{56BC3DB4-BBA6-4931-9D21-839AA9672CC4}" dt="2023-12-05T01:43:17.136" v="2006"/>
          <ac:cxnSpMkLst>
            <pc:docMk/>
            <pc:sldMk cId="3177053053" sldId="274"/>
            <ac:cxnSpMk id="6" creationId="{2C02D87C-1E23-4B24-AFE6-A85743C72FDD}"/>
          </ac:cxnSpMkLst>
        </pc:cxnChg>
        <pc:cxnChg chg="add del">
          <ac:chgData name="S A, Rajesh" userId="6933d5c8-7cdd-47be-b16d-decb5c771f02" providerId="ADAL" clId="{56BC3DB4-BBA6-4931-9D21-839AA9672CC4}" dt="2023-12-03T14:53:00.681" v="577"/>
          <ac:cxnSpMkLst>
            <pc:docMk/>
            <pc:sldMk cId="3177053053" sldId="274"/>
            <ac:cxnSpMk id="14" creationId="{2C02D87C-1E23-4B24-AFE6-A85743C72FDD}"/>
          </ac:cxnSpMkLst>
        </pc:cxnChg>
      </pc:sldChg>
      <pc:sldChg chg="addSp delSp modSp mod delDesignElem">
        <pc:chgData name="S A, Rajesh" userId="6933d5c8-7cdd-47be-b16d-decb5c771f02" providerId="ADAL" clId="{56BC3DB4-BBA6-4931-9D21-839AA9672CC4}" dt="2023-12-05T01:52:34.864" v="2080" actId="5793"/>
        <pc:sldMkLst>
          <pc:docMk/>
          <pc:sldMk cId="388664945" sldId="275"/>
        </pc:sldMkLst>
        <pc:spChg chg="mod">
          <ac:chgData name="S A, Rajesh" userId="6933d5c8-7cdd-47be-b16d-decb5c771f02" providerId="ADAL" clId="{56BC3DB4-BBA6-4931-9D21-839AA9672CC4}" dt="2023-12-05T01:52:34.864" v="2080" actId="5793"/>
          <ac:spMkLst>
            <pc:docMk/>
            <pc:sldMk cId="388664945" sldId="275"/>
            <ac:spMk id="3" creationId="{BB233D48-A60B-138F-7AFA-3DDD711DBF1B}"/>
          </ac:spMkLst>
        </pc:spChg>
        <pc:spChg chg="add del">
          <ac:chgData name="S A, Rajesh" userId="6933d5c8-7cdd-47be-b16d-decb5c771f02" providerId="ADAL" clId="{56BC3DB4-BBA6-4931-9D21-839AA9672CC4}" dt="2023-12-05T01:43:17.136" v="2006"/>
          <ac:spMkLst>
            <pc:docMk/>
            <pc:sldMk cId="388664945" sldId="275"/>
            <ac:spMk id="7" creationId="{011FACCD-8B95-4879-B20F-26F41E8BC89A}"/>
          </ac:spMkLst>
        </pc:spChg>
        <pc:spChg chg="add del">
          <ac:chgData name="S A, Rajesh" userId="6933d5c8-7cdd-47be-b16d-decb5c771f02" providerId="ADAL" clId="{56BC3DB4-BBA6-4931-9D21-839AA9672CC4}" dt="2023-12-05T01:43:17.136" v="2006"/>
          <ac:spMkLst>
            <pc:docMk/>
            <pc:sldMk cId="388664945" sldId="275"/>
            <ac:spMk id="13" creationId="{E9B2A7AA-2C45-40F0-B861-4EB9AA9F66F8}"/>
          </ac:spMkLst>
        </pc:spChg>
        <pc:spChg chg="add del">
          <ac:chgData name="S A, Rajesh" userId="6933d5c8-7cdd-47be-b16d-decb5c771f02" providerId="ADAL" clId="{56BC3DB4-BBA6-4931-9D21-839AA9672CC4}" dt="2023-12-05T01:43:17.136" v="2006"/>
          <ac:spMkLst>
            <pc:docMk/>
            <pc:sldMk cId="388664945" sldId="275"/>
            <ac:spMk id="15" creationId="{3CE3689C-E8F8-4542-8800-E68B764AFD2E}"/>
          </ac:spMkLst>
        </pc:spChg>
        <pc:spChg chg="add del">
          <ac:chgData name="S A, Rajesh" userId="6933d5c8-7cdd-47be-b16d-decb5c771f02" providerId="ADAL" clId="{56BC3DB4-BBA6-4931-9D21-839AA9672CC4}" dt="2023-12-03T14:53:00.681" v="577"/>
          <ac:spMkLst>
            <pc:docMk/>
            <pc:sldMk cId="388664945" sldId="275"/>
            <ac:spMk id="16" creationId="{011FACCD-8B95-4879-B20F-26F41E8BC89A}"/>
          </ac:spMkLst>
        </pc:spChg>
        <pc:spChg chg="add del">
          <ac:chgData name="S A, Rajesh" userId="6933d5c8-7cdd-47be-b16d-decb5c771f02" providerId="ADAL" clId="{56BC3DB4-BBA6-4931-9D21-839AA9672CC4}" dt="2023-12-05T01:43:17.136" v="2006"/>
          <ac:spMkLst>
            <pc:docMk/>
            <pc:sldMk cId="388664945" sldId="275"/>
            <ac:spMk id="17" creationId="{52467CA7-F767-4582-9BB7-0B1AF75DF721}"/>
          </ac:spMkLst>
        </pc:spChg>
        <pc:spChg chg="add del">
          <ac:chgData name="S A, Rajesh" userId="6933d5c8-7cdd-47be-b16d-decb5c771f02" providerId="ADAL" clId="{56BC3DB4-BBA6-4931-9D21-839AA9672CC4}" dt="2023-12-03T14:53:00.681" v="577"/>
          <ac:spMkLst>
            <pc:docMk/>
            <pc:sldMk cId="388664945" sldId="275"/>
            <ac:spMk id="18" creationId="{E9B2A7AA-2C45-40F0-B861-4EB9AA9F66F8}"/>
          </ac:spMkLst>
        </pc:spChg>
        <pc:spChg chg="add del">
          <ac:chgData name="S A, Rajesh" userId="6933d5c8-7cdd-47be-b16d-decb5c771f02" providerId="ADAL" clId="{56BC3DB4-BBA6-4931-9D21-839AA9672CC4}" dt="2023-12-03T14:53:00.681" v="577"/>
          <ac:spMkLst>
            <pc:docMk/>
            <pc:sldMk cId="388664945" sldId="275"/>
            <ac:spMk id="20" creationId="{3CE3689C-E8F8-4542-8800-E68B764AFD2E}"/>
          </ac:spMkLst>
        </pc:spChg>
        <pc:spChg chg="add del">
          <ac:chgData name="S A, Rajesh" userId="6933d5c8-7cdd-47be-b16d-decb5c771f02" providerId="ADAL" clId="{56BC3DB4-BBA6-4931-9D21-839AA9672CC4}" dt="2023-12-03T14:53:00.681" v="577"/>
          <ac:spMkLst>
            <pc:docMk/>
            <pc:sldMk cId="388664945" sldId="275"/>
            <ac:spMk id="22" creationId="{52467CA7-F767-4582-9BB7-0B1AF75DF721}"/>
          </ac:spMkLst>
        </pc:spChg>
        <pc:grpChg chg="add del">
          <ac:chgData name="S A, Rajesh" userId="6933d5c8-7cdd-47be-b16d-decb5c771f02" providerId="ADAL" clId="{56BC3DB4-BBA6-4931-9D21-839AA9672CC4}" dt="2023-12-05T01:43:17.136" v="2006"/>
          <ac:grpSpMkLst>
            <pc:docMk/>
            <pc:sldMk cId="388664945" sldId="275"/>
            <ac:grpSpMk id="5" creationId="{614F7DB2-2747-44B1-8CCD-EA4CF6EABA54}"/>
          </ac:grpSpMkLst>
        </pc:grpChg>
        <pc:grpChg chg="add del">
          <ac:chgData name="S A, Rajesh" userId="6933d5c8-7cdd-47be-b16d-decb5c771f02" providerId="ADAL" clId="{56BC3DB4-BBA6-4931-9D21-839AA9672CC4}" dt="2023-12-03T14:53:00.681" v="577"/>
          <ac:grpSpMkLst>
            <pc:docMk/>
            <pc:sldMk cId="388664945" sldId="275"/>
            <ac:grpSpMk id="8" creationId="{614F7DB2-2747-44B1-8CCD-EA4CF6EABA54}"/>
          </ac:grpSpMkLst>
        </pc:grpChg>
        <pc:cxnChg chg="add del">
          <ac:chgData name="S A, Rajesh" userId="6933d5c8-7cdd-47be-b16d-decb5c771f02" providerId="ADAL" clId="{56BC3DB4-BBA6-4931-9D21-839AA9672CC4}" dt="2023-12-05T01:43:17.136" v="2006"/>
          <ac:cxnSpMkLst>
            <pc:docMk/>
            <pc:sldMk cId="388664945" sldId="275"/>
            <ac:cxnSpMk id="6" creationId="{2C02D87C-1E23-4B24-AFE6-A85743C72FDD}"/>
          </ac:cxnSpMkLst>
        </pc:cxnChg>
        <pc:cxnChg chg="add del">
          <ac:chgData name="S A, Rajesh" userId="6933d5c8-7cdd-47be-b16d-decb5c771f02" providerId="ADAL" clId="{56BC3DB4-BBA6-4931-9D21-839AA9672CC4}" dt="2023-12-03T14:53:00.681" v="577"/>
          <ac:cxnSpMkLst>
            <pc:docMk/>
            <pc:sldMk cId="388664945" sldId="275"/>
            <ac:cxnSpMk id="14" creationId="{2C02D87C-1E23-4B24-AFE6-A85743C72FDD}"/>
          </ac:cxnSpMkLst>
        </pc:cxnChg>
      </pc:sldChg>
      <pc:sldChg chg="addSp delSp modSp mod delDesignElem">
        <pc:chgData name="S A, Rajesh" userId="6933d5c8-7cdd-47be-b16d-decb5c771f02" providerId="ADAL" clId="{56BC3DB4-BBA6-4931-9D21-839AA9672CC4}" dt="2023-12-05T01:43:17.136" v="2006"/>
        <pc:sldMkLst>
          <pc:docMk/>
          <pc:sldMk cId="2577520006" sldId="276"/>
        </pc:sldMkLst>
        <pc:spChg chg="mod">
          <ac:chgData name="S A, Rajesh" userId="6933d5c8-7cdd-47be-b16d-decb5c771f02" providerId="ADAL" clId="{56BC3DB4-BBA6-4931-9D21-839AA9672CC4}" dt="2023-12-05T01:43:17.136" v="2006"/>
          <ac:spMkLst>
            <pc:docMk/>
            <pc:sldMk cId="2577520006" sldId="276"/>
            <ac:spMk id="2" creationId="{07E864E4-C44B-3508-4BE5-F31DBBEA245A}"/>
          </ac:spMkLst>
        </pc:spChg>
        <pc:spChg chg="del">
          <ac:chgData name="S A, Rajesh" userId="6933d5c8-7cdd-47be-b16d-decb5c771f02" providerId="ADAL" clId="{56BC3DB4-BBA6-4931-9D21-839AA9672CC4}" dt="2023-12-03T14:35:14.924" v="423" actId="26606"/>
          <ac:spMkLst>
            <pc:docMk/>
            <pc:sldMk cId="2577520006" sldId="276"/>
            <ac:spMk id="3" creationId="{90B34AC2-0F09-F940-17C2-23FF3C527386}"/>
          </ac:spMkLst>
        </pc:spChg>
        <pc:spChg chg="add del">
          <ac:chgData name="S A, Rajesh" userId="6933d5c8-7cdd-47be-b16d-decb5c771f02" providerId="ADAL" clId="{56BC3DB4-BBA6-4931-9D21-839AA9672CC4}" dt="2023-12-03T14:35:14.924" v="423" actId="26606"/>
          <ac:spMkLst>
            <pc:docMk/>
            <pc:sldMk cId="2577520006" sldId="276"/>
            <ac:spMk id="16" creationId="{011FACCD-8B95-4879-B20F-26F41E8BC89A}"/>
          </ac:spMkLst>
        </pc:spChg>
        <pc:spChg chg="add del">
          <ac:chgData name="S A, Rajesh" userId="6933d5c8-7cdd-47be-b16d-decb5c771f02" providerId="ADAL" clId="{56BC3DB4-BBA6-4931-9D21-839AA9672CC4}" dt="2023-12-03T14:35:14.924" v="423" actId="26606"/>
          <ac:spMkLst>
            <pc:docMk/>
            <pc:sldMk cId="2577520006" sldId="276"/>
            <ac:spMk id="18" creationId="{E9B2A7AA-2C45-40F0-B861-4EB9AA9F66F8}"/>
          </ac:spMkLst>
        </pc:spChg>
        <pc:spChg chg="add del">
          <ac:chgData name="S A, Rajesh" userId="6933d5c8-7cdd-47be-b16d-decb5c771f02" providerId="ADAL" clId="{56BC3DB4-BBA6-4931-9D21-839AA9672CC4}" dt="2023-12-03T14:35:14.924" v="423" actId="26606"/>
          <ac:spMkLst>
            <pc:docMk/>
            <pc:sldMk cId="2577520006" sldId="276"/>
            <ac:spMk id="20" creationId="{3CE3689C-E8F8-4542-8800-E68B764AFD2E}"/>
          </ac:spMkLst>
        </pc:spChg>
        <pc:spChg chg="add del">
          <ac:chgData name="S A, Rajesh" userId="6933d5c8-7cdd-47be-b16d-decb5c771f02" providerId="ADAL" clId="{56BC3DB4-BBA6-4931-9D21-839AA9672CC4}" dt="2023-12-03T14:35:14.924" v="423" actId="26606"/>
          <ac:spMkLst>
            <pc:docMk/>
            <pc:sldMk cId="2577520006" sldId="276"/>
            <ac:spMk id="22" creationId="{52467CA7-F767-4582-9BB7-0B1AF75DF721}"/>
          </ac:spMkLst>
        </pc:spChg>
        <pc:grpChg chg="add del">
          <ac:chgData name="S A, Rajesh" userId="6933d5c8-7cdd-47be-b16d-decb5c771f02" providerId="ADAL" clId="{56BC3DB4-BBA6-4931-9D21-839AA9672CC4}" dt="2023-12-03T14:35:14.924" v="423" actId="26606"/>
          <ac:grpSpMkLst>
            <pc:docMk/>
            <pc:sldMk cId="2577520006" sldId="276"/>
            <ac:grpSpMk id="8" creationId="{614F7DB2-2747-44B1-8CCD-EA4CF6EABA54}"/>
          </ac:grpSpMkLst>
        </pc:grpChg>
        <pc:grpChg chg="add del">
          <ac:chgData name="S A, Rajesh" userId="6933d5c8-7cdd-47be-b16d-decb5c771f02" providerId="ADAL" clId="{56BC3DB4-BBA6-4931-9D21-839AA9672CC4}" dt="2023-12-03T14:53:00.681" v="577"/>
          <ac:grpSpMkLst>
            <pc:docMk/>
            <pc:sldMk cId="2577520006" sldId="276"/>
            <ac:grpSpMk id="28" creationId="{C93797FD-7F0A-483E-966E-7FE88F8D8798}"/>
          </ac:grpSpMkLst>
        </pc:grpChg>
        <pc:grpChg chg="add del">
          <ac:chgData name="S A, Rajesh" userId="6933d5c8-7cdd-47be-b16d-decb5c771f02" providerId="ADAL" clId="{56BC3DB4-BBA6-4931-9D21-839AA9672CC4}" dt="2023-12-05T01:43:17.136" v="2006"/>
          <ac:grpSpMkLst>
            <pc:docMk/>
            <pc:sldMk cId="2577520006" sldId="276"/>
            <ac:grpSpMk id="29" creationId="{C93797FD-7F0A-483E-966E-7FE88F8D8798}"/>
          </ac:grpSpMkLst>
        </pc:grpChg>
        <pc:graphicFrameChg chg="add mod">
          <ac:chgData name="S A, Rajesh" userId="6933d5c8-7cdd-47be-b16d-decb5c771f02" providerId="ADAL" clId="{56BC3DB4-BBA6-4931-9D21-839AA9672CC4}" dt="2023-12-03T15:03:52.796" v="892" actId="26606"/>
          <ac:graphicFrameMkLst>
            <pc:docMk/>
            <pc:sldMk cId="2577520006" sldId="276"/>
            <ac:graphicFrameMk id="24" creationId="{8F540BDC-4943-F3AE-06E0-9C79553DEEA3}"/>
          </ac:graphicFrameMkLst>
        </pc:graphicFrameChg>
        <pc:cxnChg chg="add del">
          <ac:chgData name="S A, Rajesh" userId="6933d5c8-7cdd-47be-b16d-decb5c771f02" providerId="ADAL" clId="{56BC3DB4-BBA6-4931-9D21-839AA9672CC4}" dt="2023-12-03T14:35:14.924" v="423" actId="26606"/>
          <ac:cxnSpMkLst>
            <pc:docMk/>
            <pc:sldMk cId="2577520006" sldId="276"/>
            <ac:cxnSpMk id="14" creationId="{2C02D87C-1E23-4B24-AFE6-A85743C72FDD}"/>
          </ac:cxnSpMkLst>
        </pc:cxnChg>
        <pc:cxnChg chg="add del">
          <ac:chgData name="S A, Rajesh" userId="6933d5c8-7cdd-47be-b16d-decb5c771f02" providerId="ADAL" clId="{56BC3DB4-BBA6-4931-9D21-839AA9672CC4}" dt="2023-12-03T14:53:00.681" v="577"/>
          <ac:cxnSpMkLst>
            <pc:docMk/>
            <pc:sldMk cId="2577520006" sldId="276"/>
            <ac:cxnSpMk id="34" creationId="{DDB3BAEE-5BE4-4B17-A2DA-B334759C47AB}"/>
          </ac:cxnSpMkLst>
        </pc:cxnChg>
        <pc:cxnChg chg="add del">
          <ac:chgData name="S A, Rajesh" userId="6933d5c8-7cdd-47be-b16d-decb5c771f02" providerId="ADAL" clId="{56BC3DB4-BBA6-4931-9D21-839AA9672CC4}" dt="2023-12-05T01:43:17.136" v="2006"/>
          <ac:cxnSpMkLst>
            <pc:docMk/>
            <pc:sldMk cId="2577520006" sldId="276"/>
            <ac:cxnSpMk id="35" creationId="{DDB3BAEE-5BE4-4B17-A2DA-B334759C47AB}"/>
          </ac:cxnSpMkLst>
        </pc:cxnChg>
      </pc:sldChg>
      <pc:sldChg chg="addSp delSp modSp mod modAnim delDesignElem">
        <pc:chgData name="S A, Rajesh" userId="6933d5c8-7cdd-47be-b16d-decb5c771f02" providerId="ADAL" clId="{56BC3DB4-BBA6-4931-9D21-839AA9672CC4}" dt="2023-12-05T01:43:17.136" v="2006"/>
        <pc:sldMkLst>
          <pc:docMk/>
          <pc:sldMk cId="1250763971" sldId="277"/>
        </pc:sldMkLst>
        <pc:spChg chg="mod">
          <ac:chgData name="S A, Rajesh" userId="6933d5c8-7cdd-47be-b16d-decb5c771f02" providerId="ADAL" clId="{56BC3DB4-BBA6-4931-9D21-839AA9672CC4}" dt="2023-12-03T14:39:16.338" v="433" actId="20577"/>
          <ac:spMkLst>
            <pc:docMk/>
            <pc:sldMk cId="1250763971" sldId="277"/>
            <ac:spMk id="2" creationId="{FF114702-B919-02FF-C1EC-D9C13A4D94C3}"/>
          </ac:spMkLst>
        </pc:spChg>
        <pc:spChg chg="add del">
          <ac:chgData name="S A, Rajesh" userId="6933d5c8-7cdd-47be-b16d-decb5c771f02" providerId="ADAL" clId="{56BC3DB4-BBA6-4931-9D21-839AA9672CC4}" dt="2023-12-05T01:43:17.136" v="2006"/>
          <ac:spMkLst>
            <pc:docMk/>
            <pc:sldMk cId="1250763971" sldId="277"/>
            <ac:spMk id="7" creationId="{52723366-C73B-4ED6-ADEF-29911C6BC55F}"/>
          </ac:spMkLst>
        </pc:spChg>
        <pc:spChg chg="add del">
          <ac:chgData name="S A, Rajesh" userId="6933d5c8-7cdd-47be-b16d-decb5c771f02" providerId="ADAL" clId="{56BC3DB4-BBA6-4931-9D21-839AA9672CC4}" dt="2023-12-05T01:43:17.136" v="2006"/>
          <ac:spMkLst>
            <pc:docMk/>
            <pc:sldMk cId="1250763971" sldId="277"/>
            <ac:spMk id="13" creationId="{847A4152-8E41-4D1C-B88C-57C5C430A69E}"/>
          </ac:spMkLst>
        </pc:spChg>
        <pc:spChg chg="add del">
          <ac:chgData name="S A, Rajesh" userId="6933d5c8-7cdd-47be-b16d-decb5c771f02" providerId="ADAL" clId="{56BC3DB4-BBA6-4931-9D21-839AA9672CC4}" dt="2023-12-05T01:43:17.136" v="2006"/>
          <ac:spMkLst>
            <pc:docMk/>
            <pc:sldMk cId="1250763971" sldId="277"/>
            <ac:spMk id="15" creationId="{999F76F5-72D4-4814-9169-8F535AEEB809}"/>
          </ac:spMkLst>
        </pc:spChg>
        <pc:spChg chg="add del">
          <ac:chgData name="S A, Rajesh" userId="6933d5c8-7cdd-47be-b16d-decb5c771f02" providerId="ADAL" clId="{56BC3DB4-BBA6-4931-9D21-839AA9672CC4}" dt="2023-12-03T14:53:00.681" v="577"/>
          <ac:spMkLst>
            <pc:docMk/>
            <pc:sldMk cId="1250763971" sldId="277"/>
            <ac:spMk id="16" creationId="{52723366-C73B-4ED6-ADEF-29911C6BC55F}"/>
          </ac:spMkLst>
        </pc:spChg>
        <pc:spChg chg="add del">
          <ac:chgData name="S A, Rajesh" userId="6933d5c8-7cdd-47be-b16d-decb5c771f02" providerId="ADAL" clId="{56BC3DB4-BBA6-4931-9D21-839AA9672CC4}" dt="2023-12-05T01:43:17.136" v="2006"/>
          <ac:spMkLst>
            <pc:docMk/>
            <pc:sldMk cId="1250763971" sldId="277"/>
            <ac:spMk id="17" creationId="{C6202988-4466-42C5-B33A-AFABF051B4FE}"/>
          </ac:spMkLst>
        </pc:spChg>
        <pc:spChg chg="add del">
          <ac:chgData name="S A, Rajesh" userId="6933d5c8-7cdd-47be-b16d-decb5c771f02" providerId="ADAL" clId="{56BC3DB4-BBA6-4931-9D21-839AA9672CC4}" dt="2023-12-03T14:53:00.681" v="577"/>
          <ac:spMkLst>
            <pc:docMk/>
            <pc:sldMk cId="1250763971" sldId="277"/>
            <ac:spMk id="18" creationId="{847A4152-8E41-4D1C-B88C-57C5C430A69E}"/>
          </ac:spMkLst>
        </pc:spChg>
        <pc:spChg chg="add del">
          <ac:chgData name="S A, Rajesh" userId="6933d5c8-7cdd-47be-b16d-decb5c771f02" providerId="ADAL" clId="{56BC3DB4-BBA6-4931-9D21-839AA9672CC4}" dt="2023-12-03T14:53:00.681" v="577"/>
          <ac:spMkLst>
            <pc:docMk/>
            <pc:sldMk cId="1250763971" sldId="277"/>
            <ac:spMk id="20" creationId="{999F76F5-72D4-4814-9169-8F535AEEB809}"/>
          </ac:spMkLst>
        </pc:spChg>
        <pc:spChg chg="add del">
          <ac:chgData name="S A, Rajesh" userId="6933d5c8-7cdd-47be-b16d-decb5c771f02" providerId="ADAL" clId="{56BC3DB4-BBA6-4931-9D21-839AA9672CC4}" dt="2023-12-03T14:53:00.681" v="577"/>
          <ac:spMkLst>
            <pc:docMk/>
            <pc:sldMk cId="1250763971" sldId="277"/>
            <ac:spMk id="22" creationId="{C6202988-4466-42C5-B33A-AFABF051B4FE}"/>
          </ac:spMkLst>
        </pc:spChg>
        <pc:grpChg chg="add del">
          <ac:chgData name="S A, Rajesh" userId="6933d5c8-7cdd-47be-b16d-decb5c771f02" providerId="ADAL" clId="{56BC3DB4-BBA6-4931-9D21-839AA9672CC4}" dt="2023-12-05T01:43:17.136" v="2006"/>
          <ac:grpSpMkLst>
            <pc:docMk/>
            <pc:sldMk cId="1250763971" sldId="277"/>
            <ac:grpSpMk id="5" creationId="{614F7DB2-2747-44B1-8CCD-EA4CF6EABA54}"/>
          </ac:grpSpMkLst>
        </pc:grpChg>
        <pc:grpChg chg="add del">
          <ac:chgData name="S A, Rajesh" userId="6933d5c8-7cdd-47be-b16d-decb5c771f02" providerId="ADAL" clId="{56BC3DB4-BBA6-4931-9D21-839AA9672CC4}" dt="2023-12-03T14:53:00.681" v="577"/>
          <ac:grpSpMkLst>
            <pc:docMk/>
            <pc:sldMk cId="1250763971" sldId="277"/>
            <ac:grpSpMk id="8" creationId="{614F7DB2-2747-44B1-8CCD-EA4CF6EABA54}"/>
          </ac:grpSpMkLst>
        </pc:grpChg>
        <pc:cxnChg chg="add del">
          <ac:chgData name="S A, Rajesh" userId="6933d5c8-7cdd-47be-b16d-decb5c771f02" providerId="ADAL" clId="{56BC3DB4-BBA6-4931-9D21-839AA9672CC4}" dt="2023-12-05T01:43:17.136" v="2006"/>
          <ac:cxnSpMkLst>
            <pc:docMk/>
            <pc:sldMk cId="1250763971" sldId="277"/>
            <ac:cxnSpMk id="6" creationId="{2C02D87C-1E23-4B24-AFE6-A85743C72FDD}"/>
          </ac:cxnSpMkLst>
        </pc:cxnChg>
        <pc:cxnChg chg="add del">
          <ac:chgData name="S A, Rajesh" userId="6933d5c8-7cdd-47be-b16d-decb5c771f02" providerId="ADAL" clId="{56BC3DB4-BBA6-4931-9D21-839AA9672CC4}" dt="2023-12-03T14:53:00.681" v="577"/>
          <ac:cxnSpMkLst>
            <pc:docMk/>
            <pc:sldMk cId="1250763971" sldId="277"/>
            <ac:cxnSpMk id="14" creationId="{2C02D87C-1E23-4B24-AFE6-A85743C72FDD}"/>
          </ac:cxnSpMkLst>
        </pc:cxnChg>
      </pc:sldChg>
      <pc:sldChg chg="addSp delSp modSp add mod ord setBg modAnim delDesignElem">
        <pc:chgData name="S A, Rajesh" userId="6933d5c8-7cdd-47be-b16d-decb5c771f02" providerId="ADAL" clId="{56BC3DB4-BBA6-4931-9D21-839AA9672CC4}" dt="2023-12-05T01:43:17.136" v="2006"/>
        <pc:sldMkLst>
          <pc:docMk/>
          <pc:sldMk cId="260736483" sldId="278"/>
        </pc:sldMkLst>
        <pc:spChg chg="mod">
          <ac:chgData name="S A, Rajesh" userId="6933d5c8-7cdd-47be-b16d-decb5c771f02" providerId="ADAL" clId="{56BC3DB4-BBA6-4931-9D21-839AA9672CC4}" dt="2023-12-05T01:26:12.825" v="1938" actId="20577"/>
          <ac:spMkLst>
            <pc:docMk/>
            <pc:sldMk cId="260736483" sldId="278"/>
            <ac:spMk id="2" creationId="{1BA993B4-5BF9-3B14-F012-11721636BF58}"/>
          </ac:spMkLst>
        </pc:spChg>
        <pc:spChg chg="mod">
          <ac:chgData name="S A, Rajesh" userId="6933d5c8-7cdd-47be-b16d-decb5c771f02" providerId="ADAL" clId="{56BC3DB4-BBA6-4931-9D21-839AA9672CC4}" dt="2023-12-05T01:15:27.876" v="1885" actId="26606"/>
          <ac:spMkLst>
            <pc:docMk/>
            <pc:sldMk cId="260736483" sldId="278"/>
            <ac:spMk id="3" creationId="{0D8FDC4F-8512-6890-9CA2-8CED0D11EFC0}"/>
          </ac:spMkLst>
        </pc:spChg>
        <pc:spChg chg="add del">
          <ac:chgData name="S A, Rajesh" userId="6933d5c8-7cdd-47be-b16d-decb5c771f02" providerId="ADAL" clId="{56BC3DB4-BBA6-4931-9D21-839AA9672CC4}" dt="2023-12-05T01:43:17.136" v="2006"/>
          <ac:spMkLst>
            <pc:docMk/>
            <pc:sldMk cId="260736483" sldId="278"/>
            <ac:spMk id="16" creationId="{52723366-C73B-4ED6-ADEF-29911C6BC55F}"/>
          </ac:spMkLst>
        </pc:spChg>
        <pc:spChg chg="add del">
          <ac:chgData name="S A, Rajesh" userId="6933d5c8-7cdd-47be-b16d-decb5c771f02" providerId="ADAL" clId="{56BC3DB4-BBA6-4931-9D21-839AA9672CC4}" dt="2023-12-05T01:43:17.136" v="2006"/>
          <ac:spMkLst>
            <pc:docMk/>
            <pc:sldMk cId="260736483" sldId="278"/>
            <ac:spMk id="18" creationId="{847A4152-8E41-4D1C-B88C-57C5C430A69E}"/>
          </ac:spMkLst>
        </pc:spChg>
        <pc:spChg chg="add del">
          <ac:chgData name="S A, Rajesh" userId="6933d5c8-7cdd-47be-b16d-decb5c771f02" providerId="ADAL" clId="{56BC3DB4-BBA6-4931-9D21-839AA9672CC4}" dt="2023-12-05T01:43:17.136" v="2006"/>
          <ac:spMkLst>
            <pc:docMk/>
            <pc:sldMk cId="260736483" sldId="278"/>
            <ac:spMk id="20" creationId="{999F76F5-72D4-4814-9169-8F535AEEB809}"/>
          </ac:spMkLst>
        </pc:spChg>
        <pc:spChg chg="add del">
          <ac:chgData name="S A, Rajesh" userId="6933d5c8-7cdd-47be-b16d-decb5c771f02" providerId="ADAL" clId="{56BC3DB4-BBA6-4931-9D21-839AA9672CC4}" dt="2023-12-05T01:43:17.136" v="2006"/>
          <ac:spMkLst>
            <pc:docMk/>
            <pc:sldMk cId="260736483" sldId="278"/>
            <ac:spMk id="22" creationId="{C6202988-4466-42C5-B33A-AFABF051B4FE}"/>
          </ac:spMkLst>
        </pc:spChg>
        <pc:grpChg chg="add del">
          <ac:chgData name="S A, Rajesh" userId="6933d5c8-7cdd-47be-b16d-decb5c771f02" providerId="ADAL" clId="{56BC3DB4-BBA6-4931-9D21-839AA9672CC4}" dt="2023-12-05T01:43:17.136" v="2006"/>
          <ac:grpSpMkLst>
            <pc:docMk/>
            <pc:sldMk cId="260736483" sldId="278"/>
            <ac:grpSpMk id="8" creationId="{614F7DB2-2747-44B1-8CCD-EA4CF6EABA54}"/>
          </ac:grpSpMkLst>
        </pc:grpChg>
        <pc:cxnChg chg="add del">
          <ac:chgData name="S A, Rajesh" userId="6933d5c8-7cdd-47be-b16d-decb5c771f02" providerId="ADAL" clId="{56BC3DB4-BBA6-4931-9D21-839AA9672CC4}" dt="2023-12-05T01:43:17.136" v="2006"/>
          <ac:cxnSpMkLst>
            <pc:docMk/>
            <pc:sldMk cId="260736483" sldId="278"/>
            <ac:cxnSpMk id="14" creationId="{2C02D87C-1E23-4B24-AFE6-A85743C72FDD}"/>
          </ac:cxnSpMkLst>
        </pc:cxnChg>
      </pc:sldChg>
      <pc:sldChg chg="addSp delSp del delDesignElem">
        <pc:chgData name="S A, Rajesh" userId="6933d5c8-7cdd-47be-b16d-decb5c771f02" providerId="ADAL" clId="{56BC3DB4-BBA6-4931-9D21-839AA9672CC4}" dt="2023-12-03T14:39:40.297" v="434" actId="2696"/>
        <pc:sldMkLst>
          <pc:docMk/>
          <pc:sldMk cId="470024778" sldId="278"/>
        </pc:sldMkLst>
        <pc:spChg chg="add del">
          <ac:chgData name="S A, Rajesh" userId="6933d5c8-7cdd-47be-b16d-decb5c771f02" providerId="ADAL" clId="{56BC3DB4-BBA6-4931-9D21-839AA9672CC4}" dt="2023-12-03T14:35:09.888" v="422"/>
          <ac:spMkLst>
            <pc:docMk/>
            <pc:sldMk cId="470024778" sldId="278"/>
            <ac:spMk id="16" creationId="{0B7C4858-FAA3-4226-A856-193A01910E69}"/>
          </ac:spMkLst>
        </pc:spChg>
        <pc:spChg chg="add del">
          <ac:chgData name="S A, Rajesh" userId="6933d5c8-7cdd-47be-b16d-decb5c771f02" providerId="ADAL" clId="{56BC3DB4-BBA6-4931-9D21-839AA9672CC4}" dt="2023-12-03T14:35:09.888" v="422"/>
          <ac:spMkLst>
            <pc:docMk/>
            <pc:sldMk cId="470024778" sldId="278"/>
            <ac:spMk id="18" creationId="{68C1B503-0291-4E82-A65E-72D604D9F6CF}"/>
          </ac:spMkLst>
        </pc:spChg>
        <pc:spChg chg="add del">
          <ac:chgData name="S A, Rajesh" userId="6933d5c8-7cdd-47be-b16d-decb5c771f02" providerId="ADAL" clId="{56BC3DB4-BBA6-4931-9D21-839AA9672CC4}" dt="2023-12-03T14:35:09.888" v="422"/>
          <ac:spMkLst>
            <pc:docMk/>
            <pc:sldMk cId="470024778" sldId="278"/>
            <ac:spMk id="20" creationId="{B3F836C5-9601-4982-A121-CCA49BF7BA6C}"/>
          </ac:spMkLst>
        </pc:spChg>
        <pc:spChg chg="add del">
          <ac:chgData name="S A, Rajesh" userId="6933d5c8-7cdd-47be-b16d-decb5c771f02" providerId="ADAL" clId="{56BC3DB4-BBA6-4931-9D21-839AA9672CC4}" dt="2023-12-03T14:35:09.888" v="422"/>
          <ac:spMkLst>
            <pc:docMk/>
            <pc:sldMk cId="470024778" sldId="278"/>
            <ac:spMk id="22" creationId="{46CD0D05-FF47-4ABB-841C-0600CADC354B}"/>
          </ac:spMkLst>
        </pc:spChg>
        <pc:grpChg chg="add del">
          <ac:chgData name="S A, Rajesh" userId="6933d5c8-7cdd-47be-b16d-decb5c771f02" providerId="ADAL" clId="{56BC3DB4-BBA6-4931-9D21-839AA9672CC4}" dt="2023-12-03T14:35:09.888" v="422"/>
          <ac:grpSpMkLst>
            <pc:docMk/>
            <pc:sldMk cId="470024778" sldId="278"/>
            <ac:grpSpMk id="8" creationId="{614F7DB2-2747-44B1-8CCD-EA4CF6EABA54}"/>
          </ac:grpSpMkLst>
        </pc:grpChg>
        <pc:cxnChg chg="add del">
          <ac:chgData name="S A, Rajesh" userId="6933d5c8-7cdd-47be-b16d-decb5c771f02" providerId="ADAL" clId="{56BC3DB4-BBA6-4931-9D21-839AA9672CC4}" dt="2023-12-03T14:35:09.888" v="422"/>
          <ac:cxnSpMkLst>
            <pc:docMk/>
            <pc:sldMk cId="470024778" sldId="278"/>
            <ac:cxnSpMk id="14" creationId="{2C02D87C-1E23-4B24-AFE6-A85743C72FDD}"/>
          </ac:cxnSpMkLst>
        </pc:cxnChg>
      </pc:sldChg>
      <pc:sldChg chg="modSp add del">
        <pc:chgData name="S A, Rajesh" userId="6933d5c8-7cdd-47be-b16d-decb5c771f02" providerId="ADAL" clId="{56BC3DB4-BBA6-4931-9D21-839AA9672CC4}" dt="2023-12-05T01:25:24.579" v="1930" actId="2696"/>
        <pc:sldMkLst>
          <pc:docMk/>
          <pc:sldMk cId="244269382" sldId="279"/>
        </pc:sldMkLst>
        <pc:spChg chg="mod">
          <ac:chgData name="S A, Rajesh" userId="6933d5c8-7cdd-47be-b16d-decb5c771f02" providerId="ADAL" clId="{56BC3DB4-BBA6-4931-9D21-839AA9672CC4}" dt="2023-12-05T01:15:11.906" v="1879"/>
          <ac:spMkLst>
            <pc:docMk/>
            <pc:sldMk cId="244269382" sldId="279"/>
            <ac:spMk id="2" creationId="{6B02BE81-F03A-4CD2-6E55-6789505934B6}"/>
          </ac:spMkLst>
        </pc:spChg>
        <pc:spChg chg="mod">
          <ac:chgData name="S A, Rajesh" userId="6933d5c8-7cdd-47be-b16d-decb5c771f02" providerId="ADAL" clId="{56BC3DB4-BBA6-4931-9D21-839AA9672CC4}" dt="2023-12-05T01:15:11.906" v="1879"/>
          <ac:spMkLst>
            <pc:docMk/>
            <pc:sldMk cId="244269382" sldId="279"/>
            <ac:spMk id="3" creationId="{FBD22913-97CC-1FB4-C01A-9ECD1F6E6801}"/>
          </ac:spMkLst>
        </pc:spChg>
      </pc:sldChg>
      <pc:sldChg chg="addSp delSp del delDesignElem">
        <pc:chgData name="S A, Rajesh" userId="6933d5c8-7cdd-47be-b16d-decb5c771f02" providerId="ADAL" clId="{56BC3DB4-BBA6-4931-9D21-839AA9672CC4}" dt="2023-12-03T14:39:43.440" v="435" actId="2696"/>
        <pc:sldMkLst>
          <pc:docMk/>
          <pc:sldMk cId="3553084254" sldId="279"/>
        </pc:sldMkLst>
        <pc:spChg chg="add del">
          <ac:chgData name="S A, Rajesh" userId="6933d5c8-7cdd-47be-b16d-decb5c771f02" providerId="ADAL" clId="{56BC3DB4-BBA6-4931-9D21-839AA9672CC4}" dt="2023-12-03T14:35:09.888" v="422"/>
          <ac:spMkLst>
            <pc:docMk/>
            <pc:sldMk cId="3553084254" sldId="279"/>
            <ac:spMk id="16" creationId="{52723366-C73B-4ED6-ADEF-29911C6BC55F}"/>
          </ac:spMkLst>
        </pc:spChg>
        <pc:spChg chg="add del">
          <ac:chgData name="S A, Rajesh" userId="6933d5c8-7cdd-47be-b16d-decb5c771f02" providerId="ADAL" clId="{56BC3DB4-BBA6-4931-9D21-839AA9672CC4}" dt="2023-12-03T14:35:09.888" v="422"/>
          <ac:spMkLst>
            <pc:docMk/>
            <pc:sldMk cId="3553084254" sldId="279"/>
            <ac:spMk id="18" creationId="{847A4152-8E41-4D1C-B88C-57C5C430A69E}"/>
          </ac:spMkLst>
        </pc:spChg>
        <pc:spChg chg="add del">
          <ac:chgData name="S A, Rajesh" userId="6933d5c8-7cdd-47be-b16d-decb5c771f02" providerId="ADAL" clId="{56BC3DB4-BBA6-4931-9D21-839AA9672CC4}" dt="2023-12-03T14:35:09.888" v="422"/>
          <ac:spMkLst>
            <pc:docMk/>
            <pc:sldMk cId="3553084254" sldId="279"/>
            <ac:spMk id="20" creationId="{999F76F5-72D4-4814-9169-8F535AEEB809}"/>
          </ac:spMkLst>
        </pc:spChg>
        <pc:spChg chg="add del">
          <ac:chgData name="S A, Rajesh" userId="6933d5c8-7cdd-47be-b16d-decb5c771f02" providerId="ADAL" clId="{56BC3DB4-BBA6-4931-9D21-839AA9672CC4}" dt="2023-12-03T14:35:09.888" v="422"/>
          <ac:spMkLst>
            <pc:docMk/>
            <pc:sldMk cId="3553084254" sldId="279"/>
            <ac:spMk id="22" creationId="{C6202988-4466-42C5-B33A-AFABF051B4FE}"/>
          </ac:spMkLst>
        </pc:spChg>
        <pc:grpChg chg="add del">
          <ac:chgData name="S A, Rajesh" userId="6933d5c8-7cdd-47be-b16d-decb5c771f02" providerId="ADAL" clId="{56BC3DB4-BBA6-4931-9D21-839AA9672CC4}" dt="2023-12-03T14:35:09.888" v="422"/>
          <ac:grpSpMkLst>
            <pc:docMk/>
            <pc:sldMk cId="3553084254" sldId="279"/>
            <ac:grpSpMk id="8" creationId="{614F7DB2-2747-44B1-8CCD-EA4CF6EABA54}"/>
          </ac:grpSpMkLst>
        </pc:grpChg>
        <pc:cxnChg chg="add del">
          <ac:chgData name="S A, Rajesh" userId="6933d5c8-7cdd-47be-b16d-decb5c771f02" providerId="ADAL" clId="{56BC3DB4-BBA6-4931-9D21-839AA9672CC4}" dt="2023-12-03T14:35:09.888" v="422"/>
          <ac:cxnSpMkLst>
            <pc:docMk/>
            <pc:sldMk cId="3553084254" sldId="279"/>
            <ac:cxnSpMk id="14" creationId="{2C02D87C-1E23-4B24-AFE6-A85743C72FDD}"/>
          </ac:cxnSpMkLst>
        </pc:cxnChg>
      </pc:sldChg>
      <pc:sldChg chg="addSp delSp modSp mod ord delDesignElem">
        <pc:chgData name="S A, Rajesh" userId="6933d5c8-7cdd-47be-b16d-decb5c771f02" providerId="ADAL" clId="{56BC3DB4-BBA6-4931-9D21-839AA9672CC4}" dt="2023-12-05T01:43:17.136" v="2006"/>
        <pc:sldMkLst>
          <pc:docMk/>
          <pc:sldMk cId="971655751" sldId="280"/>
        </pc:sldMkLst>
        <pc:spChg chg="mod">
          <ac:chgData name="S A, Rajesh" userId="6933d5c8-7cdd-47be-b16d-decb5c771f02" providerId="ADAL" clId="{56BC3DB4-BBA6-4931-9D21-839AA9672CC4}" dt="2023-12-03T15:03:48.316" v="890" actId="26606"/>
          <ac:spMkLst>
            <pc:docMk/>
            <pc:sldMk cId="971655751" sldId="280"/>
            <ac:spMk id="2" creationId="{FA59375C-07CF-C2DC-7E90-B029E9C5D6E7}"/>
          </ac:spMkLst>
        </pc:spChg>
        <pc:spChg chg="mod">
          <ac:chgData name="S A, Rajesh" userId="6933d5c8-7cdd-47be-b16d-decb5c771f02" providerId="ADAL" clId="{56BC3DB4-BBA6-4931-9D21-839AA9672CC4}" dt="2023-12-03T15:03:48.316" v="890" actId="26606"/>
          <ac:spMkLst>
            <pc:docMk/>
            <pc:sldMk cId="971655751" sldId="280"/>
            <ac:spMk id="3" creationId="{FAB6F6AE-B9C7-CD2C-D683-1C145F9D9D39}"/>
          </ac:spMkLst>
        </pc:spChg>
        <pc:spChg chg="add del">
          <ac:chgData name="S A, Rajesh" userId="6933d5c8-7cdd-47be-b16d-decb5c771f02" providerId="ADAL" clId="{56BC3DB4-BBA6-4931-9D21-839AA9672CC4}" dt="2023-12-03T15:03:48.316" v="890" actId="26606"/>
          <ac:spMkLst>
            <pc:docMk/>
            <pc:sldMk cId="971655751" sldId="280"/>
            <ac:spMk id="7" creationId="{011FACCD-8B95-4879-B20F-26F41E8BC89A}"/>
          </ac:spMkLst>
        </pc:spChg>
        <pc:spChg chg="add del">
          <ac:chgData name="S A, Rajesh" userId="6933d5c8-7cdd-47be-b16d-decb5c771f02" providerId="ADAL" clId="{56BC3DB4-BBA6-4931-9D21-839AA9672CC4}" dt="2023-12-03T15:03:48.316" v="890" actId="26606"/>
          <ac:spMkLst>
            <pc:docMk/>
            <pc:sldMk cId="971655751" sldId="280"/>
            <ac:spMk id="13" creationId="{E9B2A7AA-2C45-40F0-B861-4EB9AA9F66F8}"/>
          </ac:spMkLst>
        </pc:spChg>
        <pc:spChg chg="add del">
          <ac:chgData name="S A, Rajesh" userId="6933d5c8-7cdd-47be-b16d-decb5c771f02" providerId="ADAL" clId="{56BC3DB4-BBA6-4931-9D21-839AA9672CC4}" dt="2023-12-03T15:03:48.316" v="890" actId="26606"/>
          <ac:spMkLst>
            <pc:docMk/>
            <pc:sldMk cId="971655751" sldId="280"/>
            <ac:spMk id="15" creationId="{3CE3689C-E8F8-4542-8800-E68B764AFD2E}"/>
          </ac:spMkLst>
        </pc:spChg>
        <pc:spChg chg="add del">
          <ac:chgData name="S A, Rajesh" userId="6933d5c8-7cdd-47be-b16d-decb5c771f02" providerId="ADAL" clId="{56BC3DB4-BBA6-4931-9D21-839AA9672CC4}" dt="2023-12-03T14:53:00.681" v="577"/>
          <ac:spMkLst>
            <pc:docMk/>
            <pc:sldMk cId="971655751" sldId="280"/>
            <ac:spMk id="16" creationId="{0B7C4858-FAA3-4226-A856-193A01910E69}"/>
          </ac:spMkLst>
        </pc:spChg>
        <pc:spChg chg="add del">
          <ac:chgData name="S A, Rajesh" userId="6933d5c8-7cdd-47be-b16d-decb5c771f02" providerId="ADAL" clId="{56BC3DB4-BBA6-4931-9D21-839AA9672CC4}" dt="2023-12-03T15:03:48.316" v="890" actId="26606"/>
          <ac:spMkLst>
            <pc:docMk/>
            <pc:sldMk cId="971655751" sldId="280"/>
            <ac:spMk id="17" creationId="{52467CA7-F767-4582-9BB7-0B1AF75DF721}"/>
          </ac:spMkLst>
        </pc:spChg>
        <pc:spChg chg="add del">
          <ac:chgData name="S A, Rajesh" userId="6933d5c8-7cdd-47be-b16d-decb5c771f02" providerId="ADAL" clId="{56BC3DB4-BBA6-4931-9D21-839AA9672CC4}" dt="2023-12-03T14:53:00.681" v="577"/>
          <ac:spMkLst>
            <pc:docMk/>
            <pc:sldMk cId="971655751" sldId="280"/>
            <ac:spMk id="18" creationId="{68C1B503-0291-4E82-A65E-72D604D9F6CF}"/>
          </ac:spMkLst>
        </pc:spChg>
        <pc:spChg chg="add del">
          <ac:chgData name="S A, Rajesh" userId="6933d5c8-7cdd-47be-b16d-decb5c771f02" providerId="ADAL" clId="{56BC3DB4-BBA6-4931-9D21-839AA9672CC4}" dt="2023-12-03T14:53:00.681" v="577"/>
          <ac:spMkLst>
            <pc:docMk/>
            <pc:sldMk cId="971655751" sldId="280"/>
            <ac:spMk id="20" creationId="{B3F836C5-9601-4982-A121-CCA49BF7BA6C}"/>
          </ac:spMkLst>
        </pc:spChg>
        <pc:spChg chg="add del">
          <ac:chgData name="S A, Rajesh" userId="6933d5c8-7cdd-47be-b16d-decb5c771f02" providerId="ADAL" clId="{56BC3DB4-BBA6-4931-9D21-839AA9672CC4}" dt="2023-12-03T14:53:00.681" v="577"/>
          <ac:spMkLst>
            <pc:docMk/>
            <pc:sldMk cId="971655751" sldId="280"/>
            <ac:spMk id="22" creationId="{46CD0D05-FF47-4ABB-841C-0600CADC354B}"/>
          </ac:spMkLst>
        </pc:spChg>
        <pc:spChg chg="add del">
          <ac:chgData name="S A, Rajesh" userId="6933d5c8-7cdd-47be-b16d-decb5c771f02" providerId="ADAL" clId="{56BC3DB4-BBA6-4931-9D21-839AA9672CC4}" dt="2023-12-05T01:43:17.136" v="2006"/>
          <ac:spMkLst>
            <pc:docMk/>
            <pc:sldMk cId="971655751" sldId="280"/>
            <ac:spMk id="23" creationId="{0B7C4858-FAA3-4226-A856-193A01910E69}"/>
          </ac:spMkLst>
        </pc:spChg>
        <pc:spChg chg="add del">
          <ac:chgData name="S A, Rajesh" userId="6933d5c8-7cdd-47be-b16d-decb5c771f02" providerId="ADAL" clId="{56BC3DB4-BBA6-4931-9D21-839AA9672CC4}" dt="2023-12-05T01:43:17.136" v="2006"/>
          <ac:spMkLst>
            <pc:docMk/>
            <pc:sldMk cId="971655751" sldId="280"/>
            <ac:spMk id="24" creationId="{68C1B503-0291-4E82-A65E-72D604D9F6CF}"/>
          </ac:spMkLst>
        </pc:spChg>
        <pc:spChg chg="add del">
          <ac:chgData name="S A, Rajesh" userId="6933d5c8-7cdd-47be-b16d-decb5c771f02" providerId="ADAL" clId="{56BC3DB4-BBA6-4931-9D21-839AA9672CC4}" dt="2023-12-05T01:43:17.136" v="2006"/>
          <ac:spMkLst>
            <pc:docMk/>
            <pc:sldMk cId="971655751" sldId="280"/>
            <ac:spMk id="25" creationId="{B3F836C5-9601-4982-A121-CCA49BF7BA6C}"/>
          </ac:spMkLst>
        </pc:spChg>
        <pc:spChg chg="add del">
          <ac:chgData name="S A, Rajesh" userId="6933d5c8-7cdd-47be-b16d-decb5c771f02" providerId="ADAL" clId="{56BC3DB4-BBA6-4931-9D21-839AA9672CC4}" dt="2023-12-05T01:43:17.136" v="2006"/>
          <ac:spMkLst>
            <pc:docMk/>
            <pc:sldMk cId="971655751" sldId="280"/>
            <ac:spMk id="26" creationId="{46CD0D05-FF47-4ABB-841C-0600CADC354B}"/>
          </ac:spMkLst>
        </pc:spChg>
        <pc:grpChg chg="add del">
          <ac:chgData name="S A, Rajesh" userId="6933d5c8-7cdd-47be-b16d-decb5c771f02" providerId="ADAL" clId="{56BC3DB4-BBA6-4931-9D21-839AA9672CC4}" dt="2023-12-03T15:03:48.316" v="890" actId="26606"/>
          <ac:grpSpMkLst>
            <pc:docMk/>
            <pc:sldMk cId="971655751" sldId="280"/>
            <ac:grpSpMk id="5" creationId="{614F7DB2-2747-44B1-8CCD-EA4CF6EABA54}"/>
          </ac:grpSpMkLst>
        </pc:grpChg>
        <pc:grpChg chg="add del">
          <ac:chgData name="S A, Rajesh" userId="6933d5c8-7cdd-47be-b16d-decb5c771f02" providerId="ADAL" clId="{56BC3DB4-BBA6-4931-9D21-839AA9672CC4}" dt="2023-12-03T14:53:00.681" v="577"/>
          <ac:grpSpMkLst>
            <pc:docMk/>
            <pc:sldMk cId="971655751" sldId="280"/>
            <ac:grpSpMk id="8" creationId="{614F7DB2-2747-44B1-8CCD-EA4CF6EABA54}"/>
          </ac:grpSpMkLst>
        </pc:grpChg>
        <pc:grpChg chg="add del">
          <ac:chgData name="S A, Rajesh" userId="6933d5c8-7cdd-47be-b16d-decb5c771f02" providerId="ADAL" clId="{56BC3DB4-BBA6-4931-9D21-839AA9672CC4}" dt="2023-12-05T01:43:17.136" v="2006"/>
          <ac:grpSpMkLst>
            <pc:docMk/>
            <pc:sldMk cId="971655751" sldId="280"/>
            <ac:grpSpMk id="19" creationId="{614F7DB2-2747-44B1-8CCD-EA4CF6EABA54}"/>
          </ac:grpSpMkLst>
        </pc:grpChg>
        <pc:cxnChg chg="add del">
          <ac:chgData name="S A, Rajesh" userId="6933d5c8-7cdd-47be-b16d-decb5c771f02" providerId="ADAL" clId="{56BC3DB4-BBA6-4931-9D21-839AA9672CC4}" dt="2023-12-03T15:03:48.316" v="890" actId="26606"/>
          <ac:cxnSpMkLst>
            <pc:docMk/>
            <pc:sldMk cId="971655751" sldId="280"/>
            <ac:cxnSpMk id="6" creationId="{2C02D87C-1E23-4B24-AFE6-A85743C72FDD}"/>
          </ac:cxnSpMkLst>
        </pc:cxnChg>
        <pc:cxnChg chg="add del">
          <ac:chgData name="S A, Rajesh" userId="6933d5c8-7cdd-47be-b16d-decb5c771f02" providerId="ADAL" clId="{56BC3DB4-BBA6-4931-9D21-839AA9672CC4}" dt="2023-12-03T14:53:00.681" v="577"/>
          <ac:cxnSpMkLst>
            <pc:docMk/>
            <pc:sldMk cId="971655751" sldId="280"/>
            <ac:cxnSpMk id="14" creationId="{2C02D87C-1E23-4B24-AFE6-A85743C72FDD}"/>
          </ac:cxnSpMkLst>
        </pc:cxnChg>
        <pc:cxnChg chg="add del">
          <ac:chgData name="S A, Rajesh" userId="6933d5c8-7cdd-47be-b16d-decb5c771f02" providerId="ADAL" clId="{56BC3DB4-BBA6-4931-9D21-839AA9672CC4}" dt="2023-12-05T01:43:17.136" v="2006"/>
          <ac:cxnSpMkLst>
            <pc:docMk/>
            <pc:sldMk cId="971655751" sldId="280"/>
            <ac:cxnSpMk id="21" creationId="{2C02D87C-1E23-4B24-AFE6-A85743C72FDD}"/>
          </ac:cxnSpMkLst>
        </pc:cxnChg>
      </pc:sldChg>
      <pc:sldChg chg="addSp delSp modSp mod modAnim delDesignElem">
        <pc:chgData name="S A, Rajesh" userId="6933d5c8-7cdd-47be-b16d-decb5c771f02" providerId="ADAL" clId="{56BC3DB4-BBA6-4931-9D21-839AA9672CC4}" dt="2023-12-05T01:43:17.136" v="2006"/>
        <pc:sldMkLst>
          <pc:docMk/>
          <pc:sldMk cId="1164115251" sldId="281"/>
        </pc:sldMkLst>
        <pc:spChg chg="mod">
          <ac:chgData name="S A, Rajesh" userId="6933d5c8-7cdd-47be-b16d-decb5c771f02" providerId="ADAL" clId="{56BC3DB4-BBA6-4931-9D21-839AA9672CC4}" dt="2023-12-03T14:40:06.293" v="439" actId="20577"/>
          <ac:spMkLst>
            <pc:docMk/>
            <pc:sldMk cId="1164115251" sldId="281"/>
            <ac:spMk id="2" creationId="{E681A538-3D87-0393-0401-E42673C7E703}"/>
          </ac:spMkLst>
        </pc:spChg>
        <pc:spChg chg="add del">
          <ac:chgData name="S A, Rajesh" userId="6933d5c8-7cdd-47be-b16d-decb5c771f02" providerId="ADAL" clId="{56BC3DB4-BBA6-4931-9D21-839AA9672CC4}" dt="2023-12-05T01:43:17.136" v="2006"/>
          <ac:spMkLst>
            <pc:docMk/>
            <pc:sldMk cId="1164115251" sldId="281"/>
            <ac:spMk id="16" creationId="{52723366-C73B-4ED6-ADEF-29911C6BC55F}"/>
          </ac:spMkLst>
        </pc:spChg>
        <pc:spChg chg="add del">
          <ac:chgData name="S A, Rajesh" userId="6933d5c8-7cdd-47be-b16d-decb5c771f02" providerId="ADAL" clId="{56BC3DB4-BBA6-4931-9D21-839AA9672CC4}" dt="2023-12-05T01:43:17.136" v="2006"/>
          <ac:spMkLst>
            <pc:docMk/>
            <pc:sldMk cId="1164115251" sldId="281"/>
            <ac:spMk id="18" creationId="{847A4152-8E41-4D1C-B88C-57C5C430A69E}"/>
          </ac:spMkLst>
        </pc:spChg>
        <pc:spChg chg="add del">
          <ac:chgData name="S A, Rajesh" userId="6933d5c8-7cdd-47be-b16d-decb5c771f02" providerId="ADAL" clId="{56BC3DB4-BBA6-4931-9D21-839AA9672CC4}" dt="2023-12-05T01:43:17.136" v="2006"/>
          <ac:spMkLst>
            <pc:docMk/>
            <pc:sldMk cId="1164115251" sldId="281"/>
            <ac:spMk id="20" creationId="{999F76F5-72D4-4814-9169-8F535AEEB809}"/>
          </ac:spMkLst>
        </pc:spChg>
        <pc:spChg chg="add del">
          <ac:chgData name="S A, Rajesh" userId="6933d5c8-7cdd-47be-b16d-decb5c771f02" providerId="ADAL" clId="{56BC3DB4-BBA6-4931-9D21-839AA9672CC4}" dt="2023-12-05T01:43:17.136" v="2006"/>
          <ac:spMkLst>
            <pc:docMk/>
            <pc:sldMk cId="1164115251" sldId="281"/>
            <ac:spMk id="22" creationId="{C6202988-4466-42C5-B33A-AFABF051B4FE}"/>
          </ac:spMkLst>
        </pc:spChg>
        <pc:spChg chg="add del">
          <ac:chgData name="S A, Rajesh" userId="6933d5c8-7cdd-47be-b16d-decb5c771f02" providerId="ADAL" clId="{56BC3DB4-BBA6-4931-9D21-839AA9672CC4}" dt="2023-12-03T14:53:00.681" v="577"/>
          <ac:spMkLst>
            <pc:docMk/>
            <pc:sldMk cId="1164115251" sldId="281"/>
            <ac:spMk id="26" creationId="{52723366-C73B-4ED6-ADEF-29911C6BC55F}"/>
          </ac:spMkLst>
        </pc:spChg>
        <pc:spChg chg="add del">
          <ac:chgData name="S A, Rajesh" userId="6933d5c8-7cdd-47be-b16d-decb5c771f02" providerId="ADAL" clId="{56BC3DB4-BBA6-4931-9D21-839AA9672CC4}" dt="2023-12-03T14:53:00.681" v="577"/>
          <ac:spMkLst>
            <pc:docMk/>
            <pc:sldMk cId="1164115251" sldId="281"/>
            <ac:spMk id="27" creationId="{847A4152-8E41-4D1C-B88C-57C5C430A69E}"/>
          </ac:spMkLst>
        </pc:spChg>
        <pc:spChg chg="add del">
          <ac:chgData name="S A, Rajesh" userId="6933d5c8-7cdd-47be-b16d-decb5c771f02" providerId="ADAL" clId="{56BC3DB4-BBA6-4931-9D21-839AA9672CC4}" dt="2023-12-03T14:53:00.681" v="577"/>
          <ac:spMkLst>
            <pc:docMk/>
            <pc:sldMk cId="1164115251" sldId="281"/>
            <ac:spMk id="28" creationId="{999F76F5-72D4-4814-9169-8F535AEEB809}"/>
          </ac:spMkLst>
        </pc:spChg>
        <pc:spChg chg="add del">
          <ac:chgData name="S A, Rajesh" userId="6933d5c8-7cdd-47be-b16d-decb5c771f02" providerId="ADAL" clId="{56BC3DB4-BBA6-4931-9D21-839AA9672CC4}" dt="2023-12-03T14:53:00.681" v="577"/>
          <ac:spMkLst>
            <pc:docMk/>
            <pc:sldMk cId="1164115251" sldId="281"/>
            <ac:spMk id="29" creationId="{C6202988-4466-42C5-B33A-AFABF051B4FE}"/>
          </ac:spMkLst>
        </pc:spChg>
        <pc:grpChg chg="add del">
          <ac:chgData name="S A, Rajesh" userId="6933d5c8-7cdd-47be-b16d-decb5c771f02" providerId="ADAL" clId="{56BC3DB4-BBA6-4931-9D21-839AA9672CC4}" dt="2023-12-05T01:43:17.136" v="2006"/>
          <ac:grpSpMkLst>
            <pc:docMk/>
            <pc:sldMk cId="1164115251" sldId="281"/>
            <ac:grpSpMk id="8" creationId="{614F7DB2-2747-44B1-8CCD-EA4CF6EABA54}"/>
          </ac:grpSpMkLst>
        </pc:grpChg>
        <pc:grpChg chg="add del">
          <ac:chgData name="S A, Rajesh" userId="6933d5c8-7cdd-47be-b16d-decb5c771f02" providerId="ADAL" clId="{56BC3DB4-BBA6-4931-9D21-839AA9672CC4}" dt="2023-12-03T14:53:00.681" v="577"/>
          <ac:grpSpMkLst>
            <pc:docMk/>
            <pc:sldMk cId="1164115251" sldId="281"/>
            <ac:grpSpMk id="24" creationId="{614F7DB2-2747-44B1-8CCD-EA4CF6EABA54}"/>
          </ac:grpSpMkLst>
        </pc:grpChg>
        <pc:cxnChg chg="add del">
          <ac:chgData name="S A, Rajesh" userId="6933d5c8-7cdd-47be-b16d-decb5c771f02" providerId="ADAL" clId="{56BC3DB4-BBA6-4931-9D21-839AA9672CC4}" dt="2023-12-05T01:43:17.136" v="2006"/>
          <ac:cxnSpMkLst>
            <pc:docMk/>
            <pc:sldMk cId="1164115251" sldId="281"/>
            <ac:cxnSpMk id="14" creationId="{2C02D87C-1E23-4B24-AFE6-A85743C72FDD}"/>
          </ac:cxnSpMkLst>
        </pc:cxnChg>
        <pc:cxnChg chg="add del">
          <ac:chgData name="S A, Rajesh" userId="6933d5c8-7cdd-47be-b16d-decb5c771f02" providerId="ADAL" clId="{56BC3DB4-BBA6-4931-9D21-839AA9672CC4}" dt="2023-12-03T14:53:00.681" v="577"/>
          <ac:cxnSpMkLst>
            <pc:docMk/>
            <pc:sldMk cId="1164115251" sldId="281"/>
            <ac:cxnSpMk id="25" creationId="{2C02D87C-1E23-4B24-AFE6-A85743C72FDD}"/>
          </ac:cxnSpMkLst>
        </pc:cxnChg>
      </pc:sldChg>
      <pc:sldChg chg="addSp delSp modSp mod modAnim delDesignElem">
        <pc:chgData name="S A, Rajesh" userId="6933d5c8-7cdd-47be-b16d-decb5c771f02" providerId="ADAL" clId="{56BC3DB4-BBA6-4931-9D21-839AA9672CC4}" dt="2023-12-05T01:43:17.136" v="2006"/>
        <pc:sldMkLst>
          <pc:docMk/>
          <pc:sldMk cId="2346560268" sldId="282"/>
        </pc:sldMkLst>
        <pc:spChg chg="mod">
          <ac:chgData name="S A, Rajesh" userId="6933d5c8-7cdd-47be-b16d-decb5c771f02" providerId="ADAL" clId="{56BC3DB4-BBA6-4931-9D21-839AA9672CC4}" dt="2023-12-03T14:40:44.140" v="443" actId="20577"/>
          <ac:spMkLst>
            <pc:docMk/>
            <pc:sldMk cId="2346560268" sldId="282"/>
            <ac:spMk id="2" creationId="{F295CC00-DAD4-2BB0-E5FB-F0CA451D3375}"/>
          </ac:spMkLst>
        </pc:spChg>
        <pc:spChg chg="add del">
          <ac:chgData name="S A, Rajesh" userId="6933d5c8-7cdd-47be-b16d-decb5c771f02" providerId="ADAL" clId="{56BC3DB4-BBA6-4931-9D21-839AA9672CC4}" dt="2023-12-05T01:43:17.136" v="2006"/>
          <ac:spMkLst>
            <pc:docMk/>
            <pc:sldMk cId="2346560268" sldId="282"/>
            <ac:spMk id="7" creationId="{52723366-C73B-4ED6-ADEF-29911C6BC55F}"/>
          </ac:spMkLst>
        </pc:spChg>
        <pc:spChg chg="add del">
          <ac:chgData name="S A, Rajesh" userId="6933d5c8-7cdd-47be-b16d-decb5c771f02" providerId="ADAL" clId="{56BC3DB4-BBA6-4931-9D21-839AA9672CC4}" dt="2023-12-05T01:43:17.136" v="2006"/>
          <ac:spMkLst>
            <pc:docMk/>
            <pc:sldMk cId="2346560268" sldId="282"/>
            <ac:spMk id="13" creationId="{847A4152-8E41-4D1C-B88C-57C5C430A69E}"/>
          </ac:spMkLst>
        </pc:spChg>
        <pc:spChg chg="add del">
          <ac:chgData name="S A, Rajesh" userId="6933d5c8-7cdd-47be-b16d-decb5c771f02" providerId="ADAL" clId="{56BC3DB4-BBA6-4931-9D21-839AA9672CC4}" dt="2023-12-05T01:43:17.136" v="2006"/>
          <ac:spMkLst>
            <pc:docMk/>
            <pc:sldMk cId="2346560268" sldId="282"/>
            <ac:spMk id="15" creationId="{999F76F5-72D4-4814-9169-8F535AEEB809}"/>
          </ac:spMkLst>
        </pc:spChg>
        <pc:spChg chg="add del">
          <ac:chgData name="S A, Rajesh" userId="6933d5c8-7cdd-47be-b16d-decb5c771f02" providerId="ADAL" clId="{56BC3DB4-BBA6-4931-9D21-839AA9672CC4}" dt="2023-12-03T14:53:00.681" v="577"/>
          <ac:spMkLst>
            <pc:docMk/>
            <pc:sldMk cId="2346560268" sldId="282"/>
            <ac:spMk id="16" creationId="{52723366-C73B-4ED6-ADEF-29911C6BC55F}"/>
          </ac:spMkLst>
        </pc:spChg>
        <pc:spChg chg="add del">
          <ac:chgData name="S A, Rajesh" userId="6933d5c8-7cdd-47be-b16d-decb5c771f02" providerId="ADAL" clId="{56BC3DB4-BBA6-4931-9D21-839AA9672CC4}" dt="2023-12-05T01:43:17.136" v="2006"/>
          <ac:spMkLst>
            <pc:docMk/>
            <pc:sldMk cId="2346560268" sldId="282"/>
            <ac:spMk id="17" creationId="{C6202988-4466-42C5-B33A-AFABF051B4FE}"/>
          </ac:spMkLst>
        </pc:spChg>
        <pc:spChg chg="add del">
          <ac:chgData name="S A, Rajesh" userId="6933d5c8-7cdd-47be-b16d-decb5c771f02" providerId="ADAL" clId="{56BC3DB4-BBA6-4931-9D21-839AA9672CC4}" dt="2023-12-03T14:53:00.681" v="577"/>
          <ac:spMkLst>
            <pc:docMk/>
            <pc:sldMk cId="2346560268" sldId="282"/>
            <ac:spMk id="18" creationId="{847A4152-8E41-4D1C-B88C-57C5C430A69E}"/>
          </ac:spMkLst>
        </pc:spChg>
        <pc:spChg chg="add del">
          <ac:chgData name="S A, Rajesh" userId="6933d5c8-7cdd-47be-b16d-decb5c771f02" providerId="ADAL" clId="{56BC3DB4-BBA6-4931-9D21-839AA9672CC4}" dt="2023-12-03T14:53:00.681" v="577"/>
          <ac:spMkLst>
            <pc:docMk/>
            <pc:sldMk cId="2346560268" sldId="282"/>
            <ac:spMk id="20" creationId="{999F76F5-72D4-4814-9169-8F535AEEB809}"/>
          </ac:spMkLst>
        </pc:spChg>
        <pc:spChg chg="add del">
          <ac:chgData name="S A, Rajesh" userId="6933d5c8-7cdd-47be-b16d-decb5c771f02" providerId="ADAL" clId="{56BC3DB4-BBA6-4931-9D21-839AA9672CC4}" dt="2023-12-03T14:53:00.681" v="577"/>
          <ac:spMkLst>
            <pc:docMk/>
            <pc:sldMk cId="2346560268" sldId="282"/>
            <ac:spMk id="22" creationId="{C6202988-4466-42C5-B33A-AFABF051B4FE}"/>
          </ac:spMkLst>
        </pc:spChg>
        <pc:grpChg chg="add del">
          <ac:chgData name="S A, Rajesh" userId="6933d5c8-7cdd-47be-b16d-decb5c771f02" providerId="ADAL" clId="{56BC3DB4-BBA6-4931-9D21-839AA9672CC4}" dt="2023-12-05T01:43:17.136" v="2006"/>
          <ac:grpSpMkLst>
            <pc:docMk/>
            <pc:sldMk cId="2346560268" sldId="282"/>
            <ac:grpSpMk id="5" creationId="{614F7DB2-2747-44B1-8CCD-EA4CF6EABA54}"/>
          </ac:grpSpMkLst>
        </pc:grpChg>
        <pc:grpChg chg="add del">
          <ac:chgData name="S A, Rajesh" userId="6933d5c8-7cdd-47be-b16d-decb5c771f02" providerId="ADAL" clId="{56BC3DB4-BBA6-4931-9D21-839AA9672CC4}" dt="2023-12-03T14:53:00.681" v="577"/>
          <ac:grpSpMkLst>
            <pc:docMk/>
            <pc:sldMk cId="2346560268" sldId="282"/>
            <ac:grpSpMk id="8" creationId="{614F7DB2-2747-44B1-8CCD-EA4CF6EABA54}"/>
          </ac:grpSpMkLst>
        </pc:grpChg>
        <pc:cxnChg chg="add del">
          <ac:chgData name="S A, Rajesh" userId="6933d5c8-7cdd-47be-b16d-decb5c771f02" providerId="ADAL" clId="{56BC3DB4-BBA6-4931-9D21-839AA9672CC4}" dt="2023-12-05T01:43:17.136" v="2006"/>
          <ac:cxnSpMkLst>
            <pc:docMk/>
            <pc:sldMk cId="2346560268" sldId="282"/>
            <ac:cxnSpMk id="6" creationId="{2C02D87C-1E23-4B24-AFE6-A85743C72FDD}"/>
          </ac:cxnSpMkLst>
        </pc:cxnChg>
        <pc:cxnChg chg="add del">
          <ac:chgData name="S A, Rajesh" userId="6933d5c8-7cdd-47be-b16d-decb5c771f02" providerId="ADAL" clId="{56BC3DB4-BBA6-4931-9D21-839AA9672CC4}" dt="2023-12-03T14:53:00.681" v="577"/>
          <ac:cxnSpMkLst>
            <pc:docMk/>
            <pc:sldMk cId="2346560268" sldId="282"/>
            <ac:cxnSpMk id="14" creationId="{2C02D87C-1E23-4B24-AFE6-A85743C72FDD}"/>
          </ac:cxnSpMkLst>
        </pc:cxnChg>
      </pc:sldChg>
      <pc:sldChg chg="addSp delSp modSp mod ord modAnim delDesignElem">
        <pc:chgData name="S A, Rajesh" userId="6933d5c8-7cdd-47be-b16d-decb5c771f02" providerId="ADAL" clId="{56BC3DB4-BBA6-4931-9D21-839AA9672CC4}" dt="2023-12-05T01:43:17.136" v="2006"/>
        <pc:sldMkLst>
          <pc:docMk/>
          <pc:sldMk cId="3314865336" sldId="283"/>
        </pc:sldMkLst>
        <pc:spChg chg="mod">
          <ac:chgData name="S A, Rajesh" userId="6933d5c8-7cdd-47be-b16d-decb5c771f02" providerId="ADAL" clId="{56BC3DB4-BBA6-4931-9D21-839AA9672CC4}" dt="2023-12-03T16:52:21.075" v="1477" actId="20577"/>
          <ac:spMkLst>
            <pc:docMk/>
            <pc:sldMk cId="3314865336" sldId="283"/>
            <ac:spMk id="2" creationId="{F2A906C7-2585-D40E-79DE-B1FE70CE437F}"/>
          </ac:spMkLst>
        </pc:spChg>
        <pc:spChg chg="mod">
          <ac:chgData name="S A, Rajesh" userId="6933d5c8-7cdd-47be-b16d-decb5c771f02" providerId="ADAL" clId="{56BC3DB4-BBA6-4931-9D21-839AA9672CC4}" dt="2023-12-03T16:54:37.408" v="1489" actId="5793"/>
          <ac:spMkLst>
            <pc:docMk/>
            <pc:sldMk cId="3314865336" sldId="283"/>
            <ac:spMk id="3" creationId="{02ADD3CF-C408-F0CA-A3FF-471632605068}"/>
          </ac:spMkLst>
        </pc:spChg>
        <pc:spChg chg="add del">
          <ac:chgData name="S A, Rajesh" userId="6933d5c8-7cdd-47be-b16d-decb5c771f02" providerId="ADAL" clId="{56BC3DB4-BBA6-4931-9D21-839AA9672CC4}" dt="2023-12-05T01:43:17.136" v="2006"/>
          <ac:spMkLst>
            <pc:docMk/>
            <pc:sldMk cId="3314865336" sldId="283"/>
            <ac:spMk id="7" creationId="{52723366-C73B-4ED6-ADEF-29911C6BC55F}"/>
          </ac:spMkLst>
        </pc:spChg>
        <pc:spChg chg="add del">
          <ac:chgData name="S A, Rajesh" userId="6933d5c8-7cdd-47be-b16d-decb5c771f02" providerId="ADAL" clId="{56BC3DB4-BBA6-4931-9D21-839AA9672CC4}" dt="2023-12-05T01:43:17.136" v="2006"/>
          <ac:spMkLst>
            <pc:docMk/>
            <pc:sldMk cId="3314865336" sldId="283"/>
            <ac:spMk id="13" creationId="{847A4152-8E41-4D1C-B88C-57C5C430A69E}"/>
          </ac:spMkLst>
        </pc:spChg>
        <pc:spChg chg="add del">
          <ac:chgData name="S A, Rajesh" userId="6933d5c8-7cdd-47be-b16d-decb5c771f02" providerId="ADAL" clId="{56BC3DB4-BBA6-4931-9D21-839AA9672CC4}" dt="2023-12-05T01:43:17.136" v="2006"/>
          <ac:spMkLst>
            <pc:docMk/>
            <pc:sldMk cId="3314865336" sldId="283"/>
            <ac:spMk id="15" creationId="{999F76F5-72D4-4814-9169-8F535AEEB809}"/>
          </ac:spMkLst>
        </pc:spChg>
        <pc:spChg chg="add del">
          <ac:chgData name="S A, Rajesh" userId="6933d5c8-7cdd-47be-b16d-decb5c771f02" providerId="ADAL" clId="{56BC3DB4-BBA6-4931-9D21-839AA9672CC4}" dt="2023-12-03T14:53:00.681" v="577"/>
          <ac:spMkLst>
            <pc:docMk/>
            <pc:sldMk cId="3314865336" sldId="283"/>
            <ac:spMk id="16" creationId="{52723366-C73B-4ED6-ADEF-29911C6BC55F}"/>
          </ac:spMkLst>
        </pc:spChg>
        <pc:spChg chg="add del">
          <ac:chgData name="S A, Rajesh" userId="6933d5c8-7cdd-47be-b16d-decb5c771f02" providerId="ADAL" clId="{56BC3DB4-BBA6-4931-9D21-839AA9672CC4}" dt="2023-12-05T01:43:17.136" v="2006"/>
          <ac:spMkLst>
            <pc:docMk/>
            <pc:sldMk cId="3314865336" sldId="283"/>
            <ac:spMk id="17" creationId="{C6202988-4466-42C5-B33A-AFABF051B4FE}"/>
          </ac:spMkLst>
        </pc:spChg>
        <pc:spChg chg="add del">
          <ac:chgData name="S A, Rajesh" userId="6933d5c8-7cdd-47be-b16d-decb5c771f02" providerId="ADAL" clId="{56BC3DB4-BBA6-4931-9D21-839AA9672CC4}" dt="2023-12-03T14:53:00.681" v="577"/>
          <ac:spMkLst>
            <pc:docMk/>
            <pc:sldMk cId="3314865336" sldId="283"/>
            <ac:spMk id="18" creationId="{847A4152-8E41-4D1C-B88C-57C5C430A69E}"/>
          </ac:spMkLst>
        </pc:spChg>
        <pc:spChg chg="add del">
          <ac:chgData name="S A, Rajesh" userId="6933d5c8-7cdd-47be-b16d-decb5c771f02" providerId="ADAL" clId="{56BC3DB4-BBA6-4931-9D21-839AA9672CC4}" dt="2023-12-03T14:53:00.681" v="577"/>
          <ac:spMkLst>
            <pc:docMk/>
            <pc:sldMk cId="3314865336" sldId="283"/>
            <ac:spMk id="20" creationId="{999F76F5-72D4-4814-9169-8F535AEEB809}"/>
          </ac:spMkLst>
        </pc:spChg>
        <pc:spChg chg="add del">
          <ac:chgData name="S A, Rajesh" userId="6933d5c8-7cdd-47be-b16d-decb5c771f02" providerId="ADAL" clId="{56BC3DB4-BBA6-4931-9D21-839AA9672CC4}" dt="2023-12-03T14:53:00.681" v="577"/>
          <ac:spMkLst>
            <pc:docMk/>
            <pc:sldMk cId="3314865336" sldId="283"/>
            <ac:spMk id="22" creationId="{C6202988-4466-42C5-B33A-AFABF051B4FE}"/>
          </ac:spMkLst>
        </pc:spChg>
        <pc:grpChg chg="add del">
          <ac:chgData name="S A, Rajesh" userId="6933d5c8-7cdd-47be-b16d-decb5c771f02" providerId="ADAL" clId="{56BC3DB4-BBA6-4931-9D21-839AA9672CC4}" dt="2023-12-05T01:43:17.136" v="2006"/>
          <ac:grpSpMkLst>
            <pc:docMk/>
            <pc:sldMk cId="3314865336" sldId="283"/>
            <ac:grpSpMk id="5" creationId="{614F7DB2-2747-44B1-8CCD-EA4CF6EABA54}"/>
          </ac:grpSpMkLst>
        </pc:grpChg>
        <pc:grpChg chg="add del">
          <ac:chgData name="S A, Rajesh" userId="6933d5c8-7cdd-47be-b16d-decb5c771f02" providerId="ADAL" clId="{56BC3DB4-BBA6-4931-9D21-839AA9672CC4}" dt="2023-12-03T14:53:00.681" v="577"/>
          <ac:grpSpMkLst>
            <pc:docMk/>
            <pc:sldMk cId="3314865336" sldId="283"/>
            <ac:grpSpMk id="8" creationId="{614F7DB2-2747-44B1-8CCD-EA4CF6EABA54}"/>
          </ac:grpSpMkLst>
        </pc:grpChg>
        <pc:cxnChg chg="add del">
          <ac:chgData name="S A, Rajesh" userId="6933d5c8-7cdd-47be-b16d-decb5c771f02" providerId="ADAL" clId="{56BC3DB4-BBA6-4931-9D21-839AA9672CC4}" dt="2023-12-05T01:43:17.136" v="2006"/>
          <ac:cxnSpMkLst>
            <pc:docMk/>
            <pc:sldMk cId="3314865336" sldId="283"/>
            <ac:cxnSpMk id="6" creationId="{2C02D87C-1E23-4B24-AFE6-A85743C72FDD}"/>
          </ac:cxnSpMkLst>
        </pc:cxnChg>
        <pc:cxnChg chg="add del">
          <ac:chgData name="S A, Rajesh" userId="6933d5c8-7cdd-47be-b16d-decb5c771f02" providerId="ADAL" clId="{56BC3DB4-BBA6-4931-9D21-839AA9672CC4}" dt="2023-12-03T14:53:00.681" v="577"/>
          <ac:cxnSpMkLst>
            <pc:docMk/>
            <pc:sldMk cId="3314865336" sldId="283"/>
            <ac:cxnSpMk id="14" creationId="{2C02D87C-1E23-4B24-AFE6-A85743C72FDD}"/>
          </ac:cxnSpMkLst>
        </pc:cxnChg>
      </pc:sldChg>
      <pc:sldChg chg="addSp delSp modSp mod ord delDesignElem">
        <pc:chgData name="S A, Rajesh" userId="6933d5c8-7cdd-47be-b16d-decb5c771f02" providerId="ADAL" clId="{56BC3DB4-BBA6-4931-9D21-839AA9672CC4}" dt="2023-12-05T01:43:17.136" v="2006"/>
        <pc:sldMkLst>
          <pc:docMk/>
          <pc:sldMk cId="2255533408" sldId="284"/>
        </pc:sldMkLst>
        <pc:spChg chg="mod">
          <ac:chgData name="S A, Rajesh" userId="6933d5c8-7cdd-47be-b16d-decb5c771f02" providerId="ADAL" clId="{56BC3DB4-BBA6-4931-9D21-839AA9672CC4}" dt="2023-12-05T01:43:17.136" v="2006"/>
          <ac:spMkLst>
            <pc:docMk/>
            <pc:sldMk cId="2255533408" sldId="284"/>
            <ac:spMk id="2" creationId="{7200E424-ED5B-C61D-ED2F-DD4C1329CD3D}"/>
          </ac:spMkLst>
        </pc:spChg>
        <pc:spChg chg="mod">
          <ac:chgData name="S A, Rajesh" userId="6933d5c8-7cdd-47be-b16d-decb5c771f02" providerId="ADAL" clId="{56BC3DB4-BBA6-4931-9D21-839AA9672CC4}" dt="2023-12-05T01:43:17.136" v="2006"/>
          <ac:spMkLst>
            <pc:docMk/>
            <pc:sldMk cId="2255533408" sldId="284"/>
            <ac:spMk id="3" creationId="{34D44374-1403-017A-D70E-583B4E33CA5D}"/>
          </ac:spMkLst>
        </pc:spChg>
        <pc:spChg chg="add del">
          <ac:chgData name="S A, Rajesh" userId="6933d5c8-7cdd-47be-b16d-decb5c771f02" providerId="ADAL" clId="{56BC3DB4-BBA6-4931-9D21-839AA9672CC4}" dt="2023-12-05T01:43:17.136" v="2006"/>
          <ac:spMkLst>
            <pc:docMk/>
            <pc:sldMk cId="2255533408" sldId="284"/>
            <ac:spMk id="7" creationId="{9899C0EB-BCAB-4DF8-BF81-7C92F447371F}"/>
          </ac:spMkLst>
        </pc:spChg>
        <pc:spChg chg="add del">
          <ac:chgData name="S A, Rajesh" userId="6933d5c8-7cdd-47be-b16d-decb5c771f02" providerId="ADAL" clId="{56BC3DB4-BBA6-4931-9D21-839AA9672CC4}" dt="2023-12-05T01:43:17.136" v="2006"/>
          <ac:spMkLst>
            <pc:docMk/>
            <pc:sldMk cId="2255533408" sldId="284"/>
            <ac:spMk id="13" creationId="{8EE11D74-0DA4-45A8-969E-6009799F4FEA}"/>
          </ac:spMkLst>
        </pc:spChg>
        <pc:spChg chg="add del">
          <ac:chgData name="S A, Rajesh" userId="6933d5c8-7cdd-47be-b16d-decb5c771f02" providerId="ADAL" clId="{56BC3DB4-BBA6-4931-9D21-839AA9672CC4}" dt="2023-12-05T01:43:17.136" v="2006"/>
          <ac:spMkLst>
            <pc:docMk/>
            <pc:sldMk cId="2255533408" sldId="284"/>
            <ac:spMk id="15" creationId="{6CA70377-15EE-479F-B2E6-B37FA2CBE4C7}"/>
          </ac:spMkLst>
        </pc:spChg>
        <pc:spChg chg="add del">
          <ac:chgData name="S A, Rajesh" userId="6933d5c8-7cdd-47be-b16d-decb5c771f02" providerId="ADAL" clId="{56BC3DB4-BBA6-4931-9D21-839AA9672CC4}" dt="2023-12-03T14:53:00.681" v="577"/>
          <ac:spMkLst>
            <pc:docMk/>
            <pc:sldMk cId="2255533408" sldId="284"/>
            <ac:spMk id="16" creationId="{9899C0EB-BCAB-4DF8-BF81-7C92F447371F}"/>
          </ac:spMkLst>
        </pc:spChg>
        <pc:spChg chg="add del">
          <ac:chgData name="S A, Rajesh" userId="6933d5c8-7cdd-47be-b16d-decb5c771f02" providerId="ADAL" clId="{56BC3DB4-BBA6-4931-9D21-839AA9672CC4}" dt="2023-12-03T14:53:00.681" v="577"/>
          <ac:spMkLst>
            <pc:docMk/>
            <pc:sldMk cId="2255533408" sldId="284"/>
            <ac:spMk id="18" creationId="{8EE11D74-0DA4-45A8-969E-6009799F4FEA}"/>
          </ac:spMkLst>
        </pc:spChg>
        <pc:spChg chg="add del">
          <ac:chgData name="S A, Rajesh" userId="6933d5c8-7cdd-47be-b16d-decb5c771f02" providerId="ADAL" clId="{56BC3DB4-BBA6-4931-9D21-839AA9672CC4}" dt="2023-12-03T14:53:00.681" v="577"/>
          <ac:spMkLst>
            <pc:docMk/>
            <pc:sldMk cId="2255533408" sldId="284"/>
            <ac:spMk id="20" creationId="{6CA70377-15EE-479F-B2E6-B37FA2CBE4C7}"/>
          </ac:spMkLst>
        </pc:spChg>
        <pc:grpChg chg="add del">
          <ac:chgData name="S A, Rajesh" userId="6933d5c8-7cdd-47be-b16d-decb5c771f02" providerId="ADAL" clId="{56BC3DB4-BBA6-4931-9D21-839AA9672CC4}" dt="2023-12-05T01:43:17.136" v="2006"/>
          <ac:grpSpMkLst>
            <pc:docMk/>
            <pc:sldMk cId="2255533408" sldId="284"/>
            <ac:grpSpMk id="5" creationId="{614F7DB2-2747-44B1-8CCD-EA4CF6EABA54}"/>
          </ac:grpSpMkLst>
        </pc:grpChg>
        <pc:grpChg chg="add del">
          <ac:chgData name="S A, Rajesh" userId="6933d5c8-7cdd-47be-b16d-decb5c771f02" providerId="ADAL" clId="{56BC3DB4-BBA6-4931-9D21-839AA9672CC4}" dt="2023-12-03T14:53:00.681" v="577"/>
          <ac:grpSpMkLst>
            <pc:docMk/>
            <pc:sldMk cId="2255533408" sldId="284"/>
            <ac:grpSpMk id="8" creationId="{614F7DB2-2747-44B1-8CCD-EA4CF6EABA54}"/>
          </ac:grpSpMkLst>
        </pc:grpChg>
        <pc:cxnChg chg="add del">
          <ac:chgData name="S A, Rajesh" userId="6933d5c8-7cdd-47be-b16d-decb5c771f02" providerId="ADAL" clId="{56BC3DB4-BBA6-4931-9D21-839AA9672CC4}" dt="2023-12-05T01:43:17.136" v="2006"/>
          <ac:cxnSpMkLst>
            <pc:docMk/>
            <pc:sldMk cId="2255533408" sldId="284"/>
            <ac:cxnSpMk id="6" creationId="{2C02D87C-1E23-4B24-AFE6-A85743C72FDD}"/>
          </ac:cxnSpMkLst>
        </pc:cxnChg>
        <pc:cxnChg chg="add del">
          <ac:chgData name="S A, Rajesh" userId="6933d5c8-7cdd-47be-b16d-decb5c771f02" providerId="ADAL" clId="{56BC3DB4-BBA6-4931-9D21-839AA9672CC4}" dt="2023-12-03T14:53:00.681" v="577"/>
          <ac:cxnSpMkLst>
            <pc:docMk/>
            <pc:sldMk cId="2255533408" sldId="284"/>
            <ac:cxnSpMk id="14" creationId="{2C02D87C-1E23-4B24-AFE6-A85743C72FDD}"/>
          </ac:cxnSpMkLst>
        </pc:cxnChg>
        <pc:cxnChg chg="add del">
          <ac:chgData name="S A, Rajesh" userId="6933d5c8-7cdd-47be-b16d-decb5c771f02" providerId="ADAL" clId="{56BC3DB4-BBA6-4931-9D21-839AA9672CC4}" dt="2023-12-05T01:43:17.136" v="2006"/>
          <ac:cxnSpMkLst>
            <pc:docMk/>
            <pc:sldMk cId="2255533408" sldId="284"/>
            <ac:cxnSpMk id="17" creationId="{DB809577-21E8-4D1D-B691-F31559E4F75F}"/>
          </ac:cxnSpMkLst>
        </pc:cxnChg>
        <pc:cxnChg chg="add del">
          <ac:chgData name="S A, Rajesh" userId="6933d5c8-7cdd-47be-b16d-decb5c771f02" providerId="ADAL" clId="{56BC3DB4-BBA6-4931-9D21-839AA9672CC4}" dt="2023-12-03T14:53:00.681" v="577"/>
          <ac:cxnSpMkLst>
            <pc:docMk/>
            <pc:sldMk cId="2255533408" sldId="284"/>
            <ac:cxnSpMk id="22" creationId="{DB809577-21E8-4D1D-B691-F31559E4F75F}"/>
          </ac:cxnSpMkLst>
        </pc:cxnChg>
      </pc:sldChg>
      <pc:sldChg chg="addSp delSp modSp mod ord addAnim delDesignElem">
        <pc:chgData name="S A, Rajesh" userId="6933d5c8-7cdd-47be-b16d-decb5c771f02" providerId="ADAL" clId="{56BC3DB4-BBA6-4931-9D21-839AA9672CC4}" dt="2023-12-05T01:43:17.136" v="2006"/>
        <pc:sldMkLst>
          <pc:docMk/>
          <pc:sldMk cId="3520970426" sldId="285"/>
        </pc:sldMkLst>
        <pc:spChg chg="mod">
          <ac:chgData name="S A, Rajesh" userId="6933d5c8-7cdd-47be-b16d-decb5c771f02" providerId="ADAL" clId="{56BC3DB4-BBA6-4931-9D21-839AA9672CC4}" dt="2023-12-03T15:15:01.018" v="1253" actId="1076"/>
          <ac:spMkLst>
            <pc:docMk/>
            <pc:sldMk cId="3520970426" sldId="285"/>
            <ac:spMk id="2" creationId="{D338BA24-3CF3-CBE4-0ED7-91B95690BE2D}"/>
          </ac:spMkLst>
        </pc:spChg>
        <pc:spChg chg="add del">
          <ac:chgData name="S A, Rajesh" userId="6933d5c8-7cdd-47be-b16d-decb5c771f02" providerId="ADAL" clId="{56BC3DB4-BBA6-4931-9D21-839AA9672CC4}" dt="2023-12-05T01:43:17.136" v="2006"/>
          <ac:spMkLst>
            <pc:docMk/>
            <pc:sldMk cId="3520970426" sldId="285"/>
            <ac:spMk id="15" creationId="{C8BABCA7-C1E0-41BA-A822-5F61251AA6A4}"/>
          </ac:spMkLst>
        </pc:spChg>
        <pc:spChg chg="add del">
          <ac:chgData name="S A, Rajesh" userId="6933d5c8-7cdd-47be-b16d-decb5c771f02" providerId="ADAL" clId="{56BC3DB4-BBA6-4931-9D21-839AA9672CC4}" dt="2023-12-03T14:53:00.681" v="577"/>
          <ac:spMkLst>
            <pc:docMk/>
            <pc:sldMk cId="3520970426" sldId="285"/>
            <ac:spMk id="16" creationId="{9899C0EB-BCAB-4DF8-BF81-7C92F447371F}"/>
          </ac:spMkLst>
        </pc:spChg>
        <pc:spChg chg="add del">
          <ac:chgData name="S A, Rajesh" userId="6933d5c8-7cdd-47be-b16d-decb5c771f02" providerId="ADAL" clId="{56BC3DB4-BBA6-4931-9D21-839AA9672CC4}" dt="2023-12-03T14:53:00.681" v="577"/>
          <ac:spMkLst>
            <pc:docMk/>
            <pc:sldMk cId="3520970426" sldId="285"/>
            <ac:spMk id="18" creationId="{8EE11D74-0DA4-45A8-969E-6009799F4FEA}"/>
          </ac:spMkLst>
        </pc:spChg>
        <pc:spChg chg="add del">
          <ac:chgData name="S A, Rajesh" userId="6933d5c8-7cdd-47be-b16d-decb5c771f02" providerId="ADAL" clId="{56BC3DB4-BBA6-4931-9D21-839AA9672CC4}" dt="2023-12-03T14:53:00.681" v="577"/>
          <ac:spMkLst>
            <pc:docMk/>
            <pc:sldMk cId="3520970426" sldId="285"/>
            <ac:spMk id="20" creationId="{6CA70377-15EE-479F-B2E6-B37FA2CBE4C7}"/>
          </ac:spMkLst>
        </pc:spChg>
        <pc:grpChg chg="add del">
          <ac:chgData name="S A, Rajesh" userId="6933d5c8-7cdd-47be-b16d-decb5c771f02" providerId="ADAL" clId="{56BC3DB4-BBA6-4931-9D21-839AA9672CC4}" dt="2023-12-05T01:43:17.136" v="2006"/>
          <ac:grpSpMkLst>
            <pc:docMk/>
            <pc:sldMk cId="3520970426" sldId="285"/>
            <ac:grpSpMk id="7" creationId="{7575D7A7-3C36-4508-9BC6-70A93BD3C438}"/>
          </ac:grpSpMkLst>
        </pc:grpChg>
        <pc:grpChg chg="add del">
          <ac:chgData name="S A, Rajesh" userId="6933d5c8-7cdd-47be-b16d-decb5c771f02" providerId="ADAL" clId="{56BC3DB4-BBA6-4931-9D21-839AA9672CC4}" dt="2023-12-03T14:53:00.681" v="577"/>
          <ac:grpSpMkLst>
            <pc:docMk/>
            <pc:sldMk cId="3520970426" sldId="285"/>
            <ac:grpSpMk id="8" creationId="{614F7DB2-2747-44B1-8CCD-EA4CF6EABA54}"/>
          </ac:grpSpMkLst>
        </pc:grpChg>
        <pc:grpChg chg="add del">
          <ac:chgData name="S A, Rajesh" userId="6933d5c8-7cdd-47be-b16d-decb5c771f02" providerId="ADAL" clId="{56BC3DB4-BBA6-4931-9D21-839AA9672CC4}" dt="2023-12-05T01:43:17.136" v="2006"/>
          <ac:grpSpMkLst>
            <pc:docMk/>
            <pc:sldMk cId="3520970426" sldId="285"/>
            <ac:grpSpMk id="17" creationId="{2E5D6EB5-6FDB-477A-98F5-7409CD53754D}"/>
          </ac:grpSpMkLst>
        </pc:grpChg>
        <pc:cxnChg chg="add del">
          <ac:chgData name="S A, Rajesh" userId="6933d5c8-7cdd-47be-b16d-decb5c771f02" providerId="ADAL" clId="{56BC3DB4-BBA6-4931-9D21-839AA9672CC4}" dt="2023-12-05T01:43:17.136" v="2006"/>
          <ac:cxnSpMkLst>
            <pc:docMk/>
            <pc:sldMk cId="3520970426" sldId="285"/>
            <ac:cxnSpMk id="13" creationId="{AE446D0E-6531-40B7-A182-FB8602439777}"/>
          </ac:cxnSpMkLst>
        </pc:cxnChg>
        <pc:cxnChg chg="add del">
          <ac:chgData name="S A, Rajesh" userId="6933d5c8-7cdd-47be-b16d-decb5c771f02" providerId="ADAL" clId="{56BC3DB4-BBA6-4931-9D21-839AA9672CC4}" dt="2023-12-03T14:53:00.681" v="577"/>
          <ac:cxnSpMkLst>
            <pc:docMk/>
            <pc:sldMk cId="3520970426" sldId="285"/>
            <ac:cxnSpMk id="14" creationId="{2C02D87C-1E23-4B24-AFE6-A85743C72FDD}"/>
          </ac:cxnSpMkLst>
        </pc:cxnChg>
        <pc:cxnChg chg="add del">
          <ac:chgData name="S A, Rajesh" userId="6933d5c8-7cdd-47be-b16d-decb5c771f02" providerId="ADAL" clId="{56BC3DB4-BBA6-4931-9D21-839AA9672CC4}" dt="2023-12-03T14:53:00.681" v="577"/>
          <ac:cxnSpMkLst>
            <pc:docMk/>
            <pc:sldMk cId="3520970426" sldId="285"/>
            <ac:cxnSpMk id="22" creationId="{DB809577-21E8-4D1D-B691-F31559E4F75F}"/>
          </ac:cxnSpMkLst>
        </pc:cxnChg>
        <pc:cxnChg chg="add del">
          <ac:chgData name="S A, Rajesh" userId="6933d5c8-7cdd-47be-b16d-decb5c771f02" providerId="ADAL" clId="{56BC3DB4-BBA6-4931-9D21-839AA9672CC4}" dt="2023-12-05T01:43:17.136" v="2006"/>
          <ac:cxnSpMkLst>
            <pc:docMk/>
            <pc:sldMk cId="3520970426" sldId="285"/>
            <ac:cxnSpMk id="23" creationId="{889FB2CC-C7A1-4A53-A088-636FB487FE67}"/>
          </ac:cxnSpMkLst>
        </pc:cxnChg>
      </pc:sldChg>
      <pc:sldChg chg="addSp delSp modSp mod ord delDesignElem">
        <pc:chgData name="S A, Rajesh" userId="6933d5c8-7cdd-47be-b16d-decb5c771f02" providerId="ADAL" clId="{56BC3DB4-BBA6-4931-9D21-839AA9672CC4}" dt="2023-12-03T15:10:35.499" v="1169"/>
        <pc:sldMkLst>
          <pc:docMk/>
          <pc:sldMk cId="2994772016" sldId="286"/>
        </pc:sldMkLst>
        <pc:spChg chg="add del">
          <ac:chgData name="S A, Rajesh" userId="6933d5c8-7cdd-47be-b16d-decb5c771f02" providerId="ADAL" clId="{56BC3DB4-BBA6-4931-9D21-839AA9672CC4}" dt="2023-12-03T14:53:00.681" v="577"/>
          <ac:spMkLst>
            <pc:docMk/>
            <pc:sldMk cId="2994772016" sldId="286"/>
            <ac:spMk id="27" creationId="{52BE4420-3B5F-4549-8B4A-77855B8215EC}"/>
          </ac:spMkLst>
        </pc:spChg>
        <pc:spChg chg="add del">
          <ac:chgData name="S A, Rajesh" userId="6933d5c8-7cdd-47be-b16d-decb5c771f02" providerId="ADAL" clId="{56BC3DB4-BBA6-4931-9D21-839AA9672CC4}" dt="2023-12-03T14:53:00.681" v="577"/>
          <ac:spMkLst>
            <pc:docMk/>
            <pc:sldMk cId="2994772016" sldId="286"/>
            <ac:spMk id="28" creationId="{A75876F6-95D4-48CB-8E3E-4401A96E25A4}"/>
          </ac:spMkLst>
        </pc:spChg>
        <pc:spChg chg="add del">
          <ac:chgData name="S A, Rajesh" userId="6933d5c8-7cdd-47be-b16d-decb5c771f02" providerId="ADAL" clId="{56BC3DB4-BBA6-4931-9D21-839AA9672CC4}" dt="2023-12-03T14:53:00.681" v="577"/>
          <ac:spMkLst>
            <pc:docMk/>
            <pc:sldMk cId="2994772016" sldId="286"/>
            <ac:spMk id="29" creationId="{D1B84719-90BB-4D0C-92D8-61DC5512B34B}"/>
          </ac:spMkLst>
        </pc:spChg>
        <pc:spChg chg="add del">
          <ac:chgData name="S A, Rajesh" userId="6933d5c8-7cdd-47be-b16d-decb5c771f02" providerId="ADAL" clId="{56BC3DB4-BBA6-4931-9D21-839AA9672CC4}" dt="2023-12-03T14:53:00.681" v="577"/>
          <ac:spMkLst>
            <pc:docMk/>
            <pc:sldMk cId="2994772016" sldId="286"/>
            <ac:spMk id="30" creationId="{7B407EC4-5D16-4845-9840-4E28622B6568}"/>
          </ac:spMkLst>
        </pc:spChg>
        <pc:grpChg chg="add del">
          <ac:chgData name="S A, Rajesh" userId="6933d5c8-7cdd-47be-b16d-decb5c771f02" providerId="ADAL" clId="{56BC3DB4-BBA6-4931-9D21-839AA9672CC4}" dt="2023-12-03T14:53:00.681" v="577"/>
          <ac:grpSpMkLst>
            <pc:docMk/>
            <pc:sldMk cId="2994772016" sldId="286"/>
            <ac:grpSpMk id="25" creationId="{C93797FD-7F0A-483E-966E-7FE88F8D8798}"/>
          </ac:grpSpMkLst>
        </pc:grpChg>
        <pc:graphicFrameChg chg="modGraphic">
          <ac:chgData name="S A, Rajesh" userId="6933d5c8-7cdd-47be-b16d-decb5c771f02" providerId="ADAL" clId="{56BC3DB4-BBA6-4931-9D21-839AA9672CC4}" dt="2023-12-03T15:04:25.743" v="896" actId="26606"/>
          <ac:graphicFrameMkLst>
            <pc:docMk/>
            <pc:sldMk cId="2994772016" sldId="286"/>
            <ac:graphicFrameMk id="31" creationId="{A40D31AA-AF27-2DE2-2BD9-9AB22405DB1B}"/>
          </ac:graphicFrameMkLst>
        </pc:graphicFrameChg>
        <pc:cxnChg chg="add del">
          <ac:chgData name="S A, Rajesh" userId="6933d5c8-7cdd-47be-b16d-decb5c771f02" providerId="ADAL" clId="{56BC3DB4-BBA6-4931-9D21-839AA9672CC4}" dt="2023-12-03T14:53:00.681" v="577"/>
          <ac:cxnSpMkLst>
            <pc:docMk/>
            <pc:sldMk cId="2994772016" sldId="286"/>
            <ac:cxnSpMk id="26" creationId="{DDB3BAEE-5BE4-4B17-A2DA-B334759C47AB}"/>
          </ac:cxnSpMkLst>
        </pc:cxnChg>
      </pc:sldChg>
      <pc:sldChg chg="addSp delSp modSp mod ord setBg setClrOvrMap delDesignElem">
        <pc:chgData name="S A, Rajesh" userId="6933d5c8-7cdd-47be-b16d-decb5c771f02" providerId="ADAL" clId="{56BC3DB4-BBA6-4931-9D21-839AA9672CC4}" dt="2023-12-06T11:18:22.184" v="2103" actId="255"/>
        <pc:sldMkLst>
          <pc:docMk/>
          <pc:sldMk cId="4066226548" sldId="287"/>
        </pc:sldMkLst>
        <pc:spChg chg="mod">
          <ac:chgData name="S A, Rajesh" userId="6933d5c8-7cdd-47be-b16d-decb5c771f02" providerId="ADAL" clId="{56BC3DB4-BBA6-4931-9D21-839AA9672CC4}" dt="2023-12-03T15:06:37.096" v="952" actId="26606"/>
          <ac:spMkLst>
            <pc:docMk/>
            <pc:sldMk cId="4066226548" sldId="287"/>
            <ac:spMk id="2" creationId="{AE1020B3-DB46-B02C-A243-80A7E99739B8}"/>
          </ac:spMkLst>
        </pc:spChg>
        <pc:spChg chg="add del">
          <ac:chgData name="S A, Rajesh" userId="6933d5c8-7cdd-47be-b16d-decb5c771f02" providerId="ADAL" clId="{56BC3DB4-BBA6-4931-9D21-839AA9672CC4}" dt="2023-12-03T14:52:39.908" v="548" actId="26606"/>
          <ac:spMkLst>
            <pc:docMk/>
            <pc:sldMk cId="4066226548" sldId="287"/>
            <ac:spMk id="34" creationId="{52BE4420-3B5F-4549-8B4A-77855B8215EC}"/>
          </ac:spMkLst>
        </pc:spChg>
        <pc:spChg chg="add del">
          <ac:chgData name="S A, Rajesh" userId="6933d5c8-7cdd-47be-b16d-decb5c771f02" providerId="ADAL" clId="{56BC3DB4-BBA6-4931-9D21-839AA9672CC4}" dt="2023-12-03T14:52:39.908" v="548" actId="26606"/>
          <ac:spMkLst>
            <pc:docMk/>
            <pc:sldMk cId="4066226548" sldId="287"/>
            <ac:spMk id="36" creationId="{A75876F6-95D4-48CB-8E3E-4401A96E25A4}"/>
          </ac:spMkLst>
        </pc:spChg>
        <pc:spChg chg="add del">
          <ac:chgData name="S A, Rajesh" userId="6933d5c8-7cdd-47be-b16d-decb5c771f02" providerId="ADAL" clId="{56BC3DB4-BBA6-4931-9D21-839AA9672CC4}" dt="2023-12-03T14:52:39.908" v="548" actId="26606"/>
          <ac:spMkLst>
            <pc:docMk/>
            <pc:sldMk cId="4066226548" sldId="287"/>
            <ac:spMk id="38" creationId="{D1B84719-90BB-4D0C-92D8-61DC5512B34B}"/>
          </ac:spMkLst>
        </pc:spChg>
        <pc:spChg chg="add del">
          <ac:chgData name="S A, Rajesh" userId="6933d5c8-7cdd-47be-b16d-decb5c771f02" providerId="ADAL" clId="{56BC3DB4-BBA6-4931-9D21-839AA9672CC4}" dt="2023-12-03T14:52:39.908" v="548" actId="26606"/>
          <ac:spMkLst>
            <pc:docMk/>
            <pc:sldMk cId="4066226548" sldId="287"/>
            <ac:spMk id="40" creationId="{7B407EC4-5D16-4845-9840-4E28622B6568}"/>
          </ac:spMkLst>
        </pc:spChg>
        <pc:spChg chg="add del">
          <ac:chgData name="S A, Rajesh" userId="6933d5c8-7cdd-47be-b16d-decb5c771f02" providerId="ADAL" clId="{56BC3DB4-BBA6-4931-9D21-839AA9672CC4}" dt="2023-12-03T15:06:24.168" v="944" actId="26606"/>
          <ac:spMkLst>
            <pc:docMk/>
            <pc:sldMk cId="4066226548" sldId="287"/>
            <ac:spMk id="48" creationId="{0B78BE18-6882-4FAA-BC8C-CA216E963816}"/>
          </ac:spMkLst>
        </pc:spChg>
        <pc:spChg chg="add del">
          <ac:chgData name="S A, Rajesh" userId="6933d5c8-7cdd-47be-b16d-decb5c771f02" providerId="ADAL" clId="{56BC3DB4-BBA6-4931-9D21-839AA9672CC4}" dt="2023-12-03T15:06:24.168" v="944" actId="26606"/>
          <ac:spMkLst>
            <pc:docMk/>
            <pc:sldMk cId="4066226548" sldId="287"/>
            <ac:spMk id="50" creationId="{1A34F12D-8C0F-46CA-9F4A-D56193C37E3A}"/>
          </ac:spMkLst>
        </pc:spChg>
        <pc:spChg chg="add del">
          <ac:chgData name="S A, Rajesh" userId="6933d5c8-7cdd-47be-b16d-decb5c771f02" providerId="ADAL" clId="{56BC3DB4-BBA6-4931-9D21-839AA9672CC4}" dt="2023-12-03T15:06:24.168" v="944" actId="26606"/>
          <ac:spMkLst>
            <pc:docMk/>
            <pc:sldMk cId="4066226548" sldId="287"/>
            <ac:spMk id="52" creationId="{F3838012-22B6-4303-8F29-04E1419B3A57}"/>
          </ac:spMkLst>
        </pc:spChg>
        <pc:spChg chg="add del">
          <ac:chgData name="S A, Rajesh" userId="6933d5c8-7cdd-47be-b16d-decb5c771f02" providerId="ADAL" clId="{56BC3DB4-BBA6-4931-9D21-839AA9672CC4}" dt="2023-12-03T14:53:00.681" v="577"/>
          <ac:spMkLst>
            <pc:docMk/>
            <pc:sldMk cId="4066226548" sldId="287"/>
            <ac:spMk id="53" creationId="{52BE4420-3B5F-4549-8B4A-77855B8215EC}"/>
          </ac:spMkLst>
        </pc:spChg>
        <pc:spChg chg="add del">
          <ac:chgData name="S A, Rajesh" userId="6933d5c8-7cdd-47be-b16d-decb5c771f02" providerId="ADAL" clId="{56BC3DB4-BBA6-4931-9D21-839AA9672CC4}" dt="2023-12-03T14:53:00.681" v="577"/>
          <ac:spMkLst>
            <pc:docMk/>
            <pc:sldMk cId="4066226548" sldId="287"/>
            <ac:spMk id="55" creationId="{A75876F6-95D4-48CB-8E3E-4401A96E25A4}"/>
          </ac:spMkLst>
        </pc:spChg>
        <pc:spChg chg="add del">
          <ac:chgData name="S A, Rajesh" userId="6933d5c8-7cdd-47be-b16d-decb5c771f02" providerId="ADAL" clId="{56BC3DB4-BBA6-4931-9D21-839AA9672CC4}" dt="2023-12-03T14:53:00.681" v="577"/>
          <ac:spMkLst>
            <pc:docMk/>
            <pc:sldMk cId="4066226548" sldId="287"/>
            <ac:spMk id="57" creationId="{D1B84719-90BB-4D0C-92D8-61DC5512B34B}"/>
          </ac:spMkLst>
        </pc:spChg>
        <pc:spChg chg="add del">
          <ac:chgData name="S A, Rajesh" userId="6933d5c8-7cdd-47be-b16d-decb5c771f02" providerId="ADAL" clId="{56BC3DB4-BBA6-4931-9D21-839AA9672CC4}" dt="2023-12-03T14:53:00.681" v="577"/>
          <ac:spMkLst>
            <pc:docMk/>
            <pc:sldMk cId="4066226548" sldId="287"/>
            <ac:spMk id="59" creationId="{7B407EC4-5D16-4845-9840-4E28622B6568}"/>
          </ac:spMkLst>
        </pc:spChg>
        <pc:spChg chg="add del">
          <ac:chgData name="S A, Rajesh" userId="6933d5c8-7cdd-47be-b16d-decb5c771f02" providerId="ADAL" clId="{56BC3DB4-BBA6-4931-9D21-839AA9672CC4}" dt="2023-12-03T15:06:26.047" v="946" actId="26606"/>
          <ac:spMkLst>
            <pc:docMk/>
            <pc:sldMk cId="4066226548" sldId="287"/>
            <ac:spMk id="65" creationId="{5EB8E3BF-F464-4900-8994-851061A9AD60}"/>
          </ac:spMkLst>
        </pc:spChg>
        <pc:spChg chg="add del">
          <ac:chgData name="S A, Rajesh" userId="6933d5c8-7cdd-47be-b16d-decb5c771f02" providerId="ADAL" clId="{56BC3DB4-BBA6-4931-9D21-839AA9672CC4}" dt="2023-12-03T15:06:28.322" v="948" actId="26606"/>
          <ac:spMkLst>
            <pc:docMk/>
            <pc:sldMk cId="4066226548" sldId="287"/>
            <ac:spMk id="70" creationId="{8243CDD5-F82E-454F-8486-578A477A8670}"/>
          </ac:spMkLst>
        </pc:spChg>
        <pc:spChg chg="add del">
          <ac:chgData name="S A, Rajesh" userId="6933d5c8-7cdd-47be-b16d-decb5c771f02" providerId="ADAL" clId="{56BC3DB4-BBA6-4931-9D21-839AA9672CC4}" dt="2023-12-03T15:06:28.322" v="948" actId="26606"/>
          <ac:spMkLst>
            <pc:docMk/>
            <pc:sldMk cId="4066226548" sldId="287"/>
            <ac:spMk id="71" creationId="{125408EF-EA7D-413B-B27F-B1FCD06FAC6D}"/>
          </ac:spMkLst>
        </pc:spChg>
        <pc:spChg chg="add del">
          <ac:chgData name="S A, Rajesh" userId="6933d5c8-7cdd-47be-b16d-decb5c771f02" providerId="ADAL" clId="{56BC3DB4-BBA6-4931-9D21-839AA9672CC4}" dt="2023-12-03T15:06:32.067" v="950" actId="26606"/>
          <ac:spMkLst>
            <pc:docMk/>
            <pc:sldMk cId="4066226548" sldId="287"/>
            <ac:spMk id="81" creationId="{B0393412-BB8B-4EC9-A88D-93917FA47451}"/>
          </ac:spMkLst>
        </pc:spChg>
        <pc:spChg chg="add del">
          <ac:chgData name="S A, Rajesh" userId="6933d5c8-7cdd-47be-b16d-decb5c771f02" providerId="ADAL" clId="{56BC3DB4-BBA6-4931-9D21-839AA9672CC4}" dt="2023-12-03T15:06:32.067" v="950" actId="26606"/>
          <ac:spMkLst>
            <pc:docMk/>
            <pc:sldMk cId="4066226548" sldId="287"/>
            <ac:spMk id="82" creationId="{68AB7DB4-4BE9-465B-8843-8073715FF855}"/>
          </ac:spMkLst>
        </pc:spChg>
        <pc:spChg chg="add del">
          <ac:chgData name="S A, Rajesh" userId="6933d5c8-7cdd-47be-b16d-decb5c771f02" providerId="ADAL" clId="{56BC3DB4-BBA6-4931-9D21-839AA9672CC4}" dt="2023-12-03T15:06:37.096" v="952" actId="26606"/>
          <ac:spMkLst>
            <pc:docMk/>
            <pc:sldMk cId="4066226548" sldId="287"/>
            <ac:spMk id="92" creationId="{ED67D537-2E3B-4FA8-95C1-D7E02265DE8E}"/>
          </ac:spMkLst>
        </pc:spChg>
        <pc:spChg chg="add del">
          <ac:chgData name="S A, Rajesh" userId="6933d5c8-7cdd-47be-b16d-decb5c771f02" providerId="ADAL" clId="{56BC3DB4-BBA6-4931-9D21-839AA9672CC4}" dt="2023-12-03T15:06:37.096" v="952" actId="26606"/>
          <ac:spMkLst>
            <pc:docMk/>
            <pc:sldMk cId="4066226548" sldId="287"/>
            <ac:spMk id="93" creationId="{AC4DC467-7891-443B-84EA-66A43A3AC1F8}"/>
          </ac:spMkLst>
        </pc:spChg>
        <pc:spChg chg="add del">
          <ac:chgData name="S A, Rajesh" userId="6933d5c8-7cdd-47be-b16d-decb5c771f02" providerId="ADAL" clId="{56BC3DB4-BBA6-4931-9D21-839AA9672CC4}" dt="2023-12-03T15:06:37.096" v="952" actId="26606"/>
          <ac:spMkLst>
            <pc:docMk/>
            <pc:sldMk cId="4066226548" sldId="287"/>
            <ac:spMk id="94" creationId="{C4CA33FD-D0C5-4C9F-B64A-AC7E224E1508}"/>
          </ac:spMkLst>
        </pc:spChg>
        <pc:grpChg chg="add del">
          <ac:chgData name="S A, Rajesh" userId="6933d5c8-7cdd-47be-b16d-decb5c771f02" providerId="ADAL" clId="{56BC3DB4-BBA6-4931-9D21-839AA9672CC4}" dt="2023-12-03T14:51:31.775" v="515" actId="26606"/>
          <ac:grpSpMkLst>
            <pc:docMk/>
            <pc:sldMk cId="4066226548" sldId="287"/>
            <ac:grpSpMk id="9" creationId="{C93797FD-7F0A-483E-966E-7FE88F8D8798}"/>
          </ac:grpSpMkLst>
        </pc:grpChg>
        <pc:grpChg chg="add del">
          <ac:chgData name="S A, Rajesh" userId="6933d5c8-7cdd-47be-b16d-decb5c771f02" providerId="ADAL" clId="{56BC3DB4-BBA6-4931-9D21-839AA9672CC4}" dt="2023-12-03T15:04:40.035" v="898" actId="26606"/>
          <ac:grpSpMkLst>
            <pc:docMk/>
            <pc:sldMk cId="4066226548" sldId="287"/>
            <ac:grpSpMk id="10" creationId="{C93797FD-7F0A-483E-966E-7FE88F8D8798}"/>
          </ac:grpSpMkLst>
        </pc:grpChg>
        <pc:grpChg chg="add del">
          <ac:chgData name="S A, Rajesh" userId="6933d5c8-7cdd-47be-b16d-decb5c771f02" providerId="ADAL" clId="{56BC3DB4-BBA6-4931-9D21-839AA9672CC4}" dt="2023-12-03T15:01:48.404" v="867"/>
          <ac:grpSpMkLst>
            <pc:docMk/>
            <pc:sldMk cId="4066226548" sldId="287"/>
            <ac:grpSpMk id="12" creationId="{C93797FD-7F0A-483E-966E-7FE88F8D8798}"/>
          </ac:grpSpMkLst>
        </pc:grpChg>
        <pc:grpChg chg="add del">
          <ac:chgData name="S A, Rajesh" userId="6933d5c8-7cdd-47be-b16d-decb5c771f02" providerId="ADAL" clId="{56BC3DB4-BBA6-4931-9D21-839AA9672CC4}" dt="2023-12-03T14:51:31.775" v="515" actId="26606"/>
          <ac:grpSpMkLst>
            <pc:docMk/>
            <pc:sldMk cId="4066226548" sldId="287"/>
            <ac:grpSpMk id="17" creationId="{E7DEDD00-5E71-418B-9C3C-9B71B018221A}"/>
          </ac:grpSpMkLst>
        </pc:grpChg>
        <pc:grpChg chg="add del">
          <ac:chgData name="S A, Rajesh" userId="6933d5c8-7cdd-47be-b16d-decb5c771f02" providerId="ADAL" clId="{56BC3DB4-BBA6-4931-9D21-839AA9672CC4}" dt="2023-12-03T15:04:40.035" v="898" actId="26606"/>
          <ac:grpSpMkLst>
            <pc:docMk/>
            <pc:sldMk cId="4066226548" sldId="287"/>
            <ac:grpSpMk id="20" creationId="{E7DEDD00-5E71-418B-9C3C-9B71B018221A}"/>
          </ac:grpSpMkLst>
        </pc:grpChg>
        <pc:grpChg chg="add del">
          <ac:chgData name="S A, Rajesh" userId="6933d5c8-7cdd-47be-b16d-decb5c771f02" providerId="ADAL" clId="{56BC3DB4-BBA6-4931-9D21-839AA9672CC4}" dt="2023-12-03T14:52:39.908" v="548" actId="26606"/>
          <ac:grpSpMkLst>
            <pc:docMk/>
            <pc:sldMk cId="4066226548" sldId="287"/>
            <ac:grpSpMk id="26" creationId="{C93797FD-7F0A-483E-966E-7FE88F8D8798}"/>
          </ac:grpSpMkLst>
        </pc:grpChg>
        <pc:grpChg chg="add del">
          <ac:chgData name="S A, Rajesh" userId="6933d5c8-7cdd-47be-b16d-decb5c771f02" providerId="ADAL" clId="{56BC3DB4-BBA6-4931-9D21-839AA9672CC4}" dt="2023-12-03T15:04:45.513" v="900" actId="26606"/>
          <ac:grpSpMkLst>
            <pc:docMk/>
            <pc:sldMk cId="4066226548" sldId="287"/>
            <ac:grpSpMk id="27" creationId="{C93797FD-7F0A-483E-966E-7FE88F8D8798}"/>
          </ac:grpSpMkLst>
        </pc:grpChg>
        <pc:grpChg chg="add del">
          <ac:chgData name="S A, Rajesh" userId="6933d5c8-7cdd-47be-b16d-decb5c771f02" providerId="ADAL" clId="{56BC3DB4-BBA6-4931-9D21-839AA9672CC4}" dt="2023-12-03T15:06:37.317" v="954" actId="26606"/>
          <ac:grpSpMkLst>
            <pc:docMk/>
            <pc:sldMk cId="4066226548" sldId="287"/>
            <ac:grpSpMk id="31" creationId="{C93797FD-7F0A-483E-966E-7FE88F8D8798}"/>
          </ac:grpSpMkLst>
        </pc:grpChg>
        <pc:grpChg chg="add del">
          <ac:chgData name="S A, Rajesh" userId="6933d5c8-7cdd-47be-b16d-decb5c771f02" providerId="ADAL" clId="{56BC3DB4-BBA6-4931-9D21-839AA9672CC4}" dt="2023-12-03T15:06:24.168" v="944" actId="26606"/>
          <ac:grpSpMkLst>
            <pc:docMk/>
            <pc:sldMk cId="4066226548" sldId="287"/>
            <ac:grpSpMk id="37" creationId="{DFB5D1BB-0703-437B-BD1E-1D07F8A2730B}"/>
          </ac:grpSpMkLst>
        </pc:grpChg>
        <pc:grpChg chg="add del">
          <ac:chgData name="S A, Rajesh" userId="6933d5c8-7cdd-47be-b16d-decb5c771f02" providerId="ADAL" clId="{56BC3DB4-BBA6-4931-9D21-839AA9672CC4}" dt="2023-12-03T14:52:39.712" v="547" actId="26606"/>
          <ac:grpSpMkLst>
            <pc:docMk/>
            <pc:sldMk cId="4066226548" sldId="287"/>
            <ac:grpSpMk id="45" creationId="{3F6D81C7-B083-478E-82FE-089A8CB72EB8}"/>
          </ac:grpSpMkLst>
        </pc:grpChg>
        <pc:grpChg chg="add del">
          <ac:chgData name="S A, Rajesh" userId="6933d5c8-7cdd-47be-b16d-decb5c771f02" providerId="ADAL" clId="{56BC3DB4-BBA6-4931-9D21-839AA9672CC4}" dt="2023-12-03T14:53:00.681" v="577"/>
          <ac:grpSpMkLst>
            <pc:docMk/>
            <pc:sldMk cId="4066226548" sldId="287"/>
            <ac:grpSpMk id="54" creationId="{C93797FD-7F0A-483E-966E-7FE88F8D8798}"/>
          </ac:grpSpMkLst>
        </pc:grpChg>
        <pc:grpChg chg="add del">
          <ac:chgData name="S A, Rajesh" userId="6933d5c8-7cdd-47be-b16d-decb5c771f02" providerId="ADAL" clId="{56BC3DB4-BBA6-4931-9D21-839AA9672CC4}" dt="2023-12-03T15:06:24.168" v="944" actId="26606"/>
          <ac:grpSpMkLst>
            <pc:docMk/>
            <pc:sldMk cId="4066226548" sldId="287"/>
            <ac:grpSpMk id="56" creationId="{F03F5A17-2CE9-4ADD-9FAF-C1A0BB39CD0A}"/>
          </ac:grpSpMkLst>
        </pc:grpChg>
        <pc:grpChg chg="add del">
          <ac:chgData name="S A, Rajesh" userId="6933d5c8-7cdd-47be-b16d-decb5c771f02" providerId="ADAL" clId="{56BC3DB4-BBA6-4931-9D21-839AA9672CC4}" dt="2023-12-03T15:06:26.047" v="946" actId="26606"/>
          <ac:grpSpMkLst>
            <pc:docMk/>
            <pc:sldMk cId="4066226548" sldId="287"/>
            <ac:grpSpMk id="63" creationId="{DFB5D1BB-0703-437B-BD1E-1D07F8A2730B}"/>
          </ac:grpSpMkLst>
        </pc:grpChg>
        <pc:grpChg chg="add del">
          <ac:chgData name="S A, Rajesh" userId="6933d5c8-7cdd-47be-b16d-decb5c771f02" providerId="ADAL" clId="{56BC3DB4-BBA6-4931-9D21-839AA9672CC4}" dt="2023-12-03T15:06:28.322" v="948" actId="26606"/>
          <ac:grpSpMkLst>
            <pc:docMk/>
            <pc:sldMk cId="4066226548" sldId="287"/>
            <ac:grpSpMk id="68" creationId="{DFB5D1BB-0703-437B-BD1E-1D07F8A2730B}"/>
          </ac:grpSpMkLst>
        </pc:grpChg>
        <pc:grpChg chg="add del">
          <ac:chgData name="S A, Rajesh" userId="6933d5c8-7cdd-47be-b16d-decb5c771f02" providerId="ADAL" clId="{56BC3DB4-BBA6-4931-9D21-839AA9672CC4}" dt="2023-12-03T15:06:28.322" v="948" actId="26606"/>
          <ac:grpSpMkLst>
            <pc:docMk/>
            <pc:sldMk cId="4066226548" sldId="287"/>
            <ac:grpSpMk id="73" creationId="{9CA11A81-0344-4F96-8A6F-BBBB25E6E964}"/>
          </ac:grpSpMkLst>
        </pc:grpChg>
        <pc:grpChg chg="add del">
          <ac:chgData name="S A, Rajesh" userId="6933d5c8-7cdd-47be-b16d-decb5c771f02" providerId="ADAL" clId="{56BC3DB4-BBA6-4931-9D21-839AA9672CC4}" dt="2023-12-03T15:06:32.067" v="950" actId="26606"/>
          <ac:grpSpMkLst>
            <pc:docMk/>
            <pc:sldMk cId="4066226548" sldId="287"/>
            <ac:grpSpMk id="79" creationId="{DFB5D1BB-0703-437B-BD1E-1D07F8A2730B}"/>
          </ac:grpSpMkLst>
        </pc:grpChg>
        <pc:grpChg chg="add del">
          <ac:chgData name="S A, Rajesh" userId="6933d5c8-7cdd-47be-b16d-decb5c771f02" providerId="ADAL" clId="{56BC3DB4-BBA6-4931-9D21-839AA9672CC4}" dt="2023-12-03T15:06:32.067" v="950" actId="26606"/>
          <ac:grpSpMkLst>
            <pc:docMk/>
            <pc:sldMk cId="4066226548" sldId="287"/>
            <ac:grpSpMk id="84" creationId="{79E73055-8C3E-4C1D-88EA-3D22039CDF98}"/>
          </ac:grpSpMkLst>
        </pc:grpChg>
        <pc:grpChg chg="add del">
          <ac:chgData name="S A, Rajesh" userId="6933d5c8-7cdd-47be-b16d-decb5c771f02" providerId="ADAL" clId="{56BC3DB4-BBA6-4931-9D21-839AA9672CC4}" dt="2023-12-03T15:06:37.096" v="952" actId="26606"/>
          <ac:grpSpMkLst>
            <pc:docMk/>
            <pc:sldMk cId="4066226548" sldId="287"/>
            <ac:grpSpMk id="90" creationId="{DFB5D1BB-0703-437B-BD1E-1D07F8A2730B}"/>
          </ac:grpSpMkLst>
        </pc:grpChg>
        <pc:grpChg chg="add del">
          <ac:chgData name="S A, Rajesh" userId="6933d5c8-7cdd-47be-b16d-decb5c771f02" providerId="ADAL" clId="{56BC3DB4-BBA6-4931-9D21-839AA9672CC4}" dt="2023-12-03T15:06:37.096" v="952" actId="26606"/>
          <ac:grpSpMkLst>
            <pc:docMk/>
            <pc:sldMk cId="4066226548" sldId="287"/>
            <ac:grpSpMk id="96" creationId="{65139F4B-2CBD-4156-92F1-B6A65F08F41D}"/>
          </ac:grpSpMkLst>
        </pc:grpChg>
        <pc:grpChg chg="add del">
          <ac:chgData name="S A, Rajesh" userId="6933d5c8-7cdd-47be-b16d-decb5c771f02" providerId="ADAL" clId="{56BC3DB4-BBA6-4931-9D21-839AA9672CC4}" dt="2023-12-05T01:43:17.136" v="2006"/>
          <ac:grpSpMkLst>
            <pc:docMk/>
            <pc:sldMk cId="4066226548" sldId="287"/>
            <ac:grpSpMk id="101" creationId="{C93797FD-7F0A-483E-966E-7FE88F8D8798}"/>
          </ac:grpSpMkLst>
        </pc:grpChg>
        <pc:graphicFrameChg chg="mod modGraphic">
          <ac:chgData name="S A, Rajesh" userId="6933d5c8-7cdd-47be-b16d-decb5c771f02" providerId="ADAL" clId="{56BC3DB4-BBA6-4931-9D21-839AA9672CC4}" dt="2023-12-06T11:18:22.184" v="2103" actId="255"/>
          <ac:graphicFrameMkLst>
            <pc:docMk/>
            <pc:sldMk cId="4066226548" sldId="287"/>
            <ac:graphicFrameMk id="7" creationId="{B4BC85C6-E472-099F-5B69-2ED541102182}"/>
          </ac:graphicFrameMkLst>
        </pc:graphicFrameChg>
        <pc:picChg chg="mod replId">
          <ac:chgData name="S A, Rajesh" userId="6933d5c8-7cdd-47be-b16d-decb5c771f02" providerId="ADAL" clId="{56BC3DB4-BBA6-4931-9D21-839AA9672CC4}" dt="2023-12-03T15:06:37.098" v="953" actId="26606"/>
          <ac:picMkLst>
            <pc:docMk/>
            <pc:sldMk cId="4066226548" sldId="287"/>
            <ac:picMk id="104" creationId="{444AA77E-0BD7-413F-9123-2CDF296BADFE}"/>
          </ac:picMkLst>
        </pc:picChg>
        <pc:picChg chg="mod replId">
          <ac:chgData name="S A, Rajesh" userId="6933d5c8-7cdd-47be-b16d-decb5c771f02" providerId="ADAL" clId="{56BC3DB4-BBA6-4931-9D21-839AA9672CC4}" dt="2023-12-03T15:06:37.098" v="953" actId="26606"/>
          <ac:picMkLst>
            <pc:docMk/>
            <pc:sldMk cId="4066226548" sldId="287"/>
            <ac:picMk id="105" creationId="{C53C2CCF-3504-410A-A978-9BCC7D295A01}"/>
          </ac:picMkLst>
        </pc:picChg>
        <pc:picChg chg="mod replId">
          <ac:chgData name="S A, Rajesh" userId="6933d5c8-7cdd-47be-b16d-decb5c771f02" providerId="ADAL" clId="{56BC3DB4-BBA6-4931-9D21-839AA9672CC4}" dt="2023-12-03T15:06:37.098" v="953" actId="26606"/>
          <ac:picMkLst>
            <pc:docMk/>
            <pc:sldMk cId="4066226548" sldId="287"/>
            <ac:picMk id="106" creationId="{94299858-315B-4242-A342-32FD05E4DEE2}"/>
          </ac:picMkLst>
        </pc:picChg>
        <pc:cxnChg chg="add del">
          <ac:chgData name="S A, Rajesh" userId="6933d5c8-7cdd-47be-b16d-decb5c771f02" providerId="ADAL" clId="{56BC3DB4-BBA6-4931-9D21-839AA9672CC4}" dt="2023-12-03T14:51:31.775" v="515" actId="26606"/>
          <ac:cxnSpMkLst>
            <pc:docMk/>
            <pc:sldMk cId="4066226548" sldId="287"/>
            <ac:cxnSpMk id="15" creationId="{DDB3BAEE-5BE4-4B17-A2DA-B334759C47AB}"/>
          </ac:cxnSpMkLst>
        </pc:cxnChg>
        <pc:cxnChg chg="add del">
          <ac:chgData name="S A, Rajesh" userId="6933d5c8-7cdd-47be-b16d-decb5c771f02" providerId="ADAL" clId="{56BC3DB4-BBA6-4931-9D21-839AA9672CC4}" dt="2023-12-03T15:01:48.404" v="867"/>
          <ac:cxnSpMkLst>
            <pc:docMk/>
            <pc:sldMk cId="4066226548" sldId="287"/>
            <ac:cxnSpMk id="18" creationId="{DDB3BAEE-5BE4-4B17-A2DA-B334759C47AB}"/>
          </ac:cxnSpMkLst>
        </pc:cxnChg>
        <pc:cxnChg chg="add del">
          <ac:chgData name="S A, Rajesh" userId="6933d5c8-7cdd-47be-b16d-decb5c771f02" providerId="ADAL" clId="{56BC3DB4-BBA6-4931-9D21-839AA9672CC4}" dt="2023-12-03T15:04:40.035" v="898" actId="26606"/>
          <ac:cxnSpMkLst>
            <pc:docMk/>
            <pc:sldMk cId="4066226548" sldId="287"/>
            <ac:cxnSpMk id="19" creationId="{DDB3BAEE-5BE4-4B17-A2DA-B334759C47AB}"/>
          </ac:cxnSpMkLst>
        </pc:cxnChg>
        <pc:cxnChg chg="add del">
          <ac:chgData name="S A, Rajesh" userId="6933d5c8-7cdd-47be-b16d-decb5c771f02" providerId="ADAL" clId="{56BC3DB4-BBA6-4931-9D21-839AA9672CC4}" dt="2023-12-03T15:04:45.513" v="900" actId="26606"/>
          <ac:cxnSpMkLst>
            <pc:docMk/>
            <pc:sldMk cId="4066226548" sldId="287"/>
            <ac:cxnSpMk id="29" creationId="{DDB3BAEE-5BE4-4B17-A2DA-B334759C47AB}"/>
          </ac:cxnSpMkLst>
        </pc:cxnChg>
        <pc:cxnChg chg="add del">
          <ac:chgData name="S A, Rajesh" userId="6933d5c8-7cdd-47be-b16d-decb5c771f02" providerId="ADAL" clId="{56BC3DB4-BBA6-4931-9D21-839AA9672CC4}" dt="2023-12-03T14:52:39.908" v="548" actId="26606"/>
          <ac:cxnSpMkLst>
            <pc:docMk/>
            <pc:sldMk cId="4066226548" sldId="287"/>
            <ac:cxnSpMk id="32" creationId="{DDB3BAEE-5BE4-4B17-A2DA-B334759C47AB}"/>
          </ac:cxnSpMkLst>
        </pc:cxnChg>
        <pc:cxnChg chg="add del">
          <ac:chgData name="S A, Rajesh" userId="6933d5c8-7cdd-47be-b16d-decb5c771f02" providerId="ADAL" clId="{56BC3DB4-BBA6-4931-9D21-839AA9672CC4}" dt="2023-12-03T15:06:37.317" v="954" actId="26606"/>
          <ac:cxnSpMkLst>
            <pc:docMk/>
            <pc:sldMk cId="4066226548" sldId="287"/>
            <ac:cxnSpMk id="35" creationId="{DDB3BAEE-5BE4-4B17-A2DA-B334759C47AB}"/>
          </ac:cxnSpMkLst>
        </pc:cxnChg>
        <pc:cxnChg chg="add del">
          <ac:chgData name="S A, Rajesh" userId="6933d5c8-7cdd-47be-b16d-decb5c771f02" providerId="ADAL" clId="{56BC3DB4-BBA6-4931-9D21-839AA9672CC4}" dt="2023-12-03T15:06:24.168" v="944" actId="26606"/>
          <ac:cxnSpMkLst>
            <pc:docMk/>
            <pc:sldMk cId="4066226548" sldId="287"/>
            <ac:cxnSpMk id="39" creationId="{AB061FF5-9F81-427C-8DA5-3989395517FB}"/>
          </ac:cxnSpMkLst>
        </pc:cxnChg>
        <pc:cxnChg chg="add del">
          <ac:chgData name="S A, Rajesh" userId="6933d5c8-7cdd-47be-b16d-decb5c771f02" providerId="ADAL" clId="{56BC3DB4-BBA6-4931-9D21-839AA9672CC4}" dt="2023-12-03T15:06:24.168" v="944" actId="26606"/>
          <ac:cxnSpMkLst>
            <pc:docMk/>
            <pc:sldMk cId="4066226548" sldId="287"/>
            <ac:cxnSpMk id="46" creationId="{883F92AF-2403-4558-B1D7-72130A1E4BC7}"/>
          </ac:cxnSpMkLst>
        </pc:cxnChg>
        <pc:cxnChg chg="add del">
          <ac:chgData name="S A, Rajesh" userId="6933d5c8-7cdd-47be-b16d-decb5c771f02" providerId="ADAL" clId="{56BC3DB4-BBA6-4931-9D21-839AA9672CC4}" dt="2023-12-03T14:52:39.712" v="547" actId="26606"/>
          <ac:cxnSpMkLst>
            <pc:docMk/>
            <pc:sldMk cId="4066226548" sldId="287"/>
            <ac:cxnSpMk id="51" creationId="{F06B54F2-CD11-4359-A7D6-DA7C76C091A6}"/>
          </ac:cxnSpMkLst>
        </pc:cxnChg>
        <pc:cxnChg chg="add del">
          <ac:chgData name="S A, Rajesh" userId="6933d5c8-7cdd-47be-b16d-decb5c771f02" providerId="ADAL" clId="{56BC3DB4-BBA6-4931-9D21-839AA9672CC4}" dt="2023-12-03T14:53:00.681" v="577"/>
          <ac:cxnSpMkLst>
            <pc:docMk/>
            <pc:sldMk cId="4066226548" sldId="287"/>
            <ac:cxnSpMk id="58" creationId="{DDB3BAEE-5BE4-4B17-A2DA-B334759C47AB}"/>
          </ac:cxnSpMkLst>
        </pc:cxnChg>
        <pc:cxnChg chg="add del">
          <ac:chgData name="S A, Rajesh" userId="6933d5c8-7cdd-47be-b16d-decb5c771f02" providerId="ADAL" clId="{56BC3DB4-BBA6-4931-9D21-839AA9672CC4}" dt="2023-12-03T15:06:26.047" v="946" actId="26606"/>
          <ac:cxnSpMkLst>
            <pc:docMk/>
            <pc:sldMk cId="4066226548" sldId="287"/>
            <ac:cxnSpMk id="64" creationId="{883F92AF-2403-4558-B1D7-72130A1E4BC7}"/>
          </ac:cxnSpMkLst>
        </pc:cxnChg>
        <pc:cxnChg chg="add del">
          <ac:chgData name="S A, Rajesh" userId="6933d5c8-7cdd-47be-b16d-decb5c771f02" providerId="ADAL" clId="{56BC3DB4-BBA6-4931-9D21-839AA9672CC4}" dt="2023-12-03T15:06:26.047" v="946" actId="26606"/>
          <ac:cxnSpMkLst>
            <pc:docMk/>
            <pc:sldMk cId="4066226548" sldId="287"/>
            <ac:cxnSpMk id="66" creationId="{8E0602D6-3A81-42F8-AE67-1BAAFC967CB0}"/>
          </ac:cxnSpMkLst>
        </pc:cxnChg>
        <pc:cxnChg chg="add del">
          <ac:chgData name="S A, Rajesh" userId="6933d5c8-7cdd-47be-b16d-decb5c771f02" providerId="ADAL" clId="{56BC3DB4-BBA6-4931-9D21-839AA9672CC4}" dt="2023-12-03T15:06:28.322" v="948" actId="26606"/>
          <ac:cxnSpMkLst>
            <pc:docMk/>
            <pc:sldMk cId="4066226548" sldId="287"/>
            <ac:cxnSpMk id="69" creationId="{883F92AF-2403-4558-B1D7-72130A1E4BC7}"/>
          </ac:cxnSpMkLst>
        </pc:cxnChg>
        <pc:cxnChg chg="add del">
          <ac:chgData name="S A, Rajesh" userId="6933d5c8-7cdd-47be-b16d-decb5c771f02" providerId="ADAL" clId="{56BC3DB4-BBA6-4931-9D21-839AA9672CC4}" dt="2023-12-03T15:06:28.322" v="948" actId="26606"/>
          <ac:cxnSpMkLst>
            <pc:docMk/>
            <pc:sldMk cId="4066226548" sldId="287"/>
            <ac:cxnSpMk id="72" creationId="{98C14DAD-9B93-4225-B89C-5D0B5BD3A2E0}"/>
          </ac:cxnSpMkLst>
        </pc:cxnChg>
        <pc:cxnChg chg="add del">
          <ac:chgData name="S A, Rajesh" userId="6933d5c8-7cdd-47be-b16d-decb5c771f02" providerId="ADAL" clId="{56BC3DB4-BBA6-4931-9D21-839AA9672CC4}" dt="2023-12-03T15:06:32.067" v="950" actId="26606"/>
          <ac:cxnSpMkLst>
            <pc:docMk/>
            <pc:sldMk cId="4066226548" sldId="287"/>
            <ac:cxnSpMk id="80" creationId="{883F92AF-2403-4558-B1D7-72130A1E4BC7}"/>
          </ac:cxnSpMkLst>
        </pc:cxnChg>
        <pc:cxnChg chg="add del">
          <ac:chgData name="S A, Rajesh" userId="6933d5c8-7cdd-47be-b16d-decb5c771f02" providerId="ADAL" clId="{56BC3DB4-BBA6-4931-9D21-839AA9672CC4}" dt="2023-12-03T15:06:32.067" v="950" actId="26606"/>
          <ac:cxnSpMkLst>
            <pc:docMk/>
            <pc:sldMk cId="4066226548" sldId="287"/>
            <ac:cxnSpMk id="83" creationId="{AFC431BA-A96A-492C-A2FA-F9F701E385FB}"/>
          </ac:cxnSpMkLst>
        </pc:cxnChg>
        <pc:cxnChg chg="add del">
          <ac:chgData name="S A, Rajesh" userId="6933d5c8-7cdd-47be-b16d-decb5c771f02" providerId="ADAL" clId="{56BC3DB4-BBA6-4931-9D21-839AA9672CC4}" dt="2023-12-03T15:06:37.096" v="952" actId="26606"/>
          <ac:cxnSpMkLst>
            <pc:docMk/>
            <pc:sldMk cId="4066226548" sldId="287"/>
            <ac:cxnSpMk id="91" creationId="{883F92AF-2403-4558-B1D7-72130A1E4BC7}"/>
          </ac:cxnSpMkLst>
        </pc:cxnChg>
        <pc:cxnChg chg="add del">
          <ac:chgData name="S A, Rajesh" userId="6933d5c8-7cdd-47be-b16d-decb5c771f02" providerId="ADAL" clId="{56BC3DB4-BBA6-4931-9D21-839AA9672CC4}" dt="2023-12-03T15:06:37.096" v="952" actId="26606"/>
          <ac:cxnSpMkLst>
            <pc:docMk/>
            <pc:sldMk cId="4066226548" sldId="287"/>
            <ac:cxnSpMk id="95" creationId="{E8F5A80F-0E52-4137-B9D0-92B0AA81138E}"/>
          </ac:cxnSpMkLst>
        </pc:cxnChg>
        <pc:cxnChg chg="add del">
          <ac:chgData name="S A, Rajesh" userId="6933d5c8-7cdd-47be-b16d-decb5c771f02" providerId="ADAL" clId="{56BC3DB4-BBA6-4931-9D21-839AA9672CC4}" dt="2023-12-05T01:43:17.136" v="2006"/>
          <ac:cxnSpMkLst>
            <pc:docMk/>
            <pc:sldMk cId="4066226548" sldId="287"/>
            <ac:cxnSpMk id="103" creationId="{DDB3BAEE-5BE4-4B17-A2DA-B334759C47AB}"/>
          </ac:cxnSpMkLst>
        </pc:cxnChg>
      </pc:sldChg>
      <pc:sldChg chg="addSp delSp modSp mod ord delDesignElem">
        <pc:chgData name="S A, Rajesh" userId="6933d5c8-7cdd-47be-b16d-decb5c771f02" providerId="ADAL" clId="{56BC3DB4-BBA6-4931-9D21-839AA9672CC4}" dt="2023-12-05T01:58:48.109" v="2096"/>
        <pc:sldMkLst>
          <pc:docMk/>
          <pc:sldMk cId="4268366216" sldId="288"/>
        </pc:sldMkLst>
        <pc:spChg chg="mod">
          <ac:chgData name="S A, Rajesh" userId="6933d5c8-7cdd-47be-b16d-decb5c771f02" providerId="ADAL" clId="{56BC3DB4-BBA6-4931-9D21-839AA9672CC4}" dt="2023-12-05T01:43:17.136" v="2006"/>
          <ac:spMkLst>
            <pc:docMk/>
            <pc:sldMk cId="4268366216" sldId="288"/>
            <ac:spMk id="2" creationId="{131C145C-8516-3C05-6F28-089CC995DD9B}"/>
          </ac:spMkLst>
        </pc:spChg>
        <pc:spChg chg="mod">
          <ac:chgData name="S A, Rajesh" userId="6933d5c8-7cdd-47be-b16d-decb5c771f02" providerId="ADAL" clId="{56BC3DB4-BBA6-4931-9D21-839AA9672CC4}" dt="2023-12-05T01:43:17.136" v="2006"/>
          <ac:spMkLst>
            <pc:docMk/>
            <pc:sldMk cId="4268366216" sldId="288"/>
            <ac:spMk id="3" creationId="{B1EB01E4-D7AD-609F-5708-46D7F8A6F20D}"/>
          </ac:spMkLst>
        </pc:spChg>
        <pc:spChg chg="add del">
          <ac:chgData name="S A, Rajesh" userId="6933d5c8-7cdd-47be-b16d-decb5c771f02" providerId="ADAL" clId="{56BC3DB4-BBA6-4931-9D21-839AA9672CC4}" dt="2023-12-05T01:43:17.136" v="2006"/>
          <ac:spMkLst>
            <pc:docMk/>
            <pc:sldMk cId="4268366216" sldId="288"/>
            <ac:spMk id="16" creationId="{9899C0EB-BCAB-4DF8-BF81-7C92F447371F}"/>
          </ac:spMkLst>
        </pc:spChg>
        <pc:spChg chg="add del">
          <ac:chgData name="S A, Rajesh" userId="6933d5c8-7cdd-47be-b16d-decb5c771f02" providerId="ADAL" clId="{56BC3DB4-BBA6-4931-9D21-839AA9672CC4}" dt="2023-12-05T01:43:17.136" v="2006"/>
          <ac:spMkLst>
            <pc:docMk/>
            <pc:sldMk cId="4268366216" sldId="288"/>
            <ac:spMk id="18" creationId="{8EE11D74-0DA4-45A8-969E-6009799F4FEA}"/>
          </ac:spMkLst>
        </pc:spChg>
        <pc:spChg chg="add del">
          <ac:chgData name="S A, Rajesh" userId="6933d5c8-7cdd-47be-b16d-decb5c771f02" providerId="ADAL" clId="{56BC3DB4-BBA6-4931-9D21-839AA9672CC4}" dt="2023-12-05T01:43:17.136" v="2006"/>
          <ac:spMkLst>
            <pc:docMk/>
            <pc:sldMk cId="4268366216" sldId="288"/>
            <ac:spMk id="20" creationId="{6CA70377-15EE-479F-B2E6-B37FA2CBE4C7}"/>
          </ac:spMkLst>
        </pc:spChg>
        <pc:spChg chg="add del">
          <ac:chgData name="S A, Rajesh" userId="6933d5c8-7cdd-47be-b16d-decb5c771f02" providerId="ADAL" clId="{56BC3DB4-BBA6-4931-9D21-839AA9672CC4}" dt="2023-12-03T14:53:00.681" v="577"/>
          <ac:spMkLst>
            <pc:docMk/>
            <pc:sldMk cId="4268366216" sldId="288"/>
            <ac:spMk id="35" creationId="{9899C0EB-BCAB-4DF8-BF81-7C92F447371F}"/>
          </ac:spMkLst>
        </pc:spChg>
        <pc:spChg chg="add del">
          <ac:chgData name="S A, Rajesh" userId="6933d5c8-7cdd-47be-b16d-decb5c771f02" providerId="ADAL" clId="{56BC3DB4-BBA6-4931-9D21-839AA9672CC4}" dt="2023-12-03T14:53:00.681" v="577"/>
          <ac:spMkLst>
            <pc:docMk/>
            <pc:sldMk cId="4268366216" sldId="288"/>
            <ac:spMk id="37" creationId="{8EE11D74-0DA4-45A8-969E-6009799F4FEA}"/>
          </ac:spMkLst>
        </pc:spChg>
        <pc:spChg chg="add del">
          <ac:chgData name="S A, Rajesh" userId="6933d5c8-7cdd-47be-b16d-decb5c771f02" providerId="ADAL" clId="{56BC3DB4-BBA6-4931-9D21-839AA9672CC4}" dt="2023-12-03T14:53:00.681" v="577"/>
          <ac:spMkLst>
            <pc:docMk/>
            <pc:sldMk cId="4268366216" sldId="288"/>
            <ac:spMk id="39" creationId="{6CA70377-15EE-479F-B2E6-B37FA2CBE4C7}"/>
          </ac:spMkLst>
        </pc:spChg>
        <pc:grpChg chg="add del">
          <ac:chgData name="S A, Rajesh" userId="6933d5c8-7cdd-47be-b16d-decb5c771f02" providerId="ADAL" clId="{56BC3DB4-BBA6-4931-9D21-839AA9672CC4}" dt="2023-12-05T01:43:17.136" v="2006"/>
          <ac:grpSpMkLst>
            <pc:docMk/>
            <pc:sldMk cId="4268366216" sldId="288"/>
            <ac:grpSpMk id="8" creationId="{614F7DB2-2747-44B1-8CCD-EA4CF6EABA54}"/>
          </ac:grpSpMkLst>
        </pc:grpChg>
        <pc:grpChg chg="add del">
          <ac:chgData name="S A, Rajesh" userId="6933d5c8-7cdd-47be-b16d-decb5c771f02" providerId="ADAL" clId="{56BC3DB4-BBA6-4931-9D21-839AA9672CC4}" dt="2023-12-03T14:53:00.681" v="577"/>
          <ac:grpSpMkLst>
            <pc:docMk/>
            <pc:sldMk cId="4268366216" sldId="288"/>
            <ac:grpSpMk id="27" creationId="{614F7DB2-2747-44B1-8CCD-EA4CF6EABA54}"/>
          </ac:grpSpMkLst>
        </pc:grpChg>
        <pc:cxnChg chg="add del">
          <ac:chgData name="S A, Rajesh" userId="6933d5c8-7cdd-47be-b16d-decb5c771f02" providerId="ADAL" clId="{56BC3DB4-BBA6-4931-9D21-839AA9672CC4}" dt="2023-12-05T01:43:17.136" v="2006"/>
          <ac:cxnSpMkLst>
            <pc:docMk/>
            <pc:sldMk cId="4268366216" sldId="288"/>
            <ac:cxnSpMk id="14" creationId="{2C02D87C-1E23-4B24-AFE6-A85743C72FDD}"/>
          </ac:cxnSpMkLst>
        </pc:cxnChg>
        <pc:cxnChg chg="add del">
          <ac:chgData name="S A, Rajesh" userId="6933d5c8-7cdd-47be-b16d-decb5c771f02" providerId="ADAL" clId="{56BC3DB4-BBA6-4931-9D21-839AA9672CC4}" dt="2023-12-05T01:43:17.136" v="2006"/>
          <ac:cxnSpMkLst>
            <pc:docMk/>
            <pc:sldMk cId="4268366216" sldId="288"/>
            <ac:cxnSpMk id="22" creationId="{DB809577-21E8-4D1D-B691-F31559E4F75F}"/>
          </ac:cxnSpMkLst>
        </pc:cxnChg>
        <pc:cxnChg chg="add del">
          <ac:chgData name="S A, Rajesh" userId="6933d5c8-7cdd-47be-b16d-decb5c771f02" providerId="ADAL" clId="{56BC3DB4-BBA6-4931-9D21-839AA9672CC4}" dt="2023-12-03T14:53:00.681" v="577"/>
          <ac:cxnSpMkLst>
            <pc:docMk/>
            <pc:sldMk cId="4268366216" sldId="288"/>
            <ac:cxnSpMk id="33" creationId="{2C02D87C-1E23-4B24-AFE6-A85743C72FDD}"/>
          </ac:cxnSpMkLst>
        </pc:cxnChg>
        <pc:cxnChg chg="add del">
          <ac:chgData name="S A, Rajesh" userId="6933d5c8-7cdd-47be-b16d-decb5c771f02" providerId="ADAL" clId="{56BC3DB4-BBA6-4931-9D21-839AA9672CC4}" dt="2023-12-03T14:53:00.681" v="577"/>
          <ac:cxnSpMkLst>
            <pc:docMk/>
            <pc:sldMk cId="4268366216" sldId="288"/>
            <ac:cxnSpMk id="41" creationId="{DB809577-21E8-4D1D-B691-F31559E4F75F}"/>
          </ac:cxnSpMkLst>
        </pc:cxnChg>
      </pc:sldChg>
      <pc:sldChg chg="addSp delSp modSp add mod setBg modAnim setClrOvrMap delDesignElem">
        <pc:chgData name="S A, Rajesh" userId="6933d5c8-7cdd-47be-b16d-decb5c771f02" providerId="ADAL" clId="{56BC3DB4-BBA6-4931-9D21-839AA9672CC4}" dt="2023-12-05T01:43:17.136" v="2006"/>
        <pc:sldMkLst>
          <pc:docMk/>
          <pc:sldMk cId="3409455283" sldId="289"/>
        </pc:sldMkLst>
        <pc:spChg chg="mod">
          <ac:chgData name="S A, Rajesh" userId="6933d5c8-7cdd-47be-b16d-decb5c771f02" providerId="ADAL" clId="{56BC3DB4-BBA6-4931-9D21-839AA9672CC4}" dt="2023-12-03T15:14:19.877" v="1251" actId="26606"/>
          <ac:spMkLst>
            <pc:docMk/>
            <pc:sldMk cId="3409455283" sldId="289"/>
            <ac:spMk id="2" creationId="{D338BA24-3CF3-CBE4-0ED7-91B95690BE2D}"/>
          </ac:spMkLst>
        </pc:spChg>
        <pc:spChg chg="del">
          <ac:chgData name="S A, Rajesh" userId="6933d5c8-7cdd-47be-b16d-decb5c771f02" providerId="ADAL" clId="{56BC3DB4-BBA6-4931-9D21-839AA9672CC4}" dt="2023-12-03T15:13:10.799" v="1171"/>
          <ac:spMkLst>
            <pc:docMk/>
            <pc:sldMk cId="3409455283" sldId="289"/>
            <ac:spMk id="15" creationId="{C8BABCA7-C1E0-41BA-A822-5F61251AA6A4}"/>
          </ac:spMkLst>
        </pc:spChg>
        <pc:spChg chg="add del">
          <ac:chgData name="S A, Rajesh" userId="6933d5c8-7cdd-47be-b16d-decb5c771f02" providerId="ADAL" clId="{56BC3DB4-BBA6-4931-9D21-839AA9672CC4}" dt="2023-12-03T15:14:06.731" v="1221" actId="26606"/>
          <ac:spMkLst>
            <pc:docMk/>
            <pc:sldMk cId="3409455283" sldId="289"/>
            <ac:spMk id="16" creationId="{FDF8837B-BAE2-489A-8F93-69216307D5A5}"/>
          </ac:spMkLst>
        </pc:spChg>
        <pc:spChg chg="add del">
          <ac:chgData name="S A, Rajesh" userId="6933d5c8-7cdd-47be-b16d-decb5c771f02" providerId="ADAL" clId="{56BC3DB4-BBA6-4931-9D21-839AA9672CC4}" dt="2023-12-05T01:43:17.136" v="2006"/>
          <ac:spMkLst>
            <pc:docMk/>
            <pc:sldMk cId="3409455283" sldId="289"/>
            <ac:spMk id="19" creationId="{8CF519C2-F6BE-41BE-A50E-54B98359C914}"/>
          </ac:spMkLst>
        </pc:spChg>
        <pc:spChg chg="add del">
          <ac:chgData name="S A, Rajesh" userId="6933d5c8-7cdd-47be-b16d-decb5c771f02" providerId="ADAL" clId="{56BC3DB4-BBA6-4931-9D21-839AA9672CC4}" dt="2023-12-05T01:43:17.136" v="2006"/>
          <ac:spMkLst>
            <pc:docMk/>
            <pc:sldMk cId="3409455283" sldId="289"/>
            <ac:spMk id="20" creationId="{D59C2C63-D709-4949-9465-29A52CBEDD3B}"/>
          </ac:spMkLst>
        </pc:spChg>
        <pc:spChg chg="add del">
          <ac:chgData name="S A, Rajesh" userId="6933d5c8-7cdd-47be-b16d-decb5c771f02" providerId="ADAL" clId="{56BC3DB4-BBA6-4931-9D21-839AA9672CC4}" dt="2023-12-05T01:43:17.136" v="2006"/>
          <ac:spMkLst>
            <pc:docMk/>
            <pc:sldMk cId="3409455283" sldId="289"/>
            <ac:spMk id="26" creationId="{0EFD2038-15D6-4003-8350-AFEC394EEFA7}"/>
          </ac:spMkLst>
        </pc:spChg>
        <pc:grpChg chg="add del">
          <ac:chgData name="S A, Rajesh" userId="6933d5c8-7cdd-47be-b16d-decb5c771f02" providerId="ADAL" clId="{56BC3DB4-BBA6-4931-9D21-839AA9672CC4}" dt="2023-12-05T01:43:17.136" v="2006"/>
          <ac:grpSpMkLst>
            <pc:docMk/>
            <pc:sldMk cId="3409455283" sldId="289"/>
            <ac:grpSpMk id="5" creationId="{7575D7A7-3C36-4508-9BC6-70A93BD3C438}"/>
          </ac:grpSpMkLst>
        </pc:grpChg>
        <pc:grpChg chg="del">
          <ac:chgData name="S A, Rajesh" userId="6933d5c8-7cdd-47be-b16d-decb5c771f02" providerId="ADAL" clId="{56BC3DB4-BBA6-4931-9D21-839AA9672CC4}" dt="2023-12-03T15:13:10.799" v="1171"/>
          <ac:grpSpMkLst>
            <pc:docMk/>
            <pc:sldMk cId="3409455283" sldId="289"/>
            <ac:grpSpMk id="7" creationId="{7575D7A7-3C36-4508-9BC6-70A93BD3C438}"/>
          </ac:grpSpMkLst>
        </pc:grpChg>
        <pc:grpChg chg="add del">
          <ac:chgData name="S A, Rajesh" userId="6933d5c8-7cdd-47be-b16d-decb5c771f02" providerId="ADAL" clId="{56BC3DB4-BBA6-4931-9D21-839AA9672CC4}" dt="2023-12-03T15:14:06.731" v="1221" actId="26606"/>
          <ac:grpSpMkLst>
            <pc:docMk/>
            <pc:sldMk cId="3409455283" sldId="289"/>
            <ac:grpSpMk id="8" creationId="{F3A9D86E-2110-414C-A789-1B14FCD552E5}"/>
          </ac:grpSpMkLst>
        </pc:grpChg>
        <pc:grpChg chg="del">
          <ac:chgData name="S A, Rajesh" userId="6933d5c8-7cdd-47be-b16d-decb5c771f02" providerId="ADAL" clId="{56BC3DB4-BBA6-4931-9D21-839AA9672CC4}" dt="2023-12-03T15:13:10.799" v="1171"/>
          <ac:grpSpMkLst>
            <pc:docMk/>
            <pc:sldMk cId="3409455283" sldId="289"/>
            <ac:grpSpMk id="17" creationId="{2E5D6EB5-6FDB-477A-98F5-7409CD53754D}"/>
          </ac:grpSpMkLst>
        </pc:grpChg>
        <pc:grpChg chg="add del">
          <ac:chgData name="S A, Rajesh" userId="6933d5c8-7cdd-47be-b16d-decb5c771f02" providerId="ADAL" clId="{56BC3DB4-BBA6-4931-9D21-839AA9672CC4}" dt="2023-12-05T01:43:17.136" v="2006"/>
          <ac:grpSpMkLst>
            <pc:docMk/>
            <pc:sldMk cId="3409455283" sldId="289"/>
            <ac:grpSpMk id="21" creationId="{7767AD93-AD3E-4C62-97D5-E54E14B2EAD8}"/>
          </ac:grpSpMkLst>
        </pc:grpChg>
        <pc:picChg chg="add del">
          <ac:chgData name="S A, Rajesh" userId="6933d5c8-7cdd-47be-b16d-decb5c771f02" providerId="ADAL" clId="{56BC3DB4-BBA6-4931-9D21-839AA9672CC4}" dt="2023-12-03T15:14:06.731" v="1221" actId="26606"/>
          <ac:picMkLst>
            <pc:docMk/>
            <pc:sldMk cId="3409455283" sldId="289"/>
            <ac:picMk id="4" creationId="{543A5E23-D8E3-EA5B-424E-8EA1300A9D92}"/>
          </ac:picMkLst>
        </pc:picChg>
        <pc:cxnChg chg="add del">
          <ac:chgData name="S A, Rajesh" userId="6933d5c8-7cdd-47be-b16d-decb5c771f02" providerId="ADAL" clId="{56BC3DB4-BBA6-4931-9D21-839AA9672CC4}" dt="2023-12-05T01:43:17.136" v="2006"/>
          <ac:cxnSpMkLst>
            <pc:docMk/>
            <pc:sldMk cId="3409455283" sldId="289"/>
            <ac:cxnSpMk id="12" creationId="{AE446D0E-6531-40B7-A182-FB8602439777}"/>
          </ac:cxnSpMkLst>
        </pc:cxnChg>
        <pc:cxnChg chg="del">
          <ac:chgData name="S A, Rajesh" userId="6933d5c8-7cdd-47be-b16d-decb5c771f02" providerId="ADAL" clId="{56BC3DB4-BBA6-4931-9D21-839AA9672CC4}" dt="2023-12-03T15:13:10.799" v="1171"/>
          <ac:cxnSpMkLst>
            <pc:docMk/>
            <pc:sldMk cId="3409455283" sldId="289"/>
            <ac:cxnSpMk id="13" creationId="{AE446D0E-6531-40B7-A182-FB8602439777}"/>
          </ac:cxnSpMkLst>
        </pc:cxnChg>
        <pc:cxnChg chg="add del">
          <ac:chgData name="S A, Rajesh" userId="6933d5c8-7cdd-47be-b16d-decb5c771f02" providerId="ADAL" clId="{56BC3DB4-BBA6-4931-9D21-839AA9672CC4}" dt="2023-12-03T15:14:06.731" v="1221" actId="26606"/>
          <ac:cxnSpMkLst>
            <pc:docMk/>
            <pc:sldMk cId="3409455283" sldId="289"/>
            <ac:cxnSpMk id="14" creationId="{48A3ACA9-28FE-44FE-8439-756750473DB7}"/>
          </ac:cxnSpMkLst>
        </pc:cxnChg>
        <pc:cxnChg chg="add del">
          <ac:chgData name="S A, Rajesh" userId="6933d5c8-7cdd-47be-b16d-decb5c771f02" providerId="ADAL" clId="{56BC3DB4-BBA6-4931-9D21-839AA9672CC4}" dt="2023-12-03T15:14:06.731" v="1221" actId="26606"/>
          <ac:cxnSpMkLst>
            <pc:docMk/>
            <pc:sldMk cId="3409455283" sldId="289"/>
            <ac:cxnSpMk id="18" creationId="{B48BEE9B-A2F4-4BF3-9EAD-16E1A7FC2DC6}"/>
          </ac:cxnSpMkLst>
        </pc:cxnChg>
        <pc:cxnChg chg="del">
          <ac:chgData name="S A, Rajesh" userId="6933d5c8-7cdd-47be-b16d-decb5c771f02" providerId="ADAL" clId="{56BC3DB4-BBA6-4931-9D21-839AA9672CC4}" dt="2023-12-03T15:13:10.799" v="1171"/>
          <ac:cxnSpMkLst>
            <pc:docMk/>
            <pc:sldMk cId="3409455283" sldId="289"/>
            <ac:cxnSpMk id="23" creationId="{889FB2CC-C7A1-4A53-A088-636FB487FE67}"/>
          </ac:cxnSpMkLst>
        </pc:cxnChg>
        <pc:cxnChg chg="add del">
          <ac:chgData name="S A, Rajesh" userId="6933d5c8-7cdd-47be-b16d-decb5c771f02" providerId="ADAL" clId="{56BC3DB4-BBA6-4931-9D21-839AA9672CC4}" dt="2023-12-05T01:43:17.136" v="2006"/>
          <ac:cxnSpMkLst>
            <pc:docMk/>
            <pc:sldMk cId="3409455283" sldId="289"/>
            <ac:cxnSpMk id="27" creationId="{0772CE55-4C36-44F1-A9BD-379BEB84317D}"/>
          </ac:cxnSpMkLst>
        </pc:cxnChg>
      </pc:sldChg>
      <pc:sldChg chg="addSp delSp modSp add del delDesignElem">
        <pc:chgData name="S A, Rajesh" userId="6933d5c8-7cdd-47be-b16d-decb5c771f02" providerId="ADAL" clId="{56BC3DB4-BBA6-4931-9D21-839AA9672CC4}" dt="2023-12-03T15:07:13.942" v="961" actId="2696"/>
        <pc:sldMkLst>
          <pc:docMk/>
          <pc:sldMk cId="3766892083" sldId="289"/>
        </pc:sldMkLst>
        <pc:spChg chg="mod">
          <ac:chgData name="S A, Rajesh" userId="6933d5c8-7cdd-47be-b16d-decb5c771f02" providerId="ADAL" clId="{56BC3DB4-BBA6-4931-9D21-839AA9672CC4}" dt="2023-12-03T15:05:57.705" v="940"/>
          <ac:spMkLst>
            <pc:docMk/>
            <pc:sldMk cId="3766892083" sldId="289"/>
            <ac:spMk id="2" creationId="{E12BD5C8-9359-CB98-3F06-708FDA3131FA}"/>
          </ac:spMkLst>
        </pc:spChg>
        <pc:spChg chg="mod">
          <ac:chgData name="S A, Rajesh" userId="6933d5c8-7cdd-47be-b16d-decb5c771f02" providerId="ADAL" clId="{56BC3DB4-BBA6-4931-9D21-839AA9672CC4}" dt="2023-12-03T15:05:57.705" v="940"/>
          <ac:spMkLst>
            <pc:docMk/>
            <pc:sldMk cId="3766892083" sldId="289"/>
            <ac:spMk id="3" creationId="{4C8483D5-3B8F-AAA9-CFCC-EFD438AA23F6}"/>
          </ac:spMkLst>
        </pc:spChg>
        <pc:spChg chg="add del">
          <ac:chgData name="S A, Rajesh" userId="6933d5c8-7cdd-47be-b16d-decb5c771f02" providerId="ADAL" clId="{56BC3DB4-BBA6-4931-9D21-839AA9672CC4}" dt="2023-12-03T14:53:00.681" v="577"/>
          <ac:spMkLst>
            <pc:docMk/>
            <pc:sldMk cId="3766892083" sldId="289"/>
            <ac:spMk id="26" creationId="{9899C0EB-BCAB-4DF8-BF81-7C92F447371F}"/>
          </ac:spMkLst>
        </pc:spChg>
        <pc:spChg chg="add del">
          <ac:chgData name="S A, Rajesh" userId="6933d5c8-7cdd-47be-b16d-decb5c771f02" providerId="ADAL" clId="{56BC3DB4-BBA6-4931-9D21-839AA9672CC4}" dt="2023-12-03T14:53:00.681" v="577"/>
          <ac:spMkLst>
            <pc:docMk/>
            <pc:sldMk cId="3766892083" sldId="289"/>
            <ac:spMk id="27" creationId="{8EE11D74-0DA4-45A8-969E-6009799F4FEA}"/>
          </ac:spMkLst>
        </pc:spChg>
        <pc:spChg chg="add del">
          <ac:chgData name="S A, Rajesh" userId="6933d5c8-7cdd-47be-b16d-decb5c771f02" providerId="ADAL" clId="{56BC3DB4-BBA6-4931-9D21-839AA9672CC4}" dt="2023-12-03T14:53:00.681" v="577"/>
          <ac:spMkLst>
            <pc:docMk/>
            <pc:sldMk cId="3766892083" sldId="289"/>
            <ac:spMk id="28" creationId="{6CA70377-15EE-479F-B2E6-B37FA2CBE4C7}"/>
          </ac:spMkLst>
        </pc:spChg>
        <pc:grpChg chg="add del">
          <ac:chgData name="S A, Rajesh" userId="6933d5c8-7cdd-47be-b16d-decb5c771f02" providerId="ADAL" clId="{56BC3DB4-BBA6-4931-9D21-839AA9672CC4}" dt="2023-12-03T14:53:00.681" v="577"/>
          <ac:grpSpMkLst>
            <pc:docMk/>
            <pc:sldMk cId="3766892083" sldId="289"/>
            <ac:grpSpMk id="24" creationId="{614F7DB2-2747-44B1-8CCD-EA4CF6EABA54}"/>
          </ac:grpSpMkLst>
        </pc:grpChg>
        <pc:cxnChg chg="add del">
          <ac:chgData name="S A, Rajesh" userId="6933d5c8-7cdd-47be-b16d-decb5c771f02" providerId="ADAL" clId="{56BC3DB4-BBA6-4931-9D21-839AA9672CC4}" dt="2023-12-03T14:53:00.681" v="577"/>
          <ac:cxnSpMkLst>
            <pc:docMk/>
            <pc:sldMk cId="3766892083" sldId="289"/>
            <ac:cxnSpMk id="25" creationId="{2C02D87C-1E23-4B24-AFE6-A85743C72FDD}"/>
          </ac:cxnSpMkLst>
        </pc:cxnChg>
        <pc:cxnChg chg="add del">
          <ac:chgData name="S A, Rajesh" userId="6933d5c8-7cdd-47be-b16d-decb5c771f02" providerId="ADAL" clId="{56BC3DB4-BBA6-4931-9D21-839AA9672CC4}" dt="2023-12-03T14:53:00.681" v="577"/>
          <ac:cxnSpMkLst>
            <pc:docMk/>
            <pc:sldMk cId="3766892083" sldId="289"/>
            <ac:cxnSpMk id="29" creationId="{DB809577-21E8-4D1D-B691-F31559E4F75F}"/>
          </ac:cxnSpMkLst>
        </pc:cxnChg>
      </pc:sldChg>
      <pc:sldChg chg="del">
        <pc:chgData name="S A, Rajesh" userId="6933d5c8-7cdd-47be-b16d-decb5c771f02" providerId="ADAL" clId="{56BC3DB4-BBA6-4931-9D21-839AA9672CC4}" dt="2023-12-03T13:59:08.783" v="1" actId="2696"/>
        <pc:sldMkLst>
          <pc:docMk/>
          <pc:sldMk cId="2665457216" sldId="290"/>
        </pc:sldMkLst>
      </pc:sldChg>
      <pc:sldChg chg="addSp delSp modSp add mod delDesignElem">
        <pc:chgData name="S A, Rajesh" userId="6933d5c8-7cdd-47be-b16d-decb5c771f02" providerId="ADAL" clId="{56BC3DB4-BBA6-4931-9D21-839AA9672CC4}" dt="2023-12-05T01:43:17.136" v="2006"/>
        <pc:sldMkLst>
          <pc:docMk/>
          <pc:sldMk cId="3701814626" sldId="290"/>
        </pc:sldMkLst>
        <pc:spChg chg="mod">
          <ac:chgData name="S A, Rajesh" userId="6933d5c8-7cdd-47be-b16d-decb5c771f02" providerId="ADAL" clId="{56BC3DB4-BBA6-4931-9D21-839AA9672CC4}" dt="2023-12-03T15:31:23.270" v="1396" actId="26606"/>
          <ac:spMkLst>
            <pc:docMk/>
            <pc:sldMk cId="3701814626" sldId="290"/>
            <ac:spMk id="2" creationId="{BABE937B-F92A-CB80-7603-85AE4200E7FA}"/>
          </ac:spMkLst>
        </pc:spChg>
        <pc:spChg chg="mod">
          <ac:chgData name="S A, Rajesh" userId="6933d5c8-7cdd-47be-b16d-decb5c771f02" providerId="ADAL" clId="{56BC3DB4-BBA6-4931-9D21-839AA9672CC4}" dt="2023-12-03T15:35:24.464" v="1440" actId="255"/>
          <ac:spMkLst>
            <pc:docMk/>
            <pc:sldMk cId="3701814626" sldId="290"/>
            <ac:spMk id="3" creationId="{E4E151A3-803F-530F-FD01-D4BD2C30C677}"/>
          </ac:spMkLst>
        </pc:spChg>
        <pc:spChg chg="add del">
          <ac:chgData name="S A, Rajesh" userId="6933d5c8-7cdd-47be-b16d-decb5c771f02" providerId="ADAL" clId="{56BC3DB4-BBA6-4931-9D21-839AA9672CC4}" dt="2023-12-03T15:31:23.270" v="1396" actId="26606"/>
          <ac:spMkLst>
            <pc:docMk/>
            <pc:sldMk cId="3701814626" sldId="290"/>
            <ac:spMk id="7" creationId="{0B7C4858-FAA3-4226-A856-193A01910E69}"/>
          </ac:spMkLst>
        </pc:spChg>
        <pc:spChg chg="add del">
          <ac:chgData name="S A, Rajesh" userId="6933d5c8-7cdd-47be-b16d-decb5c771f02" providerId="ADAL" clId="{56BC3DB4-BBA6-4931-9D21-839AA9672CC4}" dt="2023-12-03T15:31:23.270" v="1396" actId="26606"/>
          <ac:spMkLst>
            <pc:docMk/>
            <pc:sldMk cId="3701814626" sldId="290"/>
            <ac:spMk id="13" creationId="{68C1B503-0291-4E82-A65E-72D604D9F6CF}"/>
          </ac:spMkLst>
        </pc:spChg>
        <pc:spChg chg="add del">
          <ac:chgData name="S A, Rajesh" userId="6933d5c8-7cdd-47be-b16d-decb5c771f02" providerId="ADAL" clId="{56BC3DB4-BBA6-4931-9D21-839AA9672CC4}" dt="2023-12-03T15:31:23.270" v="1396" actId="26606"/>
          <ac:spMkLst>
            <pc:docMk/>
            <pc:sldMk cId="3701814626" sldId="290"/>
            <ac:spMk id="15" creationId="{B3F836C5-9601-4982-A121-CCA49BF7BA6C}"/>
          </ac:spMkLst>
        </pc:spChg>
        <pc:spChg chg="add del">
          <ac:chgData name="S A, Rajesh" userId="6933d5c8-7cdd-47be-b16d-decb5c771f02" providerId="ADAL" clId="{56BC3DB4-BBA6-4931-9D21-839AA9672CC4}" dt="2023-12-03T15:31:23.270" v="1396" actId="26606"/>
          <ac:spMkLst>
            <pc:docMk/>
            <pc:sldMk cId="3701814626" sldId="290"/>
            <ac:spMk id="17" creationId="{46CD0D05-FF47-4ABB-841C-0600CADC354B}"/>
          </ac:spMkLst>
        </pc:spChg>
        <pc:spChg chg="add del">
          <ac:chgData name="S A, Rajesh" userId="6933d5c8-7cdd-47be-b16d-decb5c771f02" providerId="ADAL" clId="{56BC3DB4-BBA6-4931-9D21-839AA9672CC4}" dt="2023-12-05T01:43:17.136" v="2006"/>
          <ac:spMkLst>
            <pc:docMk/>
            <pc:sldMk cId="3701814626" sldId="290"/>
            <ac:spMk id="30" creationId="{011FACCD-8B95-4879-B20F-26F41E8BC89A}"/>
          </ac:spMkLst>
        </pc:spChg>
        <pc:spChg chg="add del">
          <ac:chgData name="S A, Rajesh" userId="6933d5c8-7cdd-47be-b16d-decb5c771f02" providerId="ADAL" clId="{56BC3DB4-BBA6-4931-9D21-839AA9672CC4}" dt="2023-12-05T01:43:17.136" v="2006"/>
          <ac:spMkLst>
            <pc:docMk/>
            <pc:sldMk cId="3701814626" sldId="290"/>
            <ac:spMk id="32" creationId="{E9B2A7AA-2C45-40F0-B861-4EB9AA9F66F8}"/>
          </ac:spMkLst>
        </pc:spChg>
        <pc:spChg chg="add del">
          <ac:chgData name="S A, Rajesh" userId="6933d5c8-7cdd-47be-b16d-decb5c771f02" providerId="ADAL" clId="{56BC3DB4-BBA6-4931-9D21-839AA9672CC4}" dt="2023-12-05T01:43:17.136" v="2006"/>
          <ac:spMkLst>
            <pc:docMk/>
            <pc:sldMk cId="3701814626" sldId="290"/>
            <ac:spMk id="34" creationId="{3CE3689C-E8F8-4542-8800-E68B764AFD2E}"/>
          </ac:spMkLst>
        </pc:spChg>
        <pc:spChg chg="add del">
          <ac:chgData name="S A, Rajesh" userId="6933d5c8-7cdd-47be-b16d-decb5c771f02" providerId="ADAL" clId="{56BC3DB4-BBA6-4931-9D21-839AA9672CC4}" dt="2023-12-05T01:43:17.136" v="2006"/>
          <ac:spMkLst>
            <pc:docMk/>
            <pc:sldMk cId="3701814626" sldId="290"/>
            <ac:spMk id="36" creationId="{52467CA7-F767-4582-9BB7-0B1AF75DF721}"/>
          </ac:spMkLst>
        </pc:spChg>
        <pc:grpChg chg="add del">
          <ac:chgData name="S A, Rajesh" userId="6933d5c8-7cdd-47be-b16d-decb5c771f02" providerId="ADAL" clId="{56BC3DB4-BBA6-4931-9D21-839AA9672CC4}" dt="2023-12-03T15:31:23.270" v="1396" actId="26606"/>
          <ac:grpSpMkLst>
            <pc:docMk/>
            <pc:sldMk cId="3701814626" sldId="290"/>
            <ac:grpSpMk id="5" creationId="{614F7DB2-2747-44B1-8CCD-EA4CF6EABA54}"/>
          </ac:grpSpMkLst>
        </pc:grpChg>
        <pc:grpChg chg="add del">
          <ac:chgData name="S A, Rajesh" userId="6933d5c8-7cdd-47be-b16d-decb5c771f02" providerId="ADAL" clId="{56BC3DB4-BBA6-4931-9D21-839AA9672CC4}" dt="2023-12-05T01:43:17.136" v="2006"/>
          <ac:grpSpMkLst>
            <pc:docMk/>
            <pc:sldMk cId="3701814626" sldId="290"/>
            <ac:grpSpMk id="22" creationId="{614F7DB2-2747-44B1-8CCD-EA4CF6EABA54}"/>
          </ac:grpSpMkLst>
        </pc:grpChg>
        <pc:cxnChg chg="add del">
          <ac:chgData name="S A, Rajesh" userId="6933d5c8-7cdd-47be-b16d-decb5c771f02" providerId="ADAL" clId="{56BC3DB4-BBA6-4931-9D21-839AA9672CC4}" dt="2023-12-03T15:31:23.270" v="1396" actId="26606"/>
          <ac:cxnSpMkLst>
            <pc:docMk/>
            <pc:sldMk cId="3701814626" sldId="290"/>
            <ac:cxnSpMk id="6" creationId="{2C02D87C-1E23-4B24-AFE6-A85743C72FDD}"/>
          </ac:cxnSpMkLst>
        </pc:cxnChg>
        <pc:cxnChg chg="add del">
          <ac:chgData name="S A, Rajesh" userId="6933d5c8-7cdd-47be-b16d-decb5c771f02" providerId="ADAL" clId="{56BC3DB4-BBA6-4931-9D21-839AA9672CC4}" dt="2023-12-05T01:43:17.136" v="2006"/>
          <ac:cxnSpMkLst>
            <pc:docMk/>
            <pc:sldMk cId="3701814626" sldId="290"/>
            <ac:cxnSpMk id="28" creationId="{2C02D87C-1E23-4B24-AFE6-A85743C72FDD}"/>
          </ac:cxnSpMkLst>
        </pc:cxnChg>
      </pc:sldChg>
      <pc:sldChg chg="addSp delSp modSp add mod delDesignElem">
        <pc:chgData name="S A, Rajesh" userId="6933d5c8-7cdd-47be-b16d-decb5c771f02" providerId="ADAL" clId="{56BC3DB4-BBA6-4931-9D21-839AA9672CC4}" dt="2023-12-05T01:43:17.136" v="2006"/>
        <pc:sldMkLst>
          <pc:docMk/>
          <pc:sldMk cId="1985838416" sldId="291"/>
        </pc:sldMkLst>
        <pc:spChg chg="mod">
          <ac:chgData name="S A, Rajesh" userId="6933d5c8-7cdd-47be-b16d-decb5c771f02" providerId="ADAL" clId="{56BC3DB4-BBA6-4931-9D21-839AA9672CC4}" dt="2023-12-03T15:31:17.069" v="1395" actId="26606"/>
          <ac:spMkLst>
            <pc:docMk/>
            <pc:sldMk cId="1985838416" sldId="291"/>
            <ac:spMk id="2" creationId="{BABE937B-F92A-CB80-7603-85AE4200E7FA}"/>
          </ac:spMkLst>
        </pc:spChg>
        <pc:spChg chg="mod">
          <ac:chgData name="S A, Rajesh" userId="6933d5c8-7cdd-47be-b16d-decb5c771f02" providerId="ADAL" clId="{56BC3DB4-BBA6-4931-9D21-839AA9672CC4}" dt="2023-12-03T15:32:26.040" v="1432" actId="5793"/>
          <ac:spMkLst>
            <pc:docMk/>
            <pc:sldMk cId="1985838416" sldId="291"/>
            <ac:spMk id="3" creationId="{E4E151A3-803F-530F-FD01-D4BD2C30C677}"/>
          </ac:spMkLst>
        </pc:spChg>
        <pc:spChg chg="add del">
          <ac:chgData name="S A, Rajesh" userId="6933d5c8-7cdd-47be-b16d-decb5c771f02" providerId="ADAL" clId="{56BC3DB4-BBA6-4931-9D21-839AA9672CC4}" dt="2023-12-03T15:31:44.736" v="1428" actId="26606"/>
          <ac:spMkLst>
            <pc:docMk/>
            <pc:sldMk cId="1985838416" sldId="291"/>
            <ac:spMk id="7" creationId="{0B7C4858-FAA3-4226-A856-193A01910E69}"/>
          </ac:spMkLst>
        </pc:spChg>
        <pc:spChg chg="add del">
          <ac:chgData name="S A, Rajesh" userId="6933d5c8-7cdd-47be-b16d-decb5c771f02" providerId="ADAL" clId="{56BC3DB4-BBA6-4931-9D21-839AA9672CC4}" dt="2023-12-03T15:31:44.736" v="1428" actId="26606"/>
          <ac:spMkLst>
            <pc:docMk/>
            <pc:sldMk cId="1985838416" sldId="291"/>
            <ac:spMk id="13" creationId="{68C1B503-0291-4E82-A65E-72D604D9F6CF}"/>
          </ac:spMkLst>
        </pc:spChg>
        <pc:spChg chg="add del">
          <ac:chgData name="S A, Rajesh" userId="6933d5c8-7cdd-47be-b16d-decb5c771f02" providerId="ADAL" clId="{56BC3DB4-BBA6-4931-9D21-839AA9672CC4}" dt="2023-12-03T15:31:44.736" v="1428" actId="26606"/>
          <ac:spMkLst>
            <pc:docMk/>
            <pc:sldMk cId="1985838416" sldId="291"/>
            <ac:spMk id="15" creationId="{B3F836C5-9601-4982-A121-CCA49BF7BA6C}"/>
          </ac:spMkLst>
        </pc:spChg>
        <pc:spChg chg="add del">
          <ac:chgData name="S A, Rajesh" userId="6933d5c8-7cdd-47be-b16d-decb5c771f02" providerId="ADAL" clId="{56BC3DB4-BBA6-4931-9D21-839AA9672CC4}" dt="2023-12-03T15:31:44.736" v="1428" actId="26606"/>
          <ac:spMkLst>
            <pc:docMk/>
            <pc:sldMk cId="1985838416" sldId="291"/>
            <ac:spMk id="16" creationId="{011FACCD-8B95-4879-B20F-26F41E8BC89A}"/>
          </ac:spMkLst>
        </pc:spChg>
        <pc:spChg chg="add del">
          <ac:chgData name="S A, Rajesh" userId="6933d5c8-7cdd-47be-b16d-decb5c771f02" providerId="ADAL" clId="{56BC3DB4-BBA6-4931-9D21-839AA9672CC4}" dt="2023-12-03T15:31:44.736" v="1428" actId="26606"/>
          <ac:spMkLst>
            <pc:docMk/>
            <pc:sldMk cId="1985838416" sldId="291"/>
            <ac:spMk id="17" creationId="{46CD0D05-FF47-4ABB-841C-0600CADC354B}"/>
          </ac:spMkLst>
        </pc:spChg>
        <pc:spChg chg="add del">
          <ac:chgData name="S A, Rajesh" userId="6933d5c8-7cdd-47be-b16d-decb5c771f02" providerId="ADAL" clId="{56BC3DB4-BBA6-4931-9D21-839AA9672CC4}" dt="2023-12-03T15:31:44.736" v="1428" actId="26606"/>
          <ac:spMkLst>
            <pc:docMk/>
            <pc:sldMk cId="1985838416" sldId="291"/>
            <ac:spMk id="18" creationId="{E9B2A7AA-2C45-40F0-B861-4EB9AA9F66F8}"/>
          </ac:spMkLst>
        </pc:spChg>
        <pc:spChg chg="add del">
          <ac:chgData name="S A, Rajesh" userId="6933d5c8-7cdd-47be-b16d-decb5c771f02" providerId="ADAL" clId="{56BC3DB4-BBA6-4931-9D21-839AA9672CC4}" dt="2023-12-03T15:31:44.736" v="1428" actId="26606"/>
          <ac:spMkLst>
            <pc:docMk/>
            <pc:sldMk cId="1985838416" sldId="291"/>
            <ac:spMk id="20" creationId="{3CE3689C-E8F8-4542-8800-E68B764AFD2E}"/>
          </ac:spMkLst>
        </pc:spChg>
        <pc:spChg chg="add del">
          <ac:chgData name="S A, Rajesh" userId="6933d5c8-7cdd-47be-b16d-decb5c771f02" providerId="ADAL" clId="{56BC3DB4-BBA6-4931-9D21-839AA9672CC4}" dt="2023-12-03T15:31:44.736" v="1428" actId="26606"/>
          <ac:spMkLst>
            <pc:docMk/>
            <pc:sldMk cId="1985838416" sldId="291"/>
            <ac:spMk id="22" creationId="{52467CA7-F767-4582-9BB7-0B1AF75DF721}"/>
          </ac:spMkLst>
        </pc:spChg>
        <pc:spChg chg="add del">
          <ac:chgData name="S A, Rajesh" userId="6933d5c8-7cdd-47be-b16d-decb5c771f02" providerId="ADAL" clId="{56BC3DB4-BBA6-4931-9D21-839AA9672CC4}" dt="2023-12-05T01:43:17.136" v="2006"/>
          <ac:spMkLst>
            <pc:docMk/>
            <pc:sldMk cId="1985838416" sldId="291"/>
            <ac:spMk id="37" creationId="{011FACCD-8B95-4879-B20F-26F41E8BC89A}"/>
          </ac:spMkLst>
        </pc:spChg>
        <pc:spChg chg="add del">
          <ac:chgData name="S A, Rajesh" userId="6933d5c8-7cdd-47be-b16d-decb5c771f02" providerId="ADAL" clId="{56BC3DB4-BBA6-4931-9D21-839AA9672CC4}" dt="2023-12-05T01:43:17.136" v="2006"/>
          <ac:spMkLst>
            <pc:docMk/>
            <pc:sldMk cId="1985838416" sldId="291"/>
            <ac:spMk id="39" creationId="{E9B2A7AA-2C45-40F0-B861-4EB9AA9F66F8}"/>
          </ac:spMkLst>
        </pc:spChg>
        <pc:spChg chg="add del">
          <ac:chgData name="S A, Rajesh" userId="6933d5c8-7cdd-47be-b16d-decb5c771f02" providerId="ADAL" clId="{56BC3DB4-BBA6-4931-9D21-839AA9672CC4}" dt="2023-12-05T01:43:17.136" v="2006"/>
          <ac:spMkLst>
            <pc:docMk/>
            <pc:sldMk cId="1985838416" sldId="291"/>
            <ac:spMk id="41" creationId="{3CE3689C-E8F8-4542-8800-E68B764AFD2E}"/>
          </ac:spMkLst>
        </pc:spChg>
        <pc:spChg chg="add del">
          <ac:chgData name="S A, Rajesh" userId="6933d5c8-7cdd-47be-b16d-decb5c771f02" providerId="ADAL" clId="{56BC3DB4-BBA6-4931-9D21-839AA9672CC4}" dt="2023-12-05T01:43:17.136" v="2006"/>
          <ac:spMkLst>
            <pc:docMk/>
            <pc:sldMk cId="1985838416" sldId="291"/>
            <ac:spMk id="43" creationId="{52467CA7-F767-4582-9BB7-0B1AF75DF721}"/>
          </ac:spMkLst>
        </pc:spChg>
        <pc:grpChg chg="add del">
          <ac:chgData name="S A, Rajesh" userId="6933d5c8-7cdd-47be-b16d-decb5c771f02" providerId="ADAL" clId="{56BC3DB4-BBA6-4931-9D21-839AA9672CC4}" dt="2023-12-03T15:31:44.736" v="1428" actId="26606"/>
          <ac:grpSpMkLst>
            <pc:docMk/>
            <pc:sldMk cId="1985838416" sldId="291"/>
            <ac:grpSpMk id="5" creationId="{614F7DB2-2747-44B1-8CCD-EA4CF6EABA54}"/>
          </ac:grpSpMkLst>
        </pc:grpChg>
        <pc:grpChg chg="add del">
          <ac:chgData name="S A, Rajesh" userId="6933d5c8-7cdd-47be-b16d-decb5c771f02" providerId="ADAL" clId="{56BC3DB4-BBA6-4931-9D21-839AA9672CC4}" dt="2023-12-03T15:31:44.736" v="1428" actId="26606"/>
          <ac:grpSpMkLst>
            <pc:docMk/>
            <pc:sldMk cId="1985838416" sldId="291"/>
            <ac:grpSpMk id="8" creationId="{614F7DB2-2747-44B1-8CCD-EA4CF6EABA54}"/>
          </ac:grpSpMkLst>
        </pc:grpChg>
        <pc:grpChg chg="add del">
          <ac:chgData name="S A, Rajesh" userId="6933d5c8-7cdd-47be-b16d-decb5c771f02" providerId="ADAL" clId="{56BC3DB4-BBA6-4931-9D21-839AA9672CC4}" dt="2023-12-05T01:43:17.136" v="2006"/>
          <ac:grpSpMkLst>
            <pc:docMk/>
            <pc:sldMk cId="1985838416" sldId="291"/>
            <ac:grpSpMk id="29" creationId="{614F7DB2-2747-44B1-8CCD-EA4CF6EABA54}"/>
          </ac:grpSpMkLst>
        </pc:grpChg>
        <pc:picChg chg="mod replId">
          <ac:chgData name="S A, Rajesh" userId="6933d5c8-7cdd-47be-b16d-decb5c771f02" providerId="ADAL" clId="{56BC3DB4-BBA6-4931-9D21-839AA9672CC4}" dt="2023-12-03T15:31:17.047" v="1394" actId="26606"/>
          <ac:picMkLst>
            <pc:docMk/>
            <pc:sldMk cId="1985838416" sldId="291"/>
            <ac:picMk id="21" creationId="{6B274392-2BAA-4EFD-A7A4-941ABF7B2B14}"/>
          </ac:picMkLst>
        </pc:picChg>
        <pc:picChg chg="mod replId">
          <ac:chgData name="S A, Rajesh" userId="6933d5c8-7cdd-47be-b16d-decb5c771f02" providerId="ADAL" clId="{56BC3DB4-BBA6-4931-9D21-839AA9672CC4}" dt="2023-12-03T15:31:17.047" v="1394" actId="26606"/>
          <ac:picMkLst>
            <pc:docMk/>
            <pc:sldMk cId="1985838416" sldId="291"/>
            <ac:picMk id="23" creationId="{F6C42F04-DEA1-45C3-9F84-8B1652F9C90D}"/>
          </ac:picMkLst>
        </pc:picChg>
        <pc:picChg chg="mod replId">
          <ac:chgData name="S A, Rajesh" userId="6933d5c8-7cdd-47be-b16d-decb5c771f02" providerId="ADAL" clId="{56BC3DB4-BBA6-4931-9D21-839AA9672CC4}" dt="2023-12-03T15:31:17.047" v="1394" actId="26606"/>
          <ac:picMkLst>
            <pc:docMk/>
            <pc:sldMk cId="1985838416" sldId="291"/>
            <ac:picMk id="24" creationId="{DA860151-6D39-4EDD-99B8-908690A0DD37}"/>
          </ac:picMkLst>
        </pc:picChg>
        <pc:cxnChg chg="add del">
          <ac:chgData name="S A, Rajesh" userId="6933d5c8-7cdd-47be-b16d-decb5c771f02" providerId="ADAL" clId="{56BC3DB4-BBA6-4931-9D21-839AA9672CC4}" dt="2023-12-03T15:31:44.736" v="1428" actId="26606"/>
          <ac:cxnSpMkLst>
            <pc:docMk/>
            <pc:sldMk cId="1985838416" sldId="291"/>
            <ac:cxnSpMk id="6" creationId="{2C02D87C-1E23-4B24-AFE6-A85743C72FDD}"/>
          </ac:cxnSpMkLst>
        </pc:cxnChg>
        <pc:cxnChg chg="add del">
          <ac:chgData name="S A, Rajesh" userId="6933d5c8-7cdd-47be-b16d-decb5c771f02" providerId="ADAL" clId="{56BC3DB4-BBA6-4931-9D21-839AA9672CC4}" dt="2023-12-03T15:31:44.736" v="1428" actId="26606"/>
          <ac:cxnSpMkLst>
            <pc:docMk/>
            <pc:sldMk cId="1985838416" sldId="291"/>
            <ac:cxnSpMk id="14" creationId="{2C02D87C-1E23-4B24-AFE6-A85743C72FDD}"/>
          </ac:cxnSpMkLst>
        </pc:cxnChg>
        <pc:cxnChg chg="add del">
          <ac:chgData name="S A, Rajesh" userId="6933d5c8-7cdd-47be-b16d-decb5c771f02" providerId="ADAL" clId="{56BC3DB4-BBA6-4931-9D21-839AA9672CC4}" dt="2023-12-05T01:43:17.136" v="2006"/>
          <ac:cxnSpMkLst>
            <pc:docMk/>
            <pc:sldMk cId="1985838416" sldId="291"/>
            <ac:cxnSpMk id="35" creationId="{2C02D87C-1E23-4B24-AFE6-A85743C72FDD}"/>
          </ac:cxnSpMkLst>
        </pc:cxnChg>
      </pc:sldChg>
      <pc:sldChg chg="addSp delSp modSp add mod ord delDesignElem">
        <pc:chgData name="S A, Rajesh" userId="6933d5c8-7cdd-47be-b16d-decb5c771f02" providerId="ADAL" clId="{56BC3DB4-BBA6-4931-9D21-839AA9672CC4}" dt="2023-12-05T01:43:17.136" v="2006"/>
        <pc:sldMkLst>
          <pc:docMk/>
          <pc:sldMk cId="1407636002" sldId="292"/>
        </pc:sldMkLst>
        <pc:spChg chg="mod">
          <ac:chgData name="S A, Rajesh" userId="6933d5c8-7cdd-47be-b16d-decb5c771f02" providerId="ADAL" clId="{56BC3DB4-BBA6-4931-9D21-839AA9672CC4}" dt="2023-12-03T15:35:48.192" v="1456" actId="20577"/>
          <ac:spMkLst>
            <pc:docMk/>
            <pc:sldMk cId="1407636002" sldId="292"/>
            <ac:spMk id="2" creationId="{BABE937B-F92A-CB80-7603-85AE4200E7FA}"/>
          </ac:spMkLst>
        </pc:spChg>
        <pc:spChg chg="mod">
          <ac:chgData name="S A, Rajesh" userId="6933d5c8-7cdd-47be-b16d-decb5c771f02" providerId="ADAL" clId="{56BC3DB4-BBA6-4931-9D21-839AA9672CC4}" dt="2023-12-03T15:38:47.659" v="1474" actId="20577"/>
          <ac:spMkLst>
            <pc:docMk/>
            <pc:sldMk cId="1407636002" sldId="292"/>
            <ac:spMk id="3" creationId="{E4E151A3-803F-530F-FD01-D4BD2C30C677}"/>
          </ac:spMkLst>
        </pc:spChg>
        <pc:spChg chg="add del">
          <ac:chgData name="S A, Rajesh" userId="6933d5c8-7cdd-47be-b16d-decb5c771f02" providerId="ADAL" clId="{56BC3DB4-BBA6-4931-9D21-839AA9672CC4}" dt="2023-12-05T01:43:17.136" v="2006"/>
          <ac:spMkLst>
            <pc:docMk/>
            <pc:sldMk cId="1407636002" sldId="292"/>
            <ac:spMk id="37" creationId="{011FACCD-8B95-4879-B20F-26F41E8BC89A}"/>
          </ac:spMkLst>
        </pc:spChg>
        <pc:spChg chg="add del">
          <ac:chgData name="S A, Rajesh" userId="6933d5c8-7cdd-47be-b16d-decb5c771f02" providerId="ADAL" clId="{56BC3DB4-BBA6-4931-9D21-839AA9672CC4}" dt="2023-12-05T01:43:17.136" v="2006"/>
          <ac:spMkLst>
            <pc:docMk/>
            <pc:sldMk cId="1407636002" sldId="292"/>
            <ac:spMk id="39" creationId="{E9B2A7AA-2C45-40F0-B861-4EB9AA9F66F8}"/>
          </ac:spMkLst>
        </pc:spChg>
        <pc:spChg chg="add del">
          <ac:chgData name="S A, Rajesh" userId="6933d5c8-7cdd-47be-b16d-decb5c771f02" providerId="ADAL" clId="{56BC3DB4-BBA6-4931-9D21-839AA9672CC4}" dt="2023-12-05T01:43:17.136" v="2006"/>
          <ac:spMkLst>
            <pc:docMk/>
            <pc:sldMk cId="1407636002" sldId="292"/>
            <ac:spMk id="41" creationId="{3CE3689C-E8F8-4542-8800-E68B764AFD2E}"/>
          </ac:spMkLst>
        </pc:spChg>
        <pc:spChg chg="add del">
          <ac:chgData name="S A, Rajesh" userId="6933d5c8-7cdd-47be-b16d-decb5c771f02" providerId="ADAL" clId="{56BC3DB4-BBA6-4931-9D21-839AA9672CC4}" dt="2023-12-05T01:43:17.136" v="2006"/>
          <ac:spMkLst>
            <pc:docMk/>
            <pc:sldMk cId="1407636002" sldId="292"/>
            <ac:spMk id="43" creationId="{52467CA7-F767-4582-9BB7-0B1AF75DF721}"/>
          </ac:spMkLst>
        </pc:spChg>
        <pc:grpChg chg="add del">
          <ac:chgData name="S A, Rajesh" userId="6933d5c8-7cdd-47be-b16d-decb5c771f02" providerId="ADAL" clId="{56BC3DB4-BBA6-4931-9D21-839AA9672CC4}" dt="2023-12-05T01:43:17.136" v="2006"/>
          <ac:grpSpMkLst>
            <pc:docMk/>
            <pc:sldMk cId="1407636002" sldId="292"/>
            <ac:grpSpMk id="29" creationId="{614F7DB2-2747-44B1-8CCD-EA4CF6EABA54}"/>
          </ac:grpSpMkLst>
        </pc:grpChg>
        <pc:cxnChg chg="add del">
          <ac:chgData name="S A, Rajesh" userId="6933d5c8-7cdd-47be-b16d-decb5c771f02" providerId="ADAL" clId="{56BC3DB4-BBA6-4931-9D21-839AA9672CC4}" dt="2023-12-05T01:43:17.136" v="2006"/>
          <ac:cxnSpMkLst>
            <pc:docMk/>
            <pc:sldMk cId="1407636002" sldId="292"/>
            <ac:cxnSpMk id="35" creationId="{2C02D87C-1E23-4B24-AFE6-A85743C72FDD}"/>
          </ac:cxnSpMkLst>
        </pc:cxnChg>
      </pc:sldChg>
      <pc:sldChg chg="addSp delSp modSp add mod ord modAnim delDesignElem">
        <pc:chgData name="S A, Rajesh" userId="6933d5c8-7cdd-47be-b16d-decb5c771f02" providerId="ADAL" clId="{56BC3DB4-BBA6-4931-9D21-839AA9672CC4}" dt="2023-12-05T01:43:17.136" v="2006"/>
        <pc:sldMkLst>
          <pc:docMk/>
          <pc:sldMk cId="524371944" sldId="293"/>
        </pc:sldMkLst>
        <pc:spChg chg="mod">
          <ac:chgData name="S A, Rajesh" userId="6933d5c8-7cdd-47be-b16d-decb5c771f02" providerId="ADAL" clId="{56BC3DB4-BBA6-4931-9D21-839AA9672CC4}" dt="2023-12-03T16:52:26.032" v="1479" actId="20577"/>
          <ac:spMkLst>
            <pc:docMk/>
            <pc:sldMk cId="524371944" sldId="293"/>
            <ac:spMk id="2" creationId="{F2A906C7-2585-D40E-79DE-B1FE70CE437F}"/>
          </ac:spMkLst>
        </pc:spChg>
        <pc:spChg chg="mod">
          <ac:chgData name="S A, Rajesh" userId="6933d5c8-7cdd-47be-b16d-decb5c771f02" providerId="ADAL" clId="{56BC3DB4-BBA6-4931-9D21-839AA9672CC4}" dt="2023-12-03T16:55:52.085" v="1498" actId="12"/>
          <ac:spMkLst>
            <pc:docMk/>
            <pc:sldMk cId="524371944" sldId="293"/>
            <ac:spMk id="3" creationId="{02ADD3CF-C408-F0CA-A3FF-471632605068}"/>
          </ac:spMkLst>
        </pc:spChg>
        <pc:spChg chg="add del">
          <ac:chgData name="S A, Rajesh" userId="6933d5c8-7cdd-47be-b16d-decb5c771f02" providerId="ADAL" clId="{56BC3DB4-BBA6-4931-9D21-839AA9672CC4}" dt="2023-12-05T01:43:17.136" v="2006"/>
          <ac:spMkLst>
            <pc:docMk/>
            <pc:sldMk cId="524371944" sldId="293"/>
            <ac:spMk id="7" creationId="{52723366-C73B-4ED6-ADEF-29911C6BC55F}"/>
          </ac:spMkLst>
        </pc:spChg>
        <pc:spChg chg="add del">
          <ac:chgData name="S A, Rajesh" userId="6933d5c8-7cdd-47be-b16d-decb5c771f02" providerId="ADAL" clId="{56BC3DB4-BBA6-4931-9D21-839AA9672CC4}" dt="2023-12-05T01:43:17.136" v="2006"/>
          <ac:spMkLst>
            <pc:docMk/>
            <pc:sldMk cId="524371944" sldId="293"/>
            <ac:spMk id="13" creationId="{847A4152-8E41-4D1C-B88C-57C5C430A69E}"/>
          </ac:spMkLst>
        </pc:spChg>
        <pc:spChg chg="add del">
          <ac:chgData name="S A, Rajesh" userId="6933d5c8-7cdd-47be-b16d-decb5c771f02" providerId="ADAL" clId="{56BC3DB4-BBA6-4931-9D21-839AA9672CC4}" dt="2023-12-05T01:43:17.136" v="2006"/>
          <ac:spMkLst>
            <pc:docMk/>
            <pc:sldMk cId="524371944" sldId="293"/>
            <ac:spMk id="15" creationId="{999F76F5-72D4-4814-9169-8F535AEEB809}"/>
          </ac:spMkLst>
        </pc:spChg>
        <pc:spChg chg="add del">
          <ac:chgData name="S A, Rajesh" userId="6933d5c8-7cdd-47be-b16d-decb5c771f02" providerId="ADAL" clId="{56BC3DB4-BBA6-4931-9D21-839AA9672CC4}" dt="2023-12-05T01:43:17.136" v="2006"/>
          <ac:spMkLst>
            <pc:docMk/>
            <pc:sldMk cId="524371944" sldId="293"/>
            <ac:spMk id="17" creationId="{C6202988-4466-42C5-B33A-AFABF051B4FE}"/>
          </ac:spMkLst>
        </pc:spChg>
        <pc:grpChg chg="add del">
          <ac:chgData name="S A, Rajesh" userId="6933d5c8-7cdd-47be-b16d-decb5c771f02" providerId="ADAL" clId="{56BC3DB4-BBA6-4931-9D21-839AA9672CC4}" dt="2023-12-05T01:43:17.136" v="2006"/>
          <ac:grpSpMkLst>
            <pc:docMk/>
            <pc:sldMk cId="524371944" sldId="293"/>
            <ac:grpSpMk id="5" creationId="{614F7DB2-2747-44B1-8CCD-EA4CF6EABA54}"/>
          </ac:grpSpMkLst>
        </pc:grpChg>
        <pc:cxnChg chg="add del">
          <ac:chgData name="S A, Rajesh" userId="6933d5c8-7cdd-47be-b16d-decb5c771f02" providerId="ADAL" clId="{56BC3DB4-BBA6-4931-9D21-839AA9672CC4}" dt="2023-12-05T01:43:17.136" v="2006"/>
          <ac:cxnSpMkLst>
            <pc:docMk/>
            <pc:sldMk cId="524371944" sldId="293"/>
            <ac:cxnSpMk id="6" creationId="{2C02D87C-1E23-4B24-AFE6-A85743C72FDD}"/>
          </ac:cxnSpMkLst>
        </pc:cxnChg>
      </pc:sldChg>
      <pc:sldChg chg="addSp delSp modSp add mod modAnim delDesignElem">
        <pc:chgData name="S A, Rajesh" userId="6933d5c8-7cdd-47be-b16d-decb5c771f02" providerId="ADAL" clId="{56BC3DB4-BBA6-4931-9D21-839AA9672CC4}" dt="2023-12-05T01:43:17.136" v="2006"/>
        <pc:sldMkLst>
          <pc:docMk/>
          <pc:sldMk cId="4140226359" sldId="294"/>
        </pc:sldMkLst>
        <pc:spChg chg="mod">
          <ac:chgData name="S A, Rajesh" userId="6933d5c8-7cdd-47be-b16d-decb5c771f02" providerId="ADAL" clId="{56BC3DB4-BBA6-4931-9D21-839AA9672CC4}" dt="2023-12-03T16:56:34.769" v="1504" actId="20577"/>
          <ac:spMkLst>
            <pc:docMk/>
            <pc:sldMk cId="4140226359" sldId="294"/>
            <ac:spMk id="2" creationId="{F2A906C7-2585-D40E-79DE-B1FE70CE437F}"/>
          </ac:spMkLst>
        </pc:spChg>
        <pc:spChg chg="mod">
          <ac:chgData name="S A, Rajesh" userId="6933d5c8-7cdd-47be-b16d-decb5c771f02" providerId="ADAL" clId="{56BC3DB4-BBA6-4931-9D21-839AA9672CC4}" dt="2023-12-03T17:10:06.936" v="1540" actId="255"/>
          <ac:spMkLst>
            <pc:docMk/>
            <pc:sldMk cId="4140226359" sldId="294"/>
            <ac:spMk id="3" creationId="{02ADD3CF-C408-F0CA-A3FF-471632605068}"/>
          </ac:spMkLst>
        </pc:spChg>
        <pc:spChg chg="add del">
          <ac:chgData name="S A, Rajesh" userId="6933d5c8-7cdd-47be-b16d-decb5c771f02" providerId="ADAL" clId="{56BC3DB4-BBA6-4931-9D21-839AA9672CC4}" dt="2023-12-05T01:43:17.136" v="2006"/>
          <ac:spMkLst>
            <pc:docMk/>
            <pc:sldMk cId="4140226359" sldId="294"/>
            <ac:spMk id="7" creationId="{52723366-C73B-4ED6-ADEF-29911C6BC55F}"/>
          </ac:spMkLst>
        </pc:spChg>
        <pc:spChg chg="add del">
          <ac:chgData name="S A, Rajesh" userId="6933d5c8-7cdd-47be-b16d-decb5c771f02" providerId="ADAL" clId="{56BC3DB4-BBA6-4931-9D21-839AA9672CC4}" dt="2023-12-05T01:43:17.136" v="2006"/>
          <ac:spMkLst>
            <pc:docMk/>
            <pc:sldMk cId="4140226359" sldId="294"/>
            <ac:spMk id="13" creationId="{847A4152-8E41-4D1C-B88C-57C5C430A69E}"/>
          </ac:spMkLst>
        </pc:spChg>
        <pc:spChg chg="add del">
          <ac:chgData name="S A, Rajesh" userId="6933d5c8-7cdd-47be-b16d-decb5c771f02" providerId="ADAL" clId="{56BC3DB4-BBA6-4931-9D21-839AA9672CC4}" dt="2023-12-05T01:43:17.136" v="2006"/>
          <ac:spMkLst>
            <pc:docMk/>
            <pc:sldMk cId="4140226359" sldId="294"/>
            <ac:spMk id="15" creationId="{999F76F5-72D4-4814-9169-8F535AEEB809}"/>
          </ac:spMkLst>
        </pc:spChg>
        <pc:spChg chg="add del">
          <ac:chgData name="S A, Rajesh" userId="6933d5c8-7cdd-47be-b16d-decb5c771f02" providerId="ADAL" clId="{56BC3DB4-BBA6-4931-9D21-839AA9672CC4}" dt="2023-12-05T01:43:17.136" v="2006"/>
          <ac:spMkLst>
            <pc:docMk/>
            <pc:sldMk cId="4140226359" sldId="294"/>
            <ac:spMk id="17" creationId="{C6202988-4466-42C5-B33A-AFABF051B4FE}"/>
          </ac:spMkLst>
        </pc:spChg>
        <pc:grpChg chg="add del">
          <ac:chgData name="S A, Rajesh" userId="6933d5c8-7cdd-47be-b16d-decb5c771f02" providerId="ADAL" clId="{56BC3DB4-BBA6-4931-9D21-839AA9672CC4}" dt="2023-12-05T01:43:17.136" v="2006"/>
          <ac:grpSpMkLst>
            <pc:docMk/>
            <pc:sldMk cId="4140226359" sldId="294"/>
            <ac:grpSpMk id="5" creationId="{614F7DB2-2747-44B1-8CCD-EA4CF6EABA54}"/>
          </ac:grpSpMkLst>
        </pc:grpChg>
        <pc:cxnChg chg="add del">
          <ac:chgData name="S A, Rajesh" userId="6933d5c8-7cdd-47be-b16d-decb5c771f02" providerId="ADAL" clId="{56BC3DB4-BBA6-4931-9D21-839AA9672CC4}" dt="2023-12-05T01:43:17.136" v="2006"/>
          <ac:cxnSpMkLst>
            <pc:docMk/>
            <pc:sldMk cId="4140226359" sldId="294"/>
            <ac:cxnSpMk id="6" creationId="{2C02D87C-1E23-4B24-AFE6-A85743C72FDD}"/>
          </ac:cxnSpMkLst>
        </pc:cxnChg>
      </pc:sldChg>
      <pc:sldChg chg="addSp delSp modSp add mod modAnim delDesignElem">
        <pc:chgData name="S A, Rajesh" userId="6933d5c8-7cdd-47be-b16d-decb5c771f02" providerId="ADAL" clId="{56BC3DB4-BBA6-4931-9D21-839AA9672CC4}" dt="2023-12-05T01:43:17.136" v="2006"/>
        <pc:sldMkLst>
          <pc:docMk/>
          <pc:sldMk cId="298390313" sldId="295"/>
        </pc:sldMkLst>
        <pc:spChg chg="mod">
          <ac:chgData name="S A, Rajesh" userId="6933d5c8-7cdd-47be-b16d-decb5c771f02" providerId="ADAL" clId="{56BC3DB4-BBA6-4931-9D21-839AA9672CC4}" dt="2023-12-03T17:00:14.550" v="1527" actId="20577"/>
          <ac:spMkLst>
            <pc:docMk/>
            <pc:sldMk cId="298390313" sldId="295"/>
            <ac:spMk id="2" creationId="{F2A906C7-2585-D40E-79DE-B1FE70CE437F}"/>
          </ac:spMkLst>
        </pc:spChg>
        <pc:spChg chg="mod">
          <ac:chgData name="S A, Rajesh" userId="6933d5c8-7cdd-47be-b16d-decb5c771f02" providerId="ADAL" clId="{56BC3DB4-BBA6-4931-9D21-839AA9672CC4}" dt="2023-12-03T17:10:38.528" v="1541" actId="255"/>
          <ac:spMkLst>
            <pc:docMk/>
            <pc:sldMk cId="298390313" sldId="295"/>
            <ac:spMk id="3" creationId="{02ADD3CF-C408-F0CA-A3FF-471632605068}"/>
          </ac:spMkLst>
        </pc:spChg>
        <pc:spChg chg="add del">
          <ac:chgData name="S A, Rajesh" userId="6933d5c8-7cdd-47be-b16d-decb5c771f02" providerId="ADAL" clId="{56BC3DB4-BBA6-4931-9D21-839AA9672CC4}" dt="2023-12-05T01:43:17.136" v="2006"/>
          <ac:spMkLst>
            <pc:docMk/>
            <pc:sldMk cId="298390313" sldId="295"/>
            <ac:spMk id="7" creationId="{52723366-C73B-4ED6-ADEF-29911C6BC55F}"/>
          </ac:spMkLst>
        </pc:spChg>
        <pc:spChg chg="add del">
          <ac:chgData name="S A, Rajesh" userId="6933d5c8-7cdd-47be-b16d-decb5c771f02" providerId="ADAL" clId="{56BC3DB4-BBA6-4931-9D21-839AA9672CC4}" dt="2023-12-05T01:43:17.136" v="2006"/>
          <ac:spMkLst>
            <pc:docMk/>
            <pc:sldMk cId="298390313" sldId="295"/>
            <ac:spMk id="13" creationId="{847A4152-8E41-4D1C-B88C-57C5C430A69E}"/>
          </ac:spMkLst>
        </pc:spChg>
        <pc:spChg chg="add del">
          <ac:chgData name="S A, Rajesh" userId="6933d5c8-7cdd-47be-b16d-decb5c771f02" providerId="ADAL" clId="{56BC3DB4-BBA6-4931-9D21-839AA9672CC4}" dt="2023-12-05T01:43:17.136" v="2006"/>
          <ac:spMkLst>
            <pc:docMk/>
            <pc:sldMk cId="298390313" sldId="295"/>
            <ac:spMk id="15" creationId="{999F76F5-72D4-4814-9169-8F535AEEB809}"/>
          </ac:spMkLst>
        </pc:spChg>
        <pc:spChg chg="add del">
          <ac:chgData name="S A, Rajesh" userId="6933d5c8-7cdd-47be-b16d-decb5c771f02" providerId="ADAL" clId="{56BC3DB4-BBA6-4931-9D21-839AA9672CC4}" dt="2023-12-05T01:43:17.136" v="2006"/>
          <ac:spMkLst>
            <pc:docMk/>
            <pc:sldMk cId="298390313" sldId="295"/>
            <ac:spMk id="17" creationId="{C6202988-4466-42C5-B33A-AFABF051B4FE}"/>
          </ac:spMkLst>
        </pc:spChg>
        <pc:grpChg chg="add del">
          <ac:chgData name="S A, Rajesh" userId="6933d5c8-7cdd-47be-b16d-decb5c771f02" providerId="ADAL" clId="{56BC3DB4-BBA6-4931-9D21-839AA9672CC4}" dt="2023-12-05T01:43:17.136" v="2006"/>
          <ac:grpSpMkLst>
            <pc:docMk/>
            <pc:sldMk cId="298390313" sldId="295"/>
            <ac:grpSpMk id="5" creationId="{614F7DB2-2747-44B1-8CCD-EA4CF6EABA54}"/>
          </ac:grpSpMkLst>
        </pc:grpChg>
        <pc:cxnChg chg="add del">
          <ac:chgData name="S A, Rajesh" userId="6933d5c8-7cdd-47be-b16d-decb5c771f02" providerId="ADAL" clId="{56BC3DB4-BBA6-4931-9D21-839AA9672CC4}" dt="2023-12-05T01:43:17.136" v="2006"/>
          <ac:cxnSpMkLst>
            <pc:docMk/>
            <pc:sldMk cId="298390313" sldId="295"/>
            <ac:cxnSpMk id="6" creationId="{2C02D87C-1E23-4B24-AFE6-A85743C72FDD}"/>
          </ac:cxnSpMkLst>
        </pc:cxnChg>
      </pc:sldChg>
      <pc:sldChg chg="addSp delSp modSp add mod ord delDesignElem">
        <pc:chgData name="S A, Rajesh" userId="6933d5c8-7cdd-47be-b16d-decb5c771f02" providerId="ADAL" clId="{56BC3DB4-BBA6-4931-9D21-839AA9672CC4}" dt="2023-12-05T04:27:15.116" v="2102"/>
        <pc:sldMkLst>
          <pc:docMk/>
          <pc:sldMk cId="2949859894" sldId="296"/>
        </pc:sldMkLst>
        <pc:spChg chg="mod">
          <ac:chgData name="S A, Rajesh" userId="6933d5c8-7cdd-47be-b16d-decb5c771f02" providerId="ADAL" clId="{56BC3DB4-BBA6-4931-9D21-839AA9672CC4}" dt="2023-12-03T17:16:57.113" v="1548" actId="20577"/>
          <ac:spMkLst>
            <pc:docMk/>
            <pc:sldMk cId="2949859894" sldId="296"/>
            <ac:spMk id="2" creationId="{7FCF7C67-2A72-61C2-CC3F-7603414E0165}"/>
          </ac:spMkLst>
        </pc:spChg>
        <pc:spChg chg="mod">
          <ac:chgData name="S A, Rajesh" userId="6933d5c8-7cdd-47be-b16d-decb5c771f02" providerId="ADAL" clId="{56BC3DB4-BBA6-4931-9D21-839AA9672CC4}" dt="2023-12-03T17:19:45.186" v="1580" actId="27636"/>
          <ac:spMkLst>
            <pc:docMk/>
            <pc:sldMk cId="2949859894" sldId="296"/>
            <ac:spMk id="3" creationId="{DAE0C01F-6A10-C7A6-D5E7-452BEF9B0BE2}"/>
          </ac:spMkLst>
        </pc:spChg>
        <pc:spChg chg="add del">
          <ac:chgData name="S A, Rajesh" userId="6933d5c8-7cdd-47be-b16d-decb5c771f02" providerId="ADAL" clId="{56BC3DB4-BBA6-4931-9D21-839AA9672CC4}" dt="2023-12-05T01:43:17.136" v="2006"/>
          <ac:spMkLst>
            <pc:docMk/>
            <pc:sldMk cId="2949859894" sldId="296"/>
            <ac:spMk id="7" creationId="{0B7C4858-FAA3-4226-A856-193A01910E69}"/>
          </ac:spMkLst>
        </pc:spChg>
        <pc:spChg chg="add del">
          <ac:chgData name="S A, Rajesh" userId="6933d5c8-7cdd-47be-b16d-decb5c771f02" providerId="ADAL" clId="{56BC3DB4-BBA6-4931-9D21-839AA9672CC4}" dt="2023-12-05T01:43:17.136" v="2006"/>
          <ac:spMkLst>
            <pc:docMk/>
            <pc:sldMk cId="2949859894" sldId="296"/>
            <ac:spMk id="13" creationId="{68C1B503-0291-4E82-A65E-72D604D9F6CF}"/>
          </ac:spMkLst>
        </pc:spChg>
        <pc:spChg chg="add del">
          <ac:chgData name="S A, Rajesh" userId="6933d5c8-7cdd-47be-b16d-decb5c771f02" providerId="ADAL" clId="{56BC3DB4-BBA6-4931-9D21-839AA9672CC4}" dt="2023-12-05T01:43:17.136" v="2006"/>
          <ac:spMkLst>
            <pc:docMk/>
            <pc:sldMk cId="2949859894" sldId="296"/>
            <ac:spMk id="15" creationId="{B3F836C5-9601-4982-A121-CCA49BF7BA6C}"/>
          </ac:spMkLst>
        </pc:spChg>
        <pc:spChg chg="add del">
          <ac:chgData name="S A, Rajesh" userId="6933d5c8-7cdd-47be-b16d-decb5c771f02" providerId="ADAL" clId="{56BC3DB4-BBA6-4931-9D21-839AA9672CC4}" dt="2023-12-05T01:43:17.136" v="2006"/>
          <ac:spMkLst>
            <pc:docMk/>
            <pc:sldMk cId="2949859894" sldId="296"/>
            <ac:spMk id="17" creationId="{46CD0D05-FF47-4ABB-841C-0600CADC354B}"/>
          </ac:spMkLst>
        </pc:spChg>
        <pc:grpChg chg="add del">
          <ac:chgData name="S A, Rajesh" userId="6933d5c8-7cdd-47be-b16d-decb5c771f02" providerId="ADAL" clId="{56BC3DB4-BBA6-4931-9D21-839AA9672CC4}" dt="2023-12-05T01:43:17.136" v="2006"/>
          <ac:grpSpMkLst>
            <pc:docMk/>
            <pc:sldMk cId="2949859894" sldId="296"/>
            <ac:grpSpMk id="8" creationId="{614F7DB2-2747-44B1-8CCD-EA4CF6EABA54}"/>
          </ac:grpSpMkLst>
        </pc:grpChg>
        <pc:cxnChg chg="add del">
          <ac:chgData name="S A, Rajesh" userId="6933d5c8-7cdd-47be-b16d-decb5c771f02" providerId="ADAL" clId="{56BC3DB4-BBA6-4931-9D21-839AA9672CC4}" dt="2023-12-05T01:43:17.136" v="2006"/>
          <ac:cxnSpMkLst>
            <pc:docMk/>
            <pc:sldMk cId="2949859894" sldId="296"/>
            <ac:cxnSpMk id="6" creationId="{2C02D87C-1E23-4B24-AFE6-A85743C72FDD}"/>
          </ac:cxnSpMkLst>
        </pc:cxnChg>
      </pc:sldChg>
      <pc:sldChg chg="addSp delSp modSp add mod ord delDesignElem">
        <pc:chgData name="S A, Rajesh" userId="6933d5c8-7cdd-47be-b16d-decb5c771f02" providerId="ADAL" clId="{56BC3DB4-BBA6-4931-9D21-839AA9672CC4}" dt="2023-12-05T04:27:12.574" v="2100"/>
        <pc:sldMkLst>
          <pc:docMk/>
          <pc:sldMk cId="2695019710" sldId="297"/>
        </pc:sldMkLst>
        <pc:spChg chg="mod">
          <ac:chgData name="S A, Rajesh" userId="6933d5c8-7cdd-47be-b16d-decb5c771f02" providerId="ADAL" clId="{56BC3DB4-BBA6-4931-9D21-839AA9672CC4}" dt="2023-12-03T17:19:00.988" v="1569" actId="20577"/>
          <ac:spMkLst>
            <pc:docMk/>
            <pc:sldMk cId="2695019710" sldId="297"/>
            <ac:spMk id="2" creationId="{7FCF7C67-2A72-61C2-CC3F-7603414E0165}"/>
          </ac:spMkLst>
        </pc:spChg>
        <pc:spChg chg="mod">
          <ac:chgData name="S A, Rajesh" userId="6933d5c8-7cdd-47be-b16d-decb5c771f02" providerId="ADAL" clId="{56BC3DB4-BBA6-4931-9D21-839AA9672CC4}" dt="2023-12-03T17:21:25.587" v="1594" actId="114"/>
          <ac:spMkLst>
            <pc:docMk/>
            <pc:sldMk cId="2695019710" sldId="297"/>
            <ac:spMk id="3" creationId="{DAE0C01F-6A10-C7A6-D5E7-452BEF9B0BE2}"/>
          </ac:spMkLst>
        </pc:spChg>
        <pc:spChg chg="add del">
          <ac:chgData name="S A, Rajesh" userId="6933d5c8-7cdd-47be-b16d-decb5c771f02" providerId="ADAL" clId="{56BC3DB4-BBA6-4931-9D21-839AA9672CC4}" dt="2023-12-05T01:43:17.136" v="2006"/>
          <ac:spMkLst>
            <pc:docMk/>
            <pc:sldMk cId="2695019710" sldId="297"/>
            <ac:spMk id="7" creationId="{0B7C4858-FAA3-4226-A856-193A01910E69}"/>
          </ac:spMkLst>
        </pc:spChg>
        <pc:spChg chg="add del">
          <ac:chgData name="S A, Rajesh" userId="6933d5c8-7cdd-47be-b16d-decb5c771f02" providerId="ADAL" clId="{56BC3DB4-BBA6-4931-9D21-839AA9672CC4}" dt="2023-12-05T01:43:17.136" v="2006"/>
          <ac:spMkLst>
            <pc:docMk/>
            <pc:sldMk cId="2695019710" sldId="297"/>
            <ac:spMk id="13" creationId="{68C1B503-0291-4E82-A65E-72D604D9F6CF}"/>
          </ac:spMkLst>
        </pc:spChg>
        <pc:spChg chg="add del">
          <ac:chgData name="S A, Rajesh" userId="6933d5c8-7cdd-47be-b16d-decb5c771f02" providerId="ADAL" clId="{56BC3DB4-BBA6-4931-9D21-839AA9672CC4}" dt="2023-12-05T01:43:17.136" v="2006"/>
          <ac:spMkLst>
            <pc:docMk/>
            <pc:sldMk cId="2695019710" sldId="297"/>
            <ac:spMk id="15" creationId="{B3F836C5-9601-4982-A121-CCA49BF7BA6C}"/>
          </ac:spMkLst>
        </pc:spChg>
        <pc:spChg chg="add del">
          <ac:chgData name="S A, Rajesh" userId="6933d5c8-7cdd-47be-b16d-decb5c771f02" providerId="ADAL" clId="{56BC3DB4-BBA6-4931-9D21-839AA9672CC4}" dt="2023-12-05T01:43:17.136" v="2006"/>
          <ac:spMkLst>
            <pc:docMk/>
            <pc:sldMk cId="2695019710" sldId="297"/>
            <ac:spMk id="17" creationId="{46CD0D05-FF47-4ABB-841C-0600CADC354B}"/>
          </ac:spMkLst>
        </pc:spChg>
        <pc:grpChg chg="add del">
          <ac:chgData name="S A, Rajesh" userId="6933d5c8-7cdd-47be-b16d-decb5c771f02" providerId="ADAL" clId="{56BC3DB4-BBA6-4931-9D21-839AA9672CC4}" dt="2023-12-05T01:43:17.136" v="2006"/>
          <ac:grpSpMkLst>
            <pc:docMk/>
            <pc:sldMk cId="2695019710" sldId="297"/>
            <ac:grpSpMk id="8" creationId="{614F7DB2-2747-44B1-8CCD-EA4CF6EABA54}"/>
          </ac:grpSpMkLst>
        </pc:grpChg>
        <pc:cxnChg chg="add del">
          <ac:chgData name="S A, Rajesh" userId="6933d5c8-7cdd-47be-b16d-decb5c771f02" providerId="ADAL" clId="{56BC3DB4-BBA6-4931-9D21-839AA9672CC4}" dt="2023-12-05T01:43:17.136" v="2006"/>
          <ac:cxnSpMkLst>
            <pc:docMk/>
            <pc:sldMk cId="2695019710" sldId="297"/>
            <ac:cxnSpMk id="6" creationId="{2C02D87C-1E23-4B24-AFE6-A85743C72FDD}"/>
          </ac:cxnSpMkLst>
        </pc:cxnChg>
      </pc:sldChg>
      <pc:sldChg chg="addSp delSp modSp add mod delDesignElem">
        <pc:chgData name="S A, Rajesh" userId="6933d5c8-7cdd-47be-b16d-decb5c771f02" providerId="ADAL" clId="{56BC3DB4-BBA6-4931-9D21-839AA9672CC4}" dt="2023-12-05T01:43:17.136" v="2006"/>
        <pc:sldMkLst>
          <pc:docMk/>
          <pc:sldMk cId="3255403107" sldId="298"/>
        </pc:sldMkLst>
        <pc:spChg chg="mod">
          <ac:chgData name="S A, Rajesh" userId="6933d5c8-7cdd-47be-b16d-decb5c771f02" providerId="ADAL" clId="{56BC3DB4-BBA6-4931-9D21-839AA9672CC4}" dt="2023-12-03T17:22:04.142" v="1599" actId="20577"/>
          <ac:spMkLst>
            <pc:docMk/>
            <pc:sldMk cId="3255403107" sldId="298"/>
            <ac:spMk id="2" creationId="{7FCF7C67-2A72-61C2-CC3F-7603414E0165}"/>
          </ac:spMkLst>
        </pc:spChg>
        <pc:spChg chg="mod">
          <ac:chgData name="S A, Rajesh" userId="6933d5c8-7cdd-47be-b16d-decb5c771f02" providerId="ADAL" clId="{56BC3DB4-BBA6-4931-9D21-839AA9672CC4}" dt="2023-12-03T17:30:24.329" v="1622" actId="113"/>
          <ac:spMkLst>
            <pc:docMk/>
            <pc:sldMk cId="3255403107" sldId="298"/>
            <ac:spMk id="3" creationId="{DAE0C01F-6A10-C7A6-D5E7-452BEF9B0BE2}"/>
          </ac:spMkLst>
        </pc:spChg>
        <pc:spChg chg="add del">
          <ac:chgData name="S A, Rajesh" userId="6933d5c8-7cdd-47be-b16d-decb5c771f02" providerId="ADAL" clId="{56BC3DB4-BBA6-4931-9D21-839AA9672CC4}" dt="2023-12-05T01:43:17.136" v="2006"/>
          <ac:spMkLst>
            <pc:docMk/>
            <pc:sldMk cId="3255403107" sldId="298"/>
            <ac:spMk id="7" creationId="{0B7C4858-FAA3-4226-A856-193A01910E69}"/>
          </ac:spMkLst>
        </pc:spChg>
        <pc:spChg chg="add del">
          <ac:chgData name="S A, Rajesh" userId="6933d5c8-7cdd-47be-b16d-decb5c771f02" providerId="ADAL" clId="{56BC3DB4-BBA6-4931-9D21-839AA9672CC4}" dt="2023-12-05T01:43:17.136" v="2006"/>
          <ac:spMkLst>
            <pc:docMk/>
            <pc:sldMk cId="3255403107" sldId="298"/>
            <ac:spMk id="13" creationId="{68C1B503-0291-4E82-A65E-72D604D9F6CF}"/>
          </ac:spMkLst>
        </pc:spChg>
        <pc:spChg chg="add del">
          <ac:chgData name="S A, Rajesh" userId="6933d5c8-7cdd-47be-b16d-decb5c771f02" providerId="ADAL" clId="{56BC3DB4-BBA6-4931-9D21-839AA9672CC4}" dt="2023-12-05T01:43:17.136" v="2006"/>
          <ac:spMkLst>
            <pc:docMk/>
            <pc:sldMk cId="3255403107" sldId="298"/>
            <ac:spMk id="15" creationId="{B3F836C5-9601-4982-A121-CCA49BF7BA6C}"/>
          </ac:spMkLst>
        </pc:spChg>
        <pc:spChg chg="add del">
          <ac:chgData name="S A, Rajesh" userId="6933d5c8-7cdd-47be-b16d-decb5c771f02" providerId="ADAL" clId="{56BC3DB4-BBA6-4931-9D21-839AA9672CC4}" dt="2023-12-05T01:43:17.136" v="2006"/>
          <ac:spMkLst>
            <pc:docMk/>
            <pc:sldMk cId="3255403107" sldId="298"/>
            <ac:spMk id="17" creationId="{46CD0D05-FF47-4ABB-841C-0600CADC354B}"/>
          </ac:spMkLst>
        </pc:spChg>
        <pc:grpChg chg="add del">
          <ac:chgData name="S A, Rajesh" userId="6933d5c8-7cdd-47be-b16d-decb5c771f02" providerId="ADAL" clId="{56BC3DB4-BBA6-4931-9D21-839AA9672CC4}" dt="2023-12-05T01:43:17.136" v="2006"/>
          <ac:grpSpMkLst>
            <pc:docMk/>
            <pc:sldMk cId="3255403107" sldId="298"/>
            <ac:grpSpMk id="8" creationId="{614F7DB2-2747-44B1-8CCD-EA4CF6EABA54}"/>
          </ac:grpSpMkLst>
        </pc:grpChg>
        <pc:cxnChg chg="add del">
          <ac:chgData name="S A, Rajesh" userId="6933d5c8-7cdd-47be-b16d-decb5c771f02" providerId="ADAL" clId="{56BC3DB4-BBA6-4931-9D21-839AA9672CC4}" dt="2023-12-05T01:43:17.136" v="2006"/>
          <ac:cxnSpMkLst>
            <pc:docMk/>
            <pc:sldMk cId="3255403107" sldId="298"/>
            <ac:cxnSpMk id="6" creationId="{2C02D87C-1E23-4B24-AFE6-A85743C72FDD}"/>
          </ac:cxnSpMkLst>
        </pc:cxnChg>
      </pc:sldChg>
      <pc:sldChg chg="addSp delSp modSp add mod delDesignElem">
        <pc:chgData name="S A, Rajesh" userId="6933d5c8-7cdd-47be-b16d-decb5c771f02" providerId="ADAL" clId="{56BC3DB4-BBA6-4931-9D21-839AA9672CC4}" dt="2023-12-05T01:43:17.136" v="2006"/>
        <pc:sldMkLst>
          <pc:docMk/>
          <pc:sldMk cId="1933961338" sldId="299"/>
        </pc:sldMkLst>
        <pc:spChg chg="mod">
          <ac:chgData name="S A, Rajesh" userId="6933d5c8-7cdd-47be-b16d-decb5c771f02" providerId="ADAL" clId="{56BC3DB4-BBA6-4931-9D21-839AA9672CC4}" dt="2023-12-03T17:24:12.710" v="1614" actId="6549"/>
          <ac:spMkLst>
            <pc:docMk/>
            <pc:sldMk cId="1933961338" sldId="299"/>
            <ac:spMk id="2" creationId="{7FCF7C67-2A72-61C2-CC3F-7603414E0165}"/>
          </ac:spMkLst>
        </pc:spChg>
        <pc:spChg chg="mod">
          <ac:chgData name="S A, Rajesh" userId="6933d5c8-7cdd-47be-b16d-decb5c771f02" providerId="ADAL" clId="{56BC3DB4-BBA6-4931-9D21-839AA9672CC4}" dt="2023-12-03T17:24:57.017" v="1620" actId="27636"/>
          <ac:spMkLst>
            <pc:docMk/>
            <pc:sldMk cId="1933961338" sldId="299"/>
            <ac:spMk id="3" creationId="{DAE0C01F-6A10-C7A6-D5E7-452BEF9B0BE2}"/>
          </ac:spMkLst>
        </pc:spChg>
        <pc:spChg chg="add del">
          <ac:chgData name="S A, Rajesh" userId="6933d5c8-7cdd-47be-b16d-decb5c771f02" providerId="ADAL" clId="{56BC3DB4-BBA6-4931-9D21-839AA9672CC4}" dt="2023-12-05T01:43:17.136" v="2006"/>
          <ac:spMkLst>
            <pc:docMk/>
            <pc:sldMk cId="1933961338" sldId="299"/>
            <ac:spMk id="7" creationId="{0B7C4858-FAA3-4226-A856-193A01910E69}"/>
          </ac:spMkLst>
        </pc:spChg>
        <pc:spChg chg="add del">
          <ac:chgData name="S A, Rajesh" userId="6933d5c8-7cdd-47be-b16d-decb5c771f02" providerId="ADAL" clId="{56BC3DB4-BBA6-4931-9D21-839AA9672CC4}" dt="2023-12-05T01:43:17.136" v="2006"/>
          <ac:spMkLst>
            <pc:docMk/>
            <pc:sldMk cId="1933961338" sldId="299"/>
            <ac:spMk id="13" creationId="{68C1B503-0291-4E82-A65E-72D604D9F6CF}"/>
          </ac:spMkLst>
        </pc:spChg>
        <pc:spChg chg="add del">
          <ac:chgData name="S A, Rajesh" userId="6933d5c8-7cdd-47be-b16d-decb5c771f02" providerId="ADAL" clId="{56BC3DB4-BBA6-4931-9D21-839AA9672CC4}" dt="2023-12-05T01:43:17.136" v="2006"/>
          <ac:spMkLst>
            <pc:docMk/>
            <pc:sldMk cId="1933961338" sldId="299"/>
            <ac:spMk id="15" creationId="{B3F836C5-9601-4982-A121-CCA49BF7BA6C}"/>
          </ac:spMkLst>
        </pc:spChg>
        <pc:spChg chg="add del">
          <ac:chgData name="S A, Rajesh" userId="6933d5c8-7cdd-47be-b16d-decb5c771f02" providerId="ADAL" clId="{56BC3DB4-BBA6-4931-9D21-839AA9672CC4}" dt="2023-12-05T01:43:17.136" v="2006"/>
          <ac:spMkLst>
            <pc:docMk/>
            <pc:sldMk cId="1933961338" sldId="299"/>
            <ac:spMk id="17" creationId="{46CD0D05-FF47-4ABB-841C-0600CADC354B}"/>
          </ac:spMkLst>
        </pc:spChg>
        <pc:grpChg chg="add del">
          <ac:chgData name="S A, Rajesh" userId="6933d5c8-7cdd-47be-b16d-decb5c771f02" providerId="ADAL" clId="{56BC3DB4-BBA6-4931-9D21-839AA9672CC4}" dt="2023-12-05T01:43:17.136" v="2006"/>
          <ac:grpSpMkLst>
            <pc:docMk/>
            <pc:sldMk cId="1933961338" sldId="299"/>
            <ac:grpSpMk id="8" creationId="{614F7DB2-2747-44B1-8CCD-EA4CF6EABA54}"/>
          </ac:grpSpMkLst>
        </pc:grpChg>
        <pc:cxnChg chg="add del">
          <ac:chgData name="S A, Rajesh" userId="6933d5c8-7cdd-47be-b16d-decb5c771f02" providerId="ADAL" clId="{56BC3DB4-BBA6-4931-9D21-839AA9672CC4}" dt="2023-12-05T01:43:17.136" v="2006"/>
          <ac:cxnSpMkLst>
            <pc:docMk/>
            <pc:sldMk cId="1933961338" sldId="299"/>
            <ac:cxnSpMk id="6" creationId="{2C02D87C-1E23-4B24-AFE6-A85743C72FDD}"/>
          </ac:cxnSpMkLst>
        </pc:cxnChg>
      </pc:sldChg>
      <pc:sldChg chg="addSp delSp add del setBg delDesignElem">
        <pc:chgData name="S A, Rajesh" userId="6933d5c8-7cdd-47be-b16d-decb5c771f02" providerId="ADAL" clId="{56BC3DB4-BBA6-4931-9D21-839AA9672CC4}" dt="2023-12-03T17:33:36.552" v="1635"/>
        <pc:sldMkLst>
          <pc:docMk/>
          <pc:sldMk cId="446313537" sldId="300"/>
        </pc:sldMkLst>
        <pc:spChg chg="add del">
          <ac:chgData name="S A, Rajesh" userId="6933d5c8-7cdd-47be-b16d-decb5c771f02" providerId="ADAL" clId="{56BC3DB4-BBA6-4931-9D21-839AA9672CC4}" dt="2023-12-03T17:33:36.552" v="1635"/>
          <ac:spMkLst>
            <pc:docMk/>
            <pc:sldMk cId="446313537" sldId="300"/>
            <ac:spMk id="7" creationId="{52723366-C73B-4ED6-ADEF-29911C6BC55F}"/>
          </ac:spMkLst>
        </pc:spChg>
        <pc:spChg chg="add del">
          <ac:chgData name="S A, Rajesh" userId="6933d5c8-7cdd-47be-b16d-decb5c771f02" providerId="ADAL" clId="{56BC3DB4-BBA6-4931-9D21-839AA9672CC4}" dt="2023-12-03T17:33:36.552" v="1635"/>
          <ac:spMkLst>
            <pc:docMk/>
            <pc:sldMk cId="446313537" sldId="300"/>
            <ac:spMk id="13" creationId="{847A4152-8E41-4D1C-B88C-57C5C430A69E}"/>
          </ac:spMkLst>
        </pc:spChg>
        <pc:spChg chg="add del">
          <ac:chgData name="S A, Rajesh" userId="6933d5c8-7cdd-47be-b16d-decb5c771f02" providerId="ADAL" clId="{56BC3DB4-BBA6-4931-9D21-839AA9672CC4}" dt="2023-12-03T17:33:36.552" v="1635"/>
          <ac:spMkLst>
            <pc:docMk/>
            <pc:sldMk cId="446313537" sldId="300"/>
            <ac:spMk id="15" creationId="{999F76F5-72D4-4814-9169-8F535AEEB809}"/>
          </ac:spMkLst>
        </pc:spChg>
        <pc:spChg chg="add del">
          <ac:chgData name="S A, Rajesh" userId="6933d5c8-7cdd-47be-b16d-decb5c771f02" providerId="ADAL" clId="{56BC3DB4-BBA6-4931-9D21-839AA9672CC4}" dt="2023-12-03T17:33:36.552" v="1635"/>
          <ac:spMkLst>
            <pc:docMk/>
            <pc:sldMk cId="446313537" sldId="300"/>
            <ac:spMk id="17" creationId="{C6202988-4466-42C5-B33A-AFABF051B4FE}"/>
          </ac:spMkLst>
        </pc:spChg>
        <pc:grpChg chg="add del">
          <ac:chgData name="S A, Rajesh" userId="6933d5c8-7cdd-47be-b16d-decb5c771f02" providerId="ADAL" clId="{56BC3DB4-BBA6-4931-9D21-839AA9672CC4}" dt="2023-12-03T17:33:36.552" v="1635"/>
          <ac:grpSpMkLst>
            <pc:docMk/>
            <pc:sldMk cId="446313537" sldId="300"/>
            <ac:grpSpMk id="5" creationId="{614F7DB2-2747-44B1-8CCD-EA4CF6EABA54}"/>
          </ac:grpSpMkLst>
        </pc:grpChg>
        <pc:cxnChg chg="add del">
          <ac:chgData name="S A, Rajesh" userId="6933d5c8-7cdd-47be-b16d-decb5c771f02" providerId="ADAL" clId="{56BC3DB4-BBA6-4931-9D21-839AA9672CC4}" dt="2023-12-03T17:33:36.552" v="1635"/>
          <ac:cxnSpMkLst>
            <pc:docMk/>
            <pc:sldMk cId="446313537" sldId="300"/>
            <ac:cxnSpMk id="6" creationId="{2C02D87C-1E23-4B24-AFE6-A85743C72FDD}"/>
          </ac:cxnSpMkLst>
        </pc:cxnChg>
      </pc:sldChg>
      <pc:sldChg chg="addSp delSp modSp add mod modAnim delDesignElem">
        <pc:chgData name="S A, Rajesh" userId="6933d5c8-7cdd-47be-b16d-decb5c771f02" providerId="ADAL" clId="{56BC3DB4-BBA6-4931-9D21-839AA9672CC4}" dt="2023-12-05T01:43:17.136" v="2006"/>
        <pc:sldMkLst>
          <pc:docMk/>
          <pc:sldMk cId="1049105408" sldId="300"/>
        </pc:sldMkLst>
        <pc:spChg chg="mod">
          <ac:chgData name="S A, Rajesh" userId="6933d5c8-7cdd-47be-b16d-decb5c771f02" providerId="ADAL" clId="{56BC3DB4-BBA6-4931-9D21-839AA9672CC4}" dt="2023-12-03T17:34:51.038" v="1644" actId="20577"/>
          <ac:spMkLst>
            <pc:docMk/>
            <pc:sldMk cId="1049105408" sldId="300"/>
            <ac:spMk id="2" creationId="{FF114702-B919-02FF-C1EC-D9C13A4D94C3}"/>
          </ac:spMkLst>
        </pc:spChg>
        <pc:spChg chg="mod">
          <ac:chgData name="S A, Rajesh" userId="6933d5c8-7cdd-47be-b16d-decb5c771f02" providerId="ADAL" clId="{56BC3DB4-BBA6-4931-9D21-839AA9672CC4}" dt="2023-12-03T17:34:45.102" v="1642" actId="6549"/>
          <ac:spMkLst>
            <pc:docMk/>
            <pc:sldMk cId="1049105408" sldId="300"/>
            <ac:spMk id="3" creationId="{04104C08-FDCC-6E65-8FA8-EC2A85434CF8}"/>
          </ac:spMkLst>
        </pc:spChg>
        <pc:spChg chg="add del">
          <ac:chgData name="S A, Rajesh" userId="6933d5c8-7cdd-47be-b16d-decb5c771f02" providerId="ADAL" clId="{56BC3DB4-BBA6-4931-9D21-839AA9672CC4}" dt="2023-12-05T01:43:17.136" v="2006"/>
          <ac:spMkLst>
            <pc:docMk/>
            <pc:sldMk cId="1049105408" sldId="300"/>
            <ac:spMk id="7" creationId="{52723366-C73B-4ED6-ADEF-29911C6BC55F}"/>
          </ac:spMkLst>
        </pc:spChg>
        <pc:spChg chg="add del">
          <ac:chgData name="S A, Rajesh" userId="6933d5c8-7cdd-47be-b16d-decb5c771f02" providerId="ADAL" clId="{56BC3DB4-BBA6-4931-9D21-839AA9672CC4}" dt="2023-12-05T01:43:17.136" v="2006"/>
          <ac:spMkLst>
            <pc:docMk/>
            <pc:sldMk cId="1049105408" sldId="300"/>
            <ac:spMk id="13" creationId="{847A4152-8E41-4D1C-B88C-57C5C430A69E}"/>
          </ac:spMkLst>
        </pc:spChg>
        <pc:spChg chg="add del">
          <ac:chgData name="S A, Rajesh" userId="6933d5c8-7cdd-47be-b16d-decb5c771f02" providerId="ADAL" clId="{56BC3DB4-BBA6-4931-9D21-839AA9672CC4}" dt="2023-12-05T01:43:17.136" v="2006"/>
          <ac:spMkLst>
            <pc:docMk/>
            <pc:sldMk cId="1049105408" sldId="300"/>
            <ac:spMk id="15" creationId="{999F76F5-72D4-4814-9169-8F535AEEB809}"/>
          </ac:spMkLst>
        </pc:spChg>
        <pc:spChg chg="add del">
          <ac:chgData name="S A, Rajesh" userId="6933d5c8-7cdd-47be-b16d-decb5c771f02" providerId="ADAL" clId="{56BC3DB4-BBA6-4931-9D21-839AA9672CC4}" dt="2023-12-05T01:43:17.136" v="2006"/>
          <ac:spMkLst>
            <pc:docMk/>
            <pc:sldMk cId="1049105408" sldId="300"/>
            <ac:spMk id="17" creationId="{C6202988-4466-42C5-B33A-AFABF051B4FE}"/>
          </ac:spMkLst>
        </pc:spChg>
        <pc:grpChg chg="add del">
          <ac:chgData name="S A, Rajesh" userId="6933d5c8-7cdd-47be-b16d-decb5c771f02" providerId="ADAL" clId="{56BC3DB4-BBA6-4931-9D21-839AA9672CC4}" dt="2023-12-05T01:43:17.136" v="2006"/>
          <ac:grpSpMkLst>
            <pc:docMk/>
            <pc:sldMk cId="1049105408" sldId="300"/>
            <ac:grpSpMk id="5" creationId="{614F7DB2-2747-44B1-8CCD-EA4CF6EABA54}"/>
          </ac:grpSpMkLst>
        </pc:grpChg>
        <pc:cxnChg chg="add del">
          <ac:chgData name="S A, Rajesh" userId="6933d5c8-7cdd-47be-b16d-decb5c771f02" providerId="ADAL" clId="{56BC3DB4-BBA6-4931-9D21-839AA9672CC4}" dt="2023-12-05T01:43:17.136" v="2006"/>
          <ac:cxnSpMkLst>
            <pc:docMk/>
            <pc:sldMk cId="1049105408" sldId="300"/>
            <ac:cxnSpMk id="6" creationId="{2C02D87C-1E23-4B24-AFE6-A85743C72FDD}"/>
          </ac:cxnSpMkLst>
        </pc:cxnChg>
      </pc:sldChg>
      <pc:sldChg chg="addSp delSp modSp add mod modAnim delDesignElem">
        <pc:chgData name="S A, Rajesh" userId="6933d5c8-7cdd-47be-b16d-decb5c771f02" providerId="ADAL" clId="{56BC3DB4-BBA6-4931-9D21-839AA9672CC4}" dt="2023-12-05T01:43:17.136" v="2006"/>
        <pc:sldMkLst>
          <pc:docMk/>
          <pc:sldMk cId="4293046801" sldId="301"/>
        </pc:sldMkLst>
        <pc:spChg chg="mod">
          <ac:chgData name="S A, Rajesh" userId="6933d5c8-7cdd-47be-b16d-decb5c771f02" providerId="ADAL" clId="{56BC3DB4-BBA6-4931-9D21-839AA9672CC4}" dt="2023-12-03T17:35:20.259" v="1648" actId="20577"/>
          <ac:spMkLst>
            <pc:docMk/>
            <pc:sldMk cId="4293046801" sldId="301"/>
            <ac:spMk id="2" creationId="{FF114702-B919-02FF-C1EC-D9C13A4D94C3}"/>
          </ac:spMkLst>
        </pc:spChg>
        <pc:spChg chg="mod">
          <ac:chgData name="S A, Rajesh" userId="6933d5c8-7cdd-47be-b16d-decb5c771f02" providerId="ADAL" clId="{56BC3DB4-BBA6-4931-9D21-839AA9672CC4}" dt="2023-12-03T17:35:58.031" v="1651"/>
          <ac:spMkLst>
            <pc:docMk/>
            <pc:sldMk cId="4293046801" sldId="301"/>
            <ac:spMk id="3" creationId="{04104C08-FDCC-6E65-8FA8-EC2A85434CF8}"/>
          </ac:spMkLst>
        </pc:spChg>
        <pc:spChg chg="add del">
          <ac:chgData name="S A, Rajesh" userId="6933d5c8-7cdd-47be-b16d-decb5c771f02" providerId="ADAL" clId="{56BC3DB4-BBA6-4931-9D21-839AA9672CC4}" dt="2023-12-05T01:43:17.136" v="2006"/>
          <ac:spMkLst>
            <pc:docMk/>
            <pc:sldMk cId="4293046801" sldId="301"/>
            <ac:spMk id="7" creationId="{52723366-C73B-4ED6-ADEF-29911C6BC55F}"/>
          </ac:spMkLst>
        </pc:spChg>
        <pc:spChg chg="add del">
          <ac:chgData name="S A, Rajesh" userId="6933d5c8-7cdd-47be-b16d-decb5c771f02" providerId="ADAL" clId="{56BC3DB4-BBA6-4931-9D21-839AA9672CC4}" dt="2023-12-05T01:43:17.136" v="2006"/>
          <ac:spMkLst>
            <pc:docMk/>
            <pc:sldMk cId="4293046801" sldId="301"/>
            <ac:spMk id="13" creationId="{847A4152-8E41-4D1C-B88C-57C5C430A69E}"/>
          </ac:spMkLst>
        </pc:spChg>
        <pc:spChg chg="add del">
          <ac:chgData name="S A, Rajesh" userId="6933d5c8-7cdd-47be-b16d-decb5c771f02" providerId="ADAL" clId="{56BC3DB4-BBA6-4931-9D21-839AA9672CC4}" dt="2023-12-05T01:43:17.136" v="2006"/>
          <ac:spMkLst>
            <pc:docMk/>
            <pc:sldMk cId="4293046801" sldId="301"/>
            <ac:spMk id="15" creationId="{999F76F5-72D4-4814-9169-8F535AEEB809}"/>
          </ac:spMkLst>
        </pc:spChg>
        <pc:spChg chg="add del">
          <ac:chgData name="S A, Rajesh" userId="6933d5c8-7cdd-47be-b16d-decb5c771f02" providerId="ADAL" clId="{56BC3DB4-BBA6-4931-9D21-839AA9672CC4}" dt="2023-12-05T01:43:17.136" v="2006"/>
          <ac:spMkLst>
            <pc:docMk/>
            <pc:sldMk cId="4293046801" sldId="301"/>
            <ac:spMk id="17" creationId="{C6202988-4466-42C5-B33A-AFABF051B4FE}"/>
          </ac:spMkLst>
        </pc:spChg>
        <pc:grpChg chg="add del">
          <ac:chgData name="S A, Rajesh" userId="6933d5c8-7cdd-47be-b16d-decb5c771f02" providerId="ADAL" clId="{56BC3DB4-BBA6-4931-9D21-839AA9672CC4}" dt="2023-12-05T01:43:17.136" v="2006"/>
          <ac:grpSpMkLst>
            <pc:docMk/>
            <pc:sldMk cId="4293046801" sldId="301"/>
            <ac:grpSpMk id="5" creationId="{614F7DB2-2747-44B1-8CCD-EA4CF6EABA54}"/>
          </ac:grpSpMkLst>
        </pc:grpChg>
        <pc:cxnChg chg="add del">
          <ac:chgData name="S A, Rajesh" userId="6933d5c8-7cdd-47be-b16d-decb5c771f02" providerId="ADAL" clId="{56BC3DB4-BBA6-4931-9D21-839AA9672CC4}" dt="2023-12-05T01:43:17.136" v="2006"/>
          <ac:cxnSpMkLst>
            <pc:docMk/>
            <pc:sldMk cId="4293046801" sldId="301"/>
            <ac:cxnSpMk id="6" creationId="{2C02D87C-1E23-4B24-AFE6-A85743C72FDD}"/>
          </ac:cxnSpMkLst>
        </pc:cxnChg>
      </pc:sldChg>
      <pc:sldChg chg="addSp delSp modSp add mod modAnim delDesignElem">
        <pc:chgData name="S A, Rajesh" userId="6933d5c8-7cdd-47be-b16d-decb5c771f02" providerId="ADAL" clId="{56BC3DB4-BBA6-4931-9D21-839AA9672CC4}" dt="2023-12-05T01:43:17.136" v="2006"/>
        <pc:sldMkLst>
          <pc:docMk/>
          <pc:sldMk cId="3351678092" sldId="302"/>
        </pc:sldMkLst>
        <pc:spChg chg="mod">
          <ac:chgData name="S A, Rajesh" userId="6933d5c8-7cdd-47be-b16d-decb5c771f02" providerId="ADAL" clId="{56BC3DB4-BBA6-4931-9D21-839AA9672CC4}" dt="2023-12-03T17:36:27.362" v="1655" actId="20577"/>
          <ac:spMkLst>
            <pc:docMk/>
            <pc:sldMk cId="3351678092" sldId="302"/>
            <ac:spMk id="2" creationId="{FF114702-B919-02FF-C1EC-D9C13A4D94C3}"/>
          </ac:spMkLst>
        </pc:spChg>
        <pc:spChg chg="mod">
          <ac:chgData name="S A, Rajesh" userId="6933d5c8-7cdd-47be-b16d-decb5c771f02" providerId="ADAL" clId="{56BC3DB4-BBA6-4931-9D21-839AA9672CC4}" dt="2023-12-03T17:36:57.345" v="1657"/>
          <ac:spMkLst>
            <pc:docMk/>
            <pc:sldMk cId="3351678092" sldId="302"/>
            <ac:spMk id="3" creationId="{04104C08-FDCC-6E65-8FA8-EC2A85434CF8}"/>
          </ac:spMkLst>
        </pc:spChg>
        <pc:spChg chg="add del">
          <ac:chgData name="S A, Rajesh" userId="6933d5c8-7cdd-47be-b16d-decb5c771f02" providerId="ADAL" clId="{56BC3DB4-BBA6-4931-9D21-839AA9672CC4}" dt="2023-12-05T01:43:17.136" v="2006"/>
          <ac:spMkLst>
            <pc:docMk/>
            <pc:sldMk cId="3351678092" sldId="302"/>
            <ac:spMk id="7" creationId="{52723366-C73B-4ED6-ADEF-29911C6BC55F}"/>
          </ac:spMkLst>
        </pc:spChg>
        <pc:spChg chg="add del">
          <ac:chgData name="S A, Rajesh" userId="6933d5c8-7cdd-47be-b16d-decb5c771f02" providerId="ADAL" clId="{56BC3DB4-BBA6-4931-9D21-839AA9672CC4}" dt="2023-12-05T01:43:17.136" v="2006"/>
          <ac:spMkLst>
            <pc:docMk/>
            <pc:sldMk cId="3351678092" sldId="302"/>
            <ac:spMk id="13" creationId="{847A4152-8E41-4D1C-B88C-57C5C430A69E}"/>
          </ac:spMkLst>
        </pc:spChg>
        <pc:spChg chg="add del">
          <ac:chgData name="S A, Rajesh" userId="6933d5c8-7cdd-47be-b16d-decb5c771f02" providerId="ADAL" clId="{56BC3DB4-BBA6-4931-9D21-839AA9672CC4}" dt="2023-12-05T01:43:17.136" v="2006"/>
          <ac:spMkLst>
            <pc:docMk/>
            <pc:sldMk cId="3351678092" sldId="302"/>
            <ac:spMk id="15" creationId="{999F76F5-72D4-4814-9169-8F535AEEB809}"/>
          </ac:spMkLst>
        </pc:spChg>
        <pc:spChg chg="add del">
          <ac:chgData name="S A, Rajesh" userId="6933d5c8-7cdd-47be-b16d-decb5c771f02" providerId="ADAL" clId="{56BC3DB4-BBA6-4931-9D21-839AA9672CC4}" dt="2023-12-05T01:43:17.136" v="2006"/>
          <ac:spMkLst>
            <pc:docMk/>
            <pc:sldMk cId="3351678092" sldId="302"/>
            <ac:spMk id="17" creationId="{C6202988-4466-42C5-B33A-AFABF051B4FE}"/>
          </ac:spMkLst>
        </pc:spChg>
        <pc:grpChg chg="add del">
          <ac:chgData name="S A, Rajesh" userId="6933d5c8-7cdd-47be-b16d-decb5c771f02" providerId="ADAL" clId="{56BC3DB4-BBA6-4931-9D21-839AA9672CC4}" dt="2023-12-05T01:43:17.136" v="2006"/>
          <ac:grpSpMkLst>
            <pc:docMk/>
            <pc:sldMk cId="3351678092" sldId="302"/>
            <ac:grpSpMk id="5" creationId="{614F7DB2-2747-44B1-8CCD-EA4CF6EABA54}"/>
          </ac:grpSpMkLst>
        </pc:grpChg>
        <pc:cxnChg chg="add del">
          <ac:chgData name="S A, Rajesh" userId="6933d5c8-7cdd-47be-b16d-decb5c771f02" providerId="ADAL" clId="{56BC3DB4-BBA6-4931-9D21-839AA9672CC4}" dt="2023-12-05T01:43:17.136" v="2006"/>
          <ac:cxnSpMkLst>
            <pc:docMk/>
            <pc:sldMk cId="3351678092" sldId="302"/>
            <ac:cxnSpMk id="6" creationId="{2C02D87C-1E23-4B24-AFE6-A85743C72FDD}"/>
          </ac:cxnSpMkLst>
        </pc:cxnChg>
      </pc:sldChg>
      <pc:sldChg chg="modSp add del">
        <pc:chgData name="S A, Rajesh" userId="6933d5c8-7cdd-47be-b16d-decb5c771f02" providerId="ADAL" clId="{56BC3DB4-BBA6-4931-9D21-839AA9672CC4}" dt="2023-12-05T01:25:22.233" v="1929" actId="2696"/>
        <pc:sldMkLst>
          <pc:docMk/>
          <pc:sldMk cId="2686352807" sldId="303"/>
        </pc:sldMkLst>
        <pc:spChg chg="mod">
          <ac:chgData name="S A, Rajesh" userId="6933d5c8-7cdd-47be-b16d-decb5c771f02" providerId="ADAL" clId="{56BC3DB4-BBA6-4931-9D21-839AA9672CC4}" dt="2023-12-05T01:15:11.906" v="1879"/>
          <ac:spMkLst>
            <pc:docMk/>
            <pc:sldMk cId="2686352807" sldId="303"/>
            <ac:spMk id="2" creationId="{8E24E4CB-EED0-F48B-CF24-F154804EDE4E}"/>
          </ac:spMkLst>
        </pc:spChg>
        <pc:spChg chg="mod">
          <ac:chgData name="S A, Rajesh" userId="6933d5c8-7cdd-47be-b16d-decb5c771f02" providerId="ADAL" clId="{56BC3DB4-BBA6-4931-9D21-839AA9672CC4}" dt="2023-12-05T01:15:11.906" v="1879"/>
          <ac:spMkLst>
            <pc:docMk/>
            <pc:sldMk cId="2686352807" sldId="303"/>
            <ac:spMk id="3" creationId="{F88F65F9-9B24-B275-06E5-4C6445380ED3}"/>
          </ac:spMkLst>
        </pc:spChg>
      </pc:sldChg>
      <pc:sldChg chg="addSp delSp modSp add mod ord setBg delDesignElem">
        <pc:chgData name="S A, Rajesh" userId="6933d5c8-7cdd-47be-b16d-decb5c771f02" providerId="ADAL" clId="{56BC3DB4-BBA6-4931-9D21-839AA9672CC4}" dt="2023-12-06T12:51:46.974" v="2105" actId="5793"/>
        <pc:sldMkLst>
          <pc:docMk/>
          <pc:sldMk cId="1711733628" sldId="304"/>
        </pc:sldMkLst>
        <pc:spChg chg="mod">
          <ac:chgData name="S A, Rajesh" userId="6933d5c8-7cdd-47be-b16d-decb5c771f02" providerId="ADAL" clId="{56BC3DB4-BBA6-4931-9D21-839AA9672CC4}" dt="2023-12-05T01:09:48.903" v="1772" actId="26606"/>
          <ac:spMkLst>
            <pc:docMk/>
            <pc:sldMk cId="1711733628" sldId="304"/>
            <ac:spMk id="2" creationId="{620C86B1-DD3D-ED54-676D-1BCEA93DCB95}"/>
          </ac:spMkLst>
        </pc:spChg>
        <pc:spChg chg="add del mod">
          <ac:chgData name="S A, Rajesh" userId="6933d5c8-7cdd-47be-b16d-decb5c771f02" providerId="ADAL" clId="{56BC3DB4-BBA6-4931-9D21-839AA9672CC4}" dt="2023-12-05T01:09:48.903" v="1772" actId="26606"/>
          <ac:spMkLst>
            <pc:docMk/>
            <pc:sldMk cId="1711733628" sldId="304"/>
            <ac:spMk id="3" creationId="{09D4B7CD-1D70-4EC4-F6A8-C99057C72AB2}"/>
          </ac:spMkLst>
        </pc:spChg>
        <pc:spChg chg="add del">
          <ac:chgData name="S A, Rajesh" userId="6933d5c8-7cdd-47be-b16d-decb5c771f02" providerId="ADAL" clId="{56BC3DB4-BBA6-4931-9D21-839AA9672CC4}" dt="2023-12-05T01:09:48.903" v="1772" actId="26606"/>
          <ac:spMkLst>
            <pc:docMk/>
            <pc:sldMk cId="1711733628" sldId="304"/>
            <ac:spMk id="16" creationId="{DC878D9A-77BE-4701-AE3D-EEFC53CD50BC}"/>
          </ac:spMkLst>
        </pc:spChg>
        <pc:spChg chg="add del">
          <ac:chgData name="S A, Rajesh" userId="6933d5c8-7cdd-47be-b16d-decb5c771f02" providerId="ADAL" clId="{56BC3DB4-BBA6-4931-9D21-839AA9672CC4}" dt="2023-12-05T01:09:48.903" v="1772" actId="26606"/>
          <ac:spMkLst>
            <pc:docMk/>
            <pc:sldMk cId="1711733628" sldId="304"/>
            <ac:spMk id="18" creationId="{F643BE08-0ED1-4B73-AC6D-B7E26A59CDAA}"/>
          </ac:spMkLst>
        </pc:spChg>
        <pc:spChg chg="add del">
          <ac:chgData name="S A, Rajesh" userId="6933d5c8-7cdd-47be-b16d-decb5c771f02" providerId="ADAL" clId="{56BC3DB4-BBA6-4931-9D21-839AA9672CC4}" dt="2023-12-05T01:09:48.903" v="1772" actId="26606"/>
          <ac:spMkLst>
            <pc:docMk/>
            <pc:sldMk cId="1711733628" sldId="304"/>
            <ac:spMk id="20" creationId="{956B2094-7FC0-45FC-BFED-3CB88CEE63F5}"/>
          </ac:spMkLst>
        </pc:spChg>
        <pc:spChg chg="add del">
          <ac:chgData name="S A, Rajesh" userId="6933d5c8-7cdd-47be-b16d-decb5c771f02" providerId="ADAL" clId="{56BC3DB4-BBA6-4931-9D21-839AA9672CC4}" dt="2023-12-05T01:09:48.903" v="1772" actId="26606"/>
          <ac:spMkLst>
            <pc:docMk/>
            <pc:sldMk cId="1711733628" sldId="304"/>
            <ac:spMk id="22" creationId="{07A4B640-BB7F-4272-A710-068DBA9F9A6E}"/>
          </ac:spMkLst>
        </pc:spChg>
        <pc:spChg chg="add del">
          <ac:chgData name="S A, Rajesh" userId="6933d5c8-7cdd-47be-b16d-decb5c771f02" providerId="ADAL" clId="{56BC3DB4-BBA6-4931-9D21-839AA9672CC4}" dt="2023-12-05T01:43:17.136" v="2006"/>
          <ac:spMkLst>
            <pc:docMk/>
            <pc:sldMk cId="1711733628" sldId="304"/>
            <ac:spMk id="35" creationId="{011FACCD-8B95-4879-B20F-26F41E8BC89A}"/>
          </ac:spMkLst>
        </pc:spChg>
        <pc:spChg chg="add del">
          <ac:chgData name="S A, Rajesh" userId="6933d5c8-7cdd-47be-b16d-decb5c771f02" providerId="ADAL" clId="{56BC3DB4-BBA6-4931-9D21-839AA9672CC4}" dt="2023-12-05T01:09:48.866" v="1771" actId="26606"/>
          <ac:spMkLst>
            <pc:docMk/>
            <pc:sldMk cId="1711733628" sldId="304"/>
            <ac:spMk id="36" creationId="{52BE4420-3B5F-4549-8B4A-77855B8215EC}"/>
          </ac:spMkLst>
        </pc:spChg>
        <pc:spChg chg="add del">
          <ac:chgData name="S A, Rajesh" userId="6933d5c8-7cdd-47be-b16d-decb5c771f02" providerId="ADAL" clId="{56BC3DB4-BBA6-4931-9D21-839AA9672CC4}" dt="2023-12-05T01:43:17.136" v="2006"/>
          <ac:spMkLst>
            <pc:docMk/>
            <pc:sldMk cId="1711733628" sldId="304"/>
            <ac:spMk id="37" creationId="{E9B2A7AA-2C45-40F0-B861-4EB9AA9F66F8}"/>
          </ac:spMkLst>
        </pc:spChg>
        <pc:spChg chg="add del">
          <ac:chgData name="S A, Rajesh" userId="6933d5c8-7cdd-47be-b16d-decb5c771f02" providerId="ADAL" clId="{56BC3DB4-BBA6-4931-9D21-839AA9672CC4}" dt="2023-12-05T01:09:48.866" v="1771" actId="26606"/>
          <ac:spMkLst>
            <pc:docMk/>
            <pc:sldMk cId="1711733628" sldId="304"/>
            <ac:spMk id="38" creationId="{A75876F6-95D4-48CB-8E3E-4401A96E25A4}"/>
          </ac:spMkLst>
        </pc:spChg>
        <pc:spChg chg="add del">
          <ac:chgData name="S A, Rajesh" userId="6933d5c8-7cdd-47be-b16d-decb5c771f02" providerId="ADAL" clId="{56BC3DB4-BBA6-4931-9D21-839AA9672CC4}" dt="2023-12-05T01:43:17.136" v="2006"/>
          <ac:spMkLst>
            <pc:docMk/>
            <pc:sldMk cId="1711733628" sldId="304"/>
            <ac:spMk id="39" creationId="{3CE3689C-E8F8-4542-8800-E68B764AFD2E}"/>
          </ac:spMkLst>
        </pc:spChg>
        <pc:spChg chg="add del">
          <ac:chgData name="S A, Rajesh" userId="6933d5c8-7cdd-47be-b16d-decb5c771f02" providerId="ADAL" clId="{56BC3DB4-BBA6-4931-9D21-839AA9672CC4}" dt="2023-12-05T01:09:48.866" v="1771" actId="26606"/>
          <ac:spMkLst>
            <pc:docMk/>
            <pc:sldMk cId="1711733628" sldId="304"/>
            <ac:spMk id="40" creationId="{D1B84719-90BB-4D0C-92D8-61DC5512B34B}"/>
          </ac:spMkLst>
        </pc:spChg>
        <pc:spChg chg="add del">
          <ac:chgData name="S A, Rajesh" userId="6933d5c8-7cdd-47be-b16d-decb5c771f02" providerId="ADAL" clId="{56BC3DB4-BBA6-4931-9D21-839AA9672CC4}" dt="2023-12-05T01:43:17.136" v="2006"/>
          <ac:spMkLst>
            <pc:docMk/>
            <pc:sldMk cId="1711733628" sldId="304"/>
            <ac:spMk id="41" creationId="{52467CA7-F767-4582-9BB7-0B1AF75DF721}"/>
          </ac:spMkLst>
        </pc:spChg>
        <pc:spChg chg="add del">
          <ac:chgData name="S A, Rajesh" userId="6933d5c8-7cdd-47be-b16d-decb5c771f02" providerId="ADAL" clId="{56BC3DB4-BBA6-4931-9D21-839AA9672CC4}" dt="2023-12-05T01:09:48.866" v="1771" actId="26606"/>
          <ac:spMkLst>
            <pc:docMk/>
            <pc:sldMk cId="1711733628" sldId="304"/>
            <ac:spMk id="42" creationId="{7B407EC4-5D16-4845-9840-4E28622B6568}"/>
          </ac:spMkLst>
        </pc:spChg>
        <pc:spChg chg="add mod">
          <ac:chgData name="S A, Rajesh" userId="6933d5c8-7cdd-47be-b16d-decb5c771f02" providerId="ADAL" clId="{56BC3DB4-BBA6-4931-9D21-839AA9672CC4}" dt="2023-12-06T12:51:46.974" v="2105" actId="5793"/>
          <ac:spMkLst>
            <pc:docMk/>
            <pc:sldMk cId="1711733628" sldId="304"/>
            <ac:spMk id="46" creationId="{09D4B7CD-1D70-4EC4-F6A8-C99057C72AB2}"/>
          </ac:spMkLst>
        </pc:spChg>
        <pc:grpChg chg="add del">
          <ac:chgData name="S A, Rajesh" userId="6933d5c8-7cdd-47be-b16d-decb5c771f02" providerId="ADAL" clId="{56BC3DB4-BBA6-4931-9D21-839AA9672CC4}" dt="2023-12-05T01:09:48.903" v="1772" actId="26606"/>
          <ac:grpSpMkLst>
            <pc:docMk/>
            <pc:sldMk cId="1711733628" sldId="304"/>
            <ac:grpSpMk id="8" creationId="{614F7DB2-2747-44B1-8CCD-EA4CF6EABA54}"/>
          </ac:grpSpMkLst>
        </pc:grpChg>
        <pc:grpChg chg="add del">
          <ac:chgData name="S A, Rajesh" userId="6933d5c8-7cdd-47be-b16d-decb5c771f02" providerId="ADAL" clId="{56BC3DB4-BBA6-4931-9D21-839AA9672CC4}" dt="2023-12-05T01:43:17.136" v="2006"/>
          <ac:grpSpMkLst>
            <pc:docMk/>
            <pc:sldMk cId="1711733628" sldId="304"/>
            <ac:grpSpMk id="27" creationId="{614F7DB2-2747-44B1-8CCD-EA4CF6EABA54}"/>
          </ac:grpSpMkLst>
        </pc:grpChg>
        <pc:grpChg chg="add del">
          <ac:chgData name="S A, Rajesh" userId="6933d5c8-7cdd-47be-b16d-decb5c771f02" providerId="ADAL" clId="{56BC3DB4-BBA6-4931-9D21-839AA9672CC4}" dt="2023-12-05T01:09:48.866" v="1771" actId="26606"/>
          <ac:grpSpMkLst>
            <pc:docMk/>
            <pc:sldMk cId="1711733628" sldId="304"/>
            <ac:grpSpMk id="28" creationId="{C93797FD-7F0A-483E-966E-7FE88F8D8798}"/>
          </ac:grpSpMkLst>
        </pc:grpChg>
        <pc:graphicFrameChg chg="add del">
          <ac:chgData name="S A, Rajesh" userId="6933d5c8-7cdd-47be-b16d-decb5c771f02" providerId="ADAL" clId="{56BC3DB4-BBA6-4931-9D21-839AA9672CC4}" dt="2023-12-05T01:09:48.866" v="1771" actId="26606"/>
          <ac:graphicFrameMkLst>
            <pc:docMk/>
            <pc:sldMk cId="1711733628" sldId="304"/>
            <ac:graphicFrameMk id="24" creationId="{07E83720-E9EC-0AF3-C255-4D57C3DD1067}"/>
          </ac:graphicFrameMkLst>
        </pc:graphicFrameChg>
        <pc:cxnChg chg="add del">
          <ac:chgData name="S A, Rajesh" userId="6933d5c8-7cdd-47be-b16d-decb5c771f02" providerId="ADAL" clId="{56BC3DB4-BBA6-4931-9D21-839AA9672CC4}" dt="2023-12-05T01:09:48.903" v="1772" actId="26606"/>
          <ac:cxnSpMkLst>
            <pc:docMk/>
            <pc:sldMk cId="1711733628" sldId="304"/>
            <ac:cxnSpMk id="14" creationId="{2C02D87C-1E23-4B24-AFE6-A85743C72FDD}"/>
          </ac:cxnSpMkLst>
        </pc:cxnChg>
        <pc:cxnChg chg="add del">
          <ac:chgData name="S A, Rajesh" userId="6933d5c8-7cdd-47be-b16d-decb5c771f02" providerId="ADAL" clId="{56BC3DB4-BBA6-4931-9D21-839AA9672CC4}" dt="2023-12-05T01:43:17.136" v="2006"/>
          <ac:cxnSpMkLst>
            <pc:docMk/>
            <pc:sldMk cId="1711733628" sldId="304"/>
            <ac:cxnSpMk id="33" creationId="{2C02D87C-1E23-4B24-AFE6-A85743C72FDD}"/>
          </ac:cxnSpMkLst>
        </pc:cxnChg>
        <pc:cxnChg chg="add del">
          <ac:chgData name="S A, Rajesh" userId="6933d5c8-7cdd-47be-b16d-decb5c771f02" providerId="ADAL" clId="{56BC3DB4-BBA6-4931-9D21-839AA9672CC4}" dt="2023-12-05T01:09:48.866" v="1771" actId="26606"/>
          <ac:cxnSpMkLst>
            <pc:docMk/>
            <pc:sldMk cId="1711733628" sldId="304"/>
            <ac:cxnSpMk id="34" creationId="{DDB3BAEE-5BE4-4B17-A2DA-B334759C47AB}"/>
          </ac:cxnSpMkLst>
        </pc:cxnChg>
      </pc:sldChg>
      <pc:sldChg chg="addSp delSp modSp add mod ord setBg delDesignElem">
        <pc:chgData name="S A, Rajesh" userId="6933d5c8-7cdd-47be-b16d-decb5c771f02" providerId="ADAL" clId="{56BC3DB4-BBA6-4931-9D21-839AA9672CC4}" dt="2023-12-06T12:51:54.036" v="2106" actId="5793"/>
        <pc:sldMkLst>
          <pc:docMk/>
          <pc:sldMk cId="1239101844" sldId="305"/>
        </pc:sldMkLst>
        <pc:spChg chg="mod">
          <ac:chgData name="S A, Rajesh" userId="6933d5c8-7cdd-47be-b16d-decb5c771f02" providerId="ADAL" clId="{56BC3DB4-BBA6-4931-9D21-839AA9672CC4}" dt="2023-12-05T01:09:56.715" v="1773" actId="26606"/>
          <ac:spMkLst>
            <pc:docMk/>
            <pc:sldMk cId="1239101844" sldId="305"/>
            <ac:spMk id="2" creationId="{B2828CF0-FA06-D135-1A6B-FAB00F7BEEFF}"/>
          </ac:spMkLst>
        </pc:spChg>
        <pc:spChg chg="mod">
          <ac:chgData name="S A, Rajesh" userId="6933d5c8-7cdd-47be-b16d-decb5c771f02" providerId="ADAL" clId="{56BC3DB4-BBA6-4931-9D21-839AA9672CC4}" dt="2023-12-06T12:51:54.036" v="2106" actId="5793"/>
          <ac:spMkLst>
            <pc:docMk/>
            <pc:sldMk cId="1239101844" sldId="305"/>
            <ac:spMk id="3" creationId="{39092B79-02CA-8E8C-9719-BE03686B0605}"/>
          </ac:spMkLst>
        </pc:spChg>
        <pc:spChg chg="add del">
          <ac:chgData name="S A, Rajesh" userId="6933d5c8-7cdd-47be-b16d-decb5c771f02" providerId="ADAL" clId="{56BC3DB4-BBA6-4931-9D21-839AA9672CC4}" dt="2023-12-05T01:09:56.715" v="1773" actId="26606"/>
          <ac:spMkLst>
            <pc:docMk/>
            <pc:sldMk cId="1239101844" sldId="305"/>
            <ac:spMk id="16" creationId="{DC878D9A-77BE-4701-AE3D-EEFC53CD50BC}"/>
          </ac:spMkLst>
        </pc:spChg>
        <pc:spChg chg="add del">
          <ac:chgData name="S A, Rajesh" userId="6933d5c8-7cdd-47be-b16d-decb5c771f02" providerId="ADAL" clId="{56BC3DB4-BBA6-4931-9D21-839AA9672CC4}" dt="2023-12-05T01:09:56.715" v="1773" actId="26606"/>
          <ac:spMkLst>
            <pc:docMk/>
            <pc:sldMk cId="1239101844" sldId="305"/>
            <ac:spMk id="18" creationId="{F643BE08-0ED1-4B73-AC6D-B7E26A59CDAA}"/>
          </ac:spMkLst>
        </pc:spChg>
        <pc:spChg chg="add del">
          <ac:chgData name="S A, Rajesh" userId="6933d5c8-7cdd-47be-b16d-decb5c771f02" providerId="ADAL" clId="{56BC3DB4-BBA6-4931-9D21-839AA9672CC4}" dt="2023-12-05T01:09:56.715" v="1773" actId="26606"/>
          <ac:spMkLst>
            <pc:docMk/>
            <pc:sldMk cId="1239101844" sldId="305"/>
            <ac:spMk id="20" creationId="{956B2094-7FC0-45FC-BFED-3CB88CEE63F5}"/>
          </ac:spMkLst>
        </pc:spChg>
        <pc:spChg chg="add del">
          <ac:chgData name="S A, Rajesh" userId="6933d5c8-7cdd-47be-b16d-decb5c771f02" providerId="ADAL" clId="{56BC3DB4-BBA6-4931-9D21-839AA9672CC4}" dt="2023-12-05T01:09:56.715" v="1773" actId="26606"/>
          <ac:spMkLst>
            <pc:docMk/>
            <pc:sldMk cId="1239101844" sldId="305"/>
            <ac:spMk id="22" creationId="{07A4B640-BB7F-4272-A710-068DBA9F9A6E}"/>
          </ac:spMkLst>
        </pc:spChg>
        <pc:spChg chg="add del">
          <ac:chgData name="S A, Rajesh" userId="6933d5c8-7cdd-47be-b16d-decb5c771f02" providerId="ADAL" clId="{56BC3DB4-BBA6-4931-9D21-839AA9672CC4}" dt="2023-12-05T01:43:17.136" v="2006"/>
          <ac:spMkLst>
            <pc:docMk/>
            <pc:sldMk cId="1239101844" sldId="305"/>
            <ac:spMk id="35" creationId="{011FACCD-8B95-4879-B20F-26F41E8BC89A}"/>
          </ac:spMkLst>
        </pc:spChg>
        <pc:spChg chg="add del">
          <ac:chgData name="S A, Rajesh" userId="6933d5c8-7cdd-47be-b16d-decb5c771f02" providerId="ADAL" clId="{56BC3DB4-BBA6-4931-9D21-839AA9672CC4}" dt="2023-12-05T01:43:17.136" v="2006"/>
          <ac:spMkLst>
            <pc:docMk/>
            <pc:sldMk cId="1239101844" sldId="305"/>
            <ac:spMk id="37" creationId="{E9B2A7AA-2C45-40F0-B861-4EB9AA9F66F8}"/>
          </ac:spMkLst>
        </pc:spChg>
        <pc:spChg chg="add del">
          <ac:chgData name="S A, Rajesh" userId="6933d5c8-7cdd-47be-b16d-decb5c771f02" providerId="ADAL" clId="{56BC3DB4-BBA6-4931-9D21-839AA9672CC4}" dt="2023-12-05T01:43:17.136" v="2006"/>
          <ac:spMkLst>
            <pc:docMk/>
            <pc:sldMk cId="1239101844" sldId="305"/>
            <ac:spMk id="39" creationId="{3CE3689C-E8F8-4542-8800-E68B764AFD2E}"/>
          </ac:spMkLst>
        </pc:spChg>
        <pc:spChg chg="add del">
          <ac:chgData name="S A, Rajesh" userId="6933d5c8-7cdd-47be-b16d-decb5c771f02" providerId="ADAL" clId="{56BC3DB4-BBA6-4931-9D21-839AA9672CC4}" dt="2023-12-05T01:43:17.136" v="2006"/>
          <ac:spMkLst>
            <pc:docMk/>
            <pc:sldMk cId="1239101844" sldId="305"/>
            <ac:spMk id="41" creationId="{52467CA7-F767-4582-9BB7-0B1AF75DF721}"/>
          </ac:spMkLst>
        </pc:spChg>
        <pc:grpChg chg="add del">
          <ac:chgData name="S A, Rajesh" userId="6933d5c8-7cdd-47be-b16d-decb5c771f02" providerId="ADAL" clId="{56BC3DB4-BBA6-4931-9D21-839AA9672CC4}" dt="2023-12-05T01:09:56.715" v="1773" actId="26606"/>
          <ac:grpSpMkLst>
            <pc:docMk/>
            <pc:sldMk cId="1239101844" sldId="305"/>
            <ac:grpSpMk id="8" creationId="{614F7DB2-2747-44B1-8CCD-EA4CF6EABA54}"/>
          </ac:grpSpMkLst>
        </pc:grpChg>
        <pc:grpChg chg="add del">
          <ac:chgData name="S A, Rajesh" userId="6933d5c8-7cdd-47be-b16d-decb5c771f02" providerId="ADAL" clId="{56BC3DB4-BBA6-4931-9D21-839AA9672CC4}" dt="2023-12-05T01:43:17.136" v="2006"/>
          <ac:grpSpMkLst>
            <pc:docMk/>
            <pc:sldMk cId="1239101844" sldId="305"/>
            <ac:grpSpMk id="27" creationId="{614F7DB2-2747-44B1-8CCD-EA4CF6EABA54}"/>
          </ac:grpSpMkLst>
        </pc:grpChg>
        <pc:cxnChg chg="add del">
          <ac:chgData name="S A, Rajesh" userId="6933d5c8-7cdd-47be-b16d-decb5c771f02" providerId="ADAL" clId="{56BC3DB4-BBA6-4931-9D21-839AA9672CC4}" dt="2023-12-05T01:09:56.715" v="1773" actId="26606"/>
          <ac:cxnSpMkLst>
            <pc:docMk/>
            <pc:sldMk cId="1239101844" sldId="305"/>
            <ac:cxnSpMk id="14" creationId="{2C02D87C-1E23-4B24-AFE6-A85743C72FDD}"/>
          </ac:cxnSpMkLst>
        </pc:cxnChg>
        <pc:cxnChg chg="add del">
          <ac:chgData name="S A, Rajesh" userId="6933d5c8-7cdd-47be-b16d-decb5c771f02" providerId="ADAL" clId="{56BC3DB4-BBA6-4931-9D21-839AA9672CC4}" dt="2023-12-05T01:43:17.136" v="2006"/>
          <ac:cxnSpMkLst>
            <pc:docMk/>
            <pc:sldMk cId="1239101844" sldId="305"/>
            <ac:cxnSpMk id="33" creationId="{2C02D87C-1E23-4B24-AFE6-A85743C72FDD}"/>
          </ac:cxnSpMkLst>
        </pc:cxnChg>
      </pc:sldChg>
      <pc:sldChg chg="addSp delSp modSp add mod ord setBg delDesignElem">
        <pc:chgData name="S A, Rajesh" userId="6933d5c8-7cdd-47be-b16d-decb5c771f02" providerId="ADAL" clId="{56BC3DB4-BBA6-4931-9D21-839AA9672CC4}" dt="2023-12-06T12:52:26.739" v="2110" actId="5793"/>
        <pc:sldMkLst>
          <pc:docMk/>
          <pc:sldMk cId="3401169433" sldId="306"/>
        </pc:sldMkLst>
        <pc:spChg chg="mod">
          <ac:chgData name="S A, Rajesh" userId="6933d5c8-7cdd-47be-b16d-decb5c771f02" providerId="ADAL" clId="{56BC3DB4-BBA6-4931-9D21-839AA9672CC4}" dt="2023-12-05T01:11:33.807" v="1791" actId="26606"/>
          <ac:spMkLst>
            <pc:docMk/>
            <pc:sldMk cId="3401169433" sldId="306"/>
            <ac:spMk id="2" creationId="{289B47A7-87FD-0681-316B-0EEACE068069}"/>
          </ac:spMkLst>
        </pc:spChg>
        <pc:spChg chg="mod">
          <ac:chgData name="S A, Rajesh" userId="6933d5c8-7cdd-47be-b16d-decb5c771f02" providerId="ADAL" clId="{56BC3DB4-BBA6-4931-9D21-839AA9672CC4}" dt="2023-12-06T12:52:26.739" v="2110" actId="5793"/>
          <ac:spMkLst>
            <pc:docMk/>
            <pc:sldMk cId="3401169433" sldId="306"/>
            <ac:spMk id="3" creationId="{C2E65E35-B5E1-882B-10B8-63B86C30718E}"/>
          </ac:spMkLst>
        </pc:spChg>
        <pc:spChg chg="add del">
          <ac:chgData name="S A, Rajesh" userId="6933d5c8-7cdd-47be-b16d-decb5c771f02" providerId="ADAL" clId="{56BC3DB4-BBA6-4931-9D21-839AA9672CC4}" dt="2023-12-05T01:43:17.136" v="2006"/>
          <ac:spMkLst>
            <pc:docMk/>
            <pc:sldMk cId="3401169433" sldId="306"/>
            <ac:spMk id="16" creationId="{011FACCD-8B95-4879-B20F-26F41E8BC89A}"/>
          </ac:spMkLst>
        </pc:spChg>
        <pc:spChg chg="add del">
          <ac:chgData name="S A, Rajesh" userId="6933d5c8-7cdd-47be-b16d-decb5c771f02" providerId="ADAL" clId="{56BC3DB4-BBA6-4931-9D21-839AA9672CC4}" dt="2023-12-05T01:43:17.136" v="2006"/>
          <ac:spMkLst>
            <pc:docMk/>
            <pc:sldMk cId="3401169433" sldId="306"/>
            <ac:spMk id="18" creationId="{E9B2A7AA-2C45-40F0-B861-4EB9AA9F66F8}"/>
          </ac:spMkLst>
        </pc:spChg>
        <pc:spChg chg="add del">
          <ac:chgData name="S A, Rajesh" userId="6933d5c8-7cdd-47be-b16d-decb5c771f02" providerId="ADAL" clId="{56BC3DB4-BBA6-4931-9D21-839AA9672CC4}" dt="2023-12-05T01:43:17.136" v="2006"/>
          <ac:spMkLst>
            <pc:docMk/>
            <pc:sldMk cId="3401169433" sldId="306"/>
            <ac:spMk id="20" creationId="{3CE3689C-E8F8-4542-8800-E68B764AFD2E}"/>
          </ac:spMkLst>
        </pc:spChg>
        <pc:spChg chg="add del">
          <ac:chgData name="S A, Rajesh" userId="6933d5c8-7cdd-47be-b16d-decb5c771f02" providerId="ADAL" clId="{56BC3DB4-BBA6-4931-9D21-839AA9672CC4}" dt="2023-12-05T01:43:17.136" v="2006"/>
          <ac:spMkLst>
            <pc:docMk/>
            <pc:sldMk cId="3401169433" sldId="306"/>
            <ac:spMk id="22" creationId="{52467CA7-F767-4582-9BB7-0B1AF75DF721}"/>
          </ac:spMkLst>
        </pc:spChg>
        <pc:grpChg chg="add del">
          <ac:chgData name="S A, Rajesh" userId="6933d5c8-7cdd-47be-b16d-decb5c771f02" providerId="ADAL" clId="{56BC3DB4-BBA6-4931-9D21-839AA9672CC4}" dt="2023-12-05T01:43:17.136" v="2006"/>
          <ac:grpSpMkLst>
            <pc:docMk/>
            <pc:sldMk cId="3401169433" sldId="306"/>
            <ac:grpSpMk id="8" creationId="{614F7DB2-2747-44B1-8CCD-EA4CF6EABA54}"/>
          </ac:grpSpMkLst>
        </pc:grpChg>
        <pc:cxnChg chg="add del">
          <ac:chgData name="S A, Rajesh" userId="6933d5c8-7cdd-47be-b16d-decb5c771f02" providerId="ADAL" clId="{56BC3DB4-BBA6-4931-9D21-839AA9672CC4}" dt="2023-12-05T01:43:17.136" v="2006"/>
          <ac:cxnSpMkLst>
            <pc:docMk/>
            <pc:sldMk cId="3401169433" sldId="306"/>
            <ac:cxnSpMk id="14" creationId="{2C02D87C-1E23-4B24-AFE6-A85743C72FDD}"/>
          </ac:cxnSpMkLst>
        </pc:cxnChg>
      </pc:sldChg>
      <pc:sldChg chg="addSp delSp modSp add mod ord setBg delDesignElem">
        <pc:chgData name="S A, Rajesh" userId="6933d5c8-7cdd-47be-b16d-decb5c771f02" providerId="ADAL" clId="{56BC3DB4-BBA6-4931-9D21-839AA9672CC4}" dt="2023-12-06T12:52:33.031" v="2111" actId="5793"/>
        <pc:sldMkLst>
          <pc:docMk/>
          <pc:sldMk cId="2510986272" sldId="307"/>
        </pc:sldMkLst>
        <pc:spChg chg="mod">
          <ac:chgData name="S A, Rajesh" userId="6933d5c8-7cdd-47be-b16d-decb5c771f02" providerId="ADAL" clId="{56BC3DB4-BBA6-4931-9D21-839AA9672CC4}" dt="2023-12-05T01:11:49.446" v="1794" actId="26606"/>
          <ac:spMkLst>
            <pc:docMk/>
            <pc:sldMk cId="2510986272" sldId="307"/>
            <ac:spMk id="2" creationId="{53C80675-74A7-AE91-8014-E1FD869A2377}"/>
          </ac:spMkLst>
        </pc:spChg>
        <pc:spChg chg="mod">
          <ac:chgData name="S A, Rajesh" userId="6933d5c8-7cdd-47be-b16d-decb5c771f02" providerId="ADAL" clId="{56BC3DB4-BBA6-4931-9D21-839AA9672CC4}" dt="2023-12-06T12:52:33.031" v="2111" actId="5793"/>
          <ac:spMkLst>
            <pc:docMk/>
            <pc:sldMk cId="2510986272" sldId="307"/>
            <ac:spMk id="3" creationId="{D4052DCF-F1BF-F584-4ADF-37C1B710F096}"/>
          </ac:spMkLst>
        </pc:spChg>
        <pc:spChg chg="add del">
          <ac:chgData name="S A, Rajesh" userId="6933d5c8-7cdd-47be-b16d-decb5c771f02" providerId="ADAL" clId="{56BC3DB4-BBA6-4931-9D21-839AA9672CC4}" dt="2023-12-05T01:43:17.136" v="2006"/>
          <ac:spMkLst>
            <pc:docMk/>
            <pc:sldMk cId="2510986272" sldId="307"/>
            <ac:spMk id="16" creationId="{011FACCD-8B95-4879-B20F-26F41E8BC89A}"/>
          </ac:spMkLst>
        </pc:spChg>
        <pc:spChg chg="add del">
          <ac:chgData name="S A, Rajesh" userId="6933d5c8-7cdd-47be-b16d-decb5c771f02" providerId="ADAL" clId="{56BC3DB4-BBA6-4931-9D21-839AA9672CC4}" dt="2023-12-05T01:43:17.136" v="2006"/>
          <ac:spMkLst>
            <pc:docMk/>
            <pc:sldMk cId="2510986272" sldId="307"/>
            <ac:spMk id="18" creationId="{E9B2A7AA-2C45-40F0-B861-4EB9AA9F66F8}"/>
          </ac:spMkLst>
        </pc:spChg>
        <pc:spChg chg="add del">
          <ac:chgData name="S A, Rajesh" userId="6933d5c8-7cdd-47be-b16d-decb5c771f02" providerId="ADAL" clId="{56BC3DB4-BBA6-4931-9D21-839AA9672CC4}" dt="2023-12-05T01:43:17.136" v="2006"/>
          <ac:spMkLst>
            <pc:docMk/>
            <pc:sldMk cId="2510986272" sldId="307"/>
            <ac:spMk id="20" creationId="{3CE3689C-E8F8-4542-8800-E68B764AFD2E}"/>
          </ac:spMkLst>
        </pc:spChg>
        <pc:spChg chg="add del">
          <ac:chgData name="S A, Rajesh" userId="6933d5c8-7cdd-47be-b16d-decb5c771f02" providerId="ADAL" clId="{56BC3DB4-BBA6-4931-9D21-839AA9672CC4}" dt="2023-12-05T01:43:17.136" v="2006"/>
          <ac:spMkLst>
            <pc:docMk/>
            <pc:sldMk cId="2510986272" sldId="307"/>
            <ac:spMk id="22" creationId="{52467CA7-F767-4582-9BB7-0B1AF75DF721}"/>
          </ac:spMkLst>
        </pc:spChg>
        <pc:grpChg chg="add del">
          <ac:chgData name="S A, Rajesh" userId="6933d5c8-7cdd-47be-b16d-decb5c771f02" providerId="ADAL" clId="{56BC3DB4-BBA6-4931-9D21-839AA9672CC4}" dt="2023-12-05T01:43:17.136" v="2006"/>
          <ac:grpSpMkLst>
            <pc:docMk/>
            <pc:sldMk cId="2510986272" sldId="307"/>
            <ac:grpSpMk id="8" creationId="{614F7DB2-2747-44B1-8CCD-EA4CF6EABA54}"/>
          </ac:grpSpMkLst>
        </pc:grpChg>
        <pc:cxnChg chg="add del">
          <ac:chgData name="S A, Rajesh" userId="6933d5c8-7cdd-47be-b16d-decb5c771f02" providerId="ADAL" clId="{56BC3DB4-BBA6-4931-9D21-839AA9672CC4}" dt="2023-12-05T01:43:17.136" v="2006"/>
          <ac:cxnSpMkLst>
            <pc:docMk/>
            <pc:sldMk cId="2510986272" sldId="307"/>
            <ac:cxnSpMk id="14" creationId="{2C02D87C-1E23-4B24-AFE6-A85743C72FDD}"/>
          </ac:cxnSpMkLst>
        </pc:cxnChg>
      </pc:sldChg>
      <pc:sldChg chg="addSp delSp modSp add mod ord setBg modAnim delDesignElem">
        <pc:chgData name="S A, Rajesh" userId="6933d5c8-7cdd-47be-b16d-decb5c771f02" providerId="ADAL" clId="{56BC3DB4-BBA6-4931-9D21-839AA9672CC4}" dt="2023-12-05T01:43:17.136" v="2006"/>
        <pc:sldMkLst>
          <pc:docMk/>
          <pc:sldMk cId="178797306" sldId="308"/>
        </pc:sldMkLst>
        <pc:spChg chg="mod">
          <ac:chgData name="S A, Rajesh" userId="6933d5c8-7cdd-47be-b16d-decb5c771f02" providerId="ADAL" clId="{56BC3DB4-BBA6-4931-9D21-839AA9672CC4}" dt="2023-12-05T01:13:34.300" v="1813" actId="6549"/>
          <ac:spMkLst>
            <pc:docMk/>
            <pc:sldMk cId="178797306" sldId="308"/>
            <ac:spMk id="2" creationId="{6CFA73C7-7395-D106-8D7D-B42D6C39F0E8}"/>
          </ac:spMkLst>
        </pc:spChg>
        <pc:spChg chg="mod">
          <ac:chgData name="S A, Rajesh" userId="6933d5c8-7cdd-47be-b16d-decb5c771f02" providerId="ADAL" clId="{56BC3DB4-BBA6-4931-9D21-839AA9672CC4}" dt="2023-12-05T01:12:01.628" v="1797" actId="26606"/>
          <ac:spMkLst>
            <pc:docMk/>
            <pc:sldMk cId="178797306" sldId="308"/>
            <ac:spMk id="3" creationId="{FE13AA09-0714-359C-AB6E-A06B0B6F4CDD}"/>
          </ac:spMkLst>
        </pc:spChg>
        <pc:spChg chg="add del">
          <ac:chgData name="S A, Rajesh" userId="6933d5c8-7cdd-47be-b16d-decb5c771f02" providerId="ADAL" clId="{56BC3DB4-BBA6-4931-9D21-839AA9672CC4}" dt="2023-12-05T01:12:13.178" v="1799" actId="26606"/>
          <ac:spMkLst>
            <pc:docMk/>
            <pc:sldMk cId="178797306" sldId="308"/>
            <ac:spMk id="16" creationId="{52723366-C73B-4ED6-ADEF-29911C6BC55F}"/>
          </ac:spMkLst>
        </pc:spChg>
        <pc:spChg chg="add del">
          <ac:chgData name="S A, Rajesh" userId="6933d5c8-7cdd-47be-b16d-decb5c771f02" providerId="ADAL" clId="{56BC3DB4-BBA6-4931-9D21-839AA9672CC4}" dt="2023-12-05T01:12:13.178" v="1799" actId="26606"/>
          <ac:spMkLst>
            <pc:docMk/>
            <pc:sldMk cId="178797306" sldId="308"/>
            <ac:spMk id="18" creationId="{847A4152-8E41-4D1C-B88C-57C5C430A69E}"/>
          </ac:spMkLst>
        </pc:spChg>
        <pc:spChg chg="add del">
          <ac:chgData name="S A, Rajesh" userId="6933d5c8-7cdd-47be-b16d-decb5c771f02" providerId="ADAL" clId="{56BC3DB4-BBA6-4931-9D21-839AA9672CC4}" dt="2023-12-05T01:12:13.178" v="1799" actId="26606"/>
          <ac:spMkLst>
            <pc:docMk/>
            <pc:sldMk cId="178797306" sldId="308"/>
            <ac:spMk id="20" creationId="{999F76F5-72D4-4814-9169-8F535AEEB809}"/>
          </ac:spMkLst>
        </pc:spChg>
        <pc:spChg chg="add del">
          <ac:chgData name="S A, Rajesh" userId="6933d5c8-7cdd-47be-b16d-decb5c771f02" providerId="ADAL" clId="{56BC3DB4-BBA6-4931-9D21-839AA9672CC4}" dt="2023-12-05T01:12:13.178" v="1799" actId="26606"/>
          <ac:spMkLst>
            <pc:docMk/>
            <pc:sldMk cId="178797306" sldId="308"/>
            <ac:spMk id="22" creationId="{C6202988-4466-42C5-B33A-AFABF051B4FE}"/>
          </ac:spMkLst>
        </pc:spChg>
        <pc:spChg chg="add del">
          <ac:chgData name="S A, Rajesh" userId="6933d5c8-7cdd-47be-b16d-decb5c771f02" providerId="ADAL" clId="{56BC3DB4-BBA6-4931-9D21-839AA9672CC4}" dt="2023-12-05T01:43:17.136" v="2006"/>
          <ac:spMkLst>
            <pc:docMk/>
            <pc:sldMk cId="178797306" sldId="308"/>
            <ac:spMk id="35" creationId="{52723366-C73B-4ED6-ADEF-29911C6BC55F}"/>
          </ac:spMkLst>
        </pc:spChg>
        <pc:spChg chg="add del">
          <ac:chgData name="S A, Rajesh" userId="6933d5c8-7cdd-47be-b16d-decb5c771f02" providerId="ADAL" clId="{56BC3DB4-BBA6-4931-9D21-839AA9672CC4}" dt="2023-12-05T01:43:17.136" v="2006"/>
          <ac:spMkLst>
            <pc:docMk/>
            <pc:sldMk cId="178797306" sldId="308"/>
            <ac:spMk id="37" creationId="{847A4152-8E41-4D1C-B88C-57C5C430A69E}"/>
          </ac:spMkLst>
        </pc:spChg>
        <pc:spChg chg="add del">
          <ac:chgData name="S A, Rajesh" userId="6933d5c8-7cdd-47be-b16d-decb5c771f02" providerId="ADAL" clId="{56BC3DB4-BBA6-4931-9D21-839AA9672CC4}" dt="2023-12-05T01:43:17.136" v="2006"/>
          <ac:spMkLst>
            <pc:docMk/>
            <pc:sldMk cId="178797306" sldId="308"/>
            <ac:spMk id="39" creationId="{999F76F5-72D4-4814-9169-8F535AEEB809}"/>
          </ac:spMkLst>
        </pc:spChg>
        <pc:spChg chg="add del">
          <ac:chgData name="S A, Rajesh" userId="6933d5c8-7cdd-47be-b16d-decb5c771f02" providerId="ADAL" clId="{56BC3DB4-BBA6-4931-9D21-839AA9672CC4}" dt="2023-12-05T01:43:17.136" v="2006"/>
          <ac:spMkLst>
            <pc:docMk/>
            <pc:sldMk cId="178797306" sldId="308"/>
            <ac:spMk id="41" creationId="{C6202988-4466-42C5-B33A-AFABF051B4FE}"/>
          </ac:spMkLst>
        </pc:spChg>
        <pc:grpChg chg="add del">
          <ac:chgData name="S A, Rajesh" userId="6933d5c8-7cdd-47be-b16d-decb5c771f02" providerId="ADAL" clId="{56BC3DB4-BBA6-4931-9D21-839AA9672CC4}" dt="2023-12-05T01:12:13.178" v="1799" actId="26606"/>
          <ac:grpSpMkLst>
            <pc:docMk/>
            <pc:sldMk cId="178797306" sldId="308"/>
            <ac:grpSpMk id="8" creationId="{614F7DB2-2747-44B1-8CCD-EA4CF6EABA54}"/>
          </ac:grpSpMkLst>
        </pc:grpChg>
        <pc:grpChg chg="add del">
          <ac:chgData name="S A, Rajesh" userId="6933d5c8-7cdd-47be-b16d-decb5c771f02" providerId="ADAL" clId="{56BC3DB4-BBA6-4931-9D21-839AA9672CC4}" dt="2023-12-05T01:43:17.136" v="2006"/>
          <ac:grpSpMkLst>
            <pc:docMk/>
            <pc:sldMk cId="178797306" sldId="308"/>
            <ac:grpSpMk id="27" creationId="{614F7DB2-2747-44B1-8CCD-EA4CF6EABA54}"/>
          </ac:grpSpMkLst>
        </pc:grpChg>
        <pc:cxnChg chg="add del">
          <ac:chgData name="S A, Rajesh" userId="6933d5c8-7cdd-47be-b16d-decb5c771f02" providerId="ADAL" clId="{56BC3DB4-BBA6-4931-9D21-839AA9672CC4}" dt="2023-12-05T01:12:13.178" v="1799" actId="26606"/>
          <ac:cxnSpMkLst>
            <pc:docMk/>
            <pc:sldMk cId="178797306" sldId="308"/>
            <ac:cxnSpMk id="14" creationId="{2C02D87C-1E23-4B24-AFE6-A85743C72FDD}"/>
          </ac:cxnSpMkLst>
        </pc:cxnChg>
        <pc:cxnChg chg="add del">
          <ac:chgData name="S A, Rajesh" userId="6933d5c8-7cdd-47be-b16d-decb5c771f02" providerId="ADAL" clId="{56BC3DB4-BBA6-4931-9D21-839AA9672CC4}" dt="2023-12-05T01:43:17.136" v="2006"/>
          <ac:cxnSpMkLst>
            <pc:docMk/>
            <pc:sldMk cId="178797306" sldId="308"/>
            <ac:cxnSpMk id="33" creationId="{2C02D87C-1E23-4B24-AFE6-A85743C72FDD}"/>
          </ac:cxnSpMkLst>
        </pc:cxnChg>
      </pc:sldChg>
      <pc:sldChg chg="addSp delSp modSp add mod ord setBg modAnim delDesignElem">
        <pc:chgData name="S A, Rajesh" userId="6933d5c8-7cdd-47be-b16d-decb5c771f02" providerId="ADAL" clId="{56BC3DB4-BBA6-4931-9D21-839AA9672CC4}" dt="2023-12-05T01:43:17.136" v="2006"/>
        <pc:sldMkLst>
          <pc:docMk/>
          <pc:sldMk cId="4164392966" sldId="309"/>
        </pc:sldMkLst>
        <pc:spChg chg="mod">
          <ac:chgData name="S A, Rajesh" userId="6933d5c8-7cdd-47be-b16d-decb5c771f02" providerId="ADAL" clId="{56BC3DB4-BBA6-4931-9D21-839AA9672CC4}" dt="2023-12-05T01:13:38.558" v="1814" actId="6549"/>
          <ac:spMkLst>
            <pc:docMk/>
            <pc:sldMk cId="4164392966" sldId="309"/>
            <ac:spMk id="2" creationId="{9FB317AC-7CCD-8CEF-4689-9767F5CC4A12}"/>
          </ac:spMkLst>
        </pc:spChg>
        <pc:spChg chg="mod">
          <ac:chgData name="S A, Rajesh" userId="6933d5c8-7cdd-47be-b16d-decb5c771f02" providerId="ADAL" clId="{56BC3DB4-BBA6-4931-9D21-839AA9672CC4}" dt="2023-12-05T01:12:08.462" v="1798" actId="26606"/>
          <ac:spMkLst>
            <pc:docMk/>
            <pc:sldMk cId="4164392966" sldId="309"/>
            <ac:spMk id="3" creationId="{002E33CC-B366-9EDE-B3DB-938CB86EB6B8}"/>
          </ac:spMkLst>
        </pc:spChg>
        <pc:spChg chg="add del">
          <ac:chgData name="S A, Rajesh" userId="6933d5c8-7cdd-47be-b16d-decb5c771f02" providerId="ADAL" clId="{56BC3DB4-BBA6-4931-9D21-839AA9672CC4}" dt="2023-12-05T01:43:17.136" v="2006"/>
          <ac:spMkLst>
            <pc:docMk/>
            <pc:sldMk cId="4164392966" sldId="309"/>
            <ac:spMk id="16" creationId="{52723366-C73B-4ED6-ADEF-29911C6BC55F}"/>
          </ac:spMkLst>
        </pc:spChg>
        <pc:spChg chg="add del">
          <ac:chgData name="S A, Rajesh" userId="6933d5c8-7cdd-47be-b16d-decb5c771f02" providerId="ADAL" clId="{56BC3DB4-BBA6-4931-9D21-839AA9672CC4}" dt="2023-12-05T01:43:17.136" v="2006"/>
          <ac:spMkLst>
            <pc:docMk/>
            <pc:sldMk cId="4164392966" sldId="309"/>
            <ac:spMk id="18" creationId="{847A4152-8E41-4D1C-B88C-57C5C430A69E}"/>
          </ac:spMkLst>
        </pc:spChg>
        <pc:spChg chg="add del">
          <ac:chgData name="S A, Rajesh" userId="6933d5c8-7cdd-47be-b16d-decb5c771f02" providerId="ADAL" clId="{56BC3DB4-BBA6-4931-9D21-839AA9672CC4}" dt="2023-12-05T01:43:17.136" v="2006"/>
          <ac:spMkLst>
            <pc:docMk/>
            <pc:sldMk cId="4164392966" sldId="309"/>
            <ac:spMk id="20" creationId="{999F76F5-72D4-4814-9169-8F535AEEB809}"/>
          </ac:spMkLst>
        </pc:spChg>
        <pc:spChg chg="add del">
          <ac:chgData name="S A, Rajesh" userId="6933d5c8-7cdd-47be-b16d-decb5c771f02" providerId="ADAL" clId="{56BC3DB4-BBA6-4931-9D21-839AA9672CC4}" dt="2023-12-05T01:43:17.136" v="2006"/>
          <ac:spMkLst>
            <pc:docMk/>
            <pc:sldMk cId="4164392966" sldId="309"/>
            <ac:spMk id="22" creationId="{C6202988-4466-42C5-B33A-AFABF051B4FE}"/>
          </ac:spMkLst>
        </pc:spChg>
        <pc:grpChg chg="add del">
          <ac:chgData name="S A, Rajesh" userId="6933d5c8-7cdd-47be-b16d-decb5c771f02" providerId="ADAL" clId="{56BC3DB4-BBA6-4931-9D21-839AA9672CC4}" dt="2023-12-05T01:43:17.136" v="2006"/>
          <ac:grpSpMkLst>
            <pc:docMk/>
            <pc:sldMk cId="4164392966" sldId="309"/>
            <ac:grpSpMk id="8" creationId="{614F7DB2-2747-44B1-8CCD-EA4CF6EABA54}"/>
          </ac:grpSpMkLst>
        </pc:grpChg>
        <pc:cxnChg chg="add del">
          <ac:chgData name="S A, Rajesh" userId="6933d5c8-7cdd-47be-b16d-decb5c771f02" providerId="ADAL" clId="{56BC3DB4-BBA6-4931-9D21-839AA9672CC4}" dt="2023-12-05T01:43:17.136" v="2006"/>
          <ac:cxnSpMkLst>
            <pc:docMk/>
            <pc:sldMk cId="4164392966" sldId="309"/>
            <ac:cxnSpMk id="14" creationId="{2C02D87C-1E23-4B24-AFE6-A85743C72FDD}"/>
          </ac:cxnSpMkLst>
        </pc:cxnChg>
      </pc:sldChg>
      <pc:sldChg chg="addSp delSp modSp add mod ord setBg modAnim delDesignElem">
        <pc:chgData name="S A, Rajesh" userId="6933d5c8-7cdd-47be-b16d-decb5c771f02" providerId="ADAL" clId="{56BC3DB4-BBA6-4931-9D21-839AA9672CC4}" dt="2023-12-05T01:43:17.136" v="2006"/>
        <pc:sldMkLst>
          <pc:docMk/>
          <pc:sldMk cId="2120018488" sldId="310"/>
        </pc:sldMkLst>
        <pc:spChg chg="mod">
          <ac:chgData name="S A, Rajesh" userId="6933d5c8-7cdd-47be-b16d-decb5c771f02" providerId="ADAL" clId="{56BC3DB4-BBA6-4931-9D21-839AA9672CC4}" dt="2023-12-05T01:13:44.937" v="1815" actId="6549"/>
          <ac:spMkLst>
            <pc:docMk/>
            <pc:sldMk cId="2120018488" sldId="310"/>
            <ac:spMk id="2" creationId="{C3E47895-0B7A-859F-7FF1-9128CADAAE01}"/>
          </ac:spMkLst>
        </pc:spChg>
        <pc:spChg chg="mod">
          <ac:chgData name="S A, Rajesh" userId="6933d5c8-7cdd-47be-b16d-decb5c771f02" providerId="ADAL" clId="{56BC3DB4-BBA6-4931-9D21-839AA9672CC4}" dt="2023-12-05T01:12:19.632" v="1800" actId="26606"/>
          <ac:spMkLst>
            <pc:docMk/>
            <pc:sldMk cId="2120018488" sldId="310"/>
            <ac:spMk id="3" creationId="{B3E8BA9E-B324-DBDF-9D7A-1EB60F7BB2C9}"/>
          </ac:spMkLst>
        </pc:spChg>
        <pc:spChg chg="add del">
          <ac:chgData name="S A, Rajesh" userId="6933d5c8-7cdd-47be-b16d-decb5c771f02" providerId="ADAL" clId="{56BC3DB4-BBA6-4931-9D21-839AA9672CC4}" dt="2023-12-05T01:43:17.136" v="2006"/>
          <ac:spMkLst>
            <pc:docMk/>
            <pc:sldMk cId="2120018488" sldId="310"/>
            <ac:spMk id="16" creationId="{52723366-C73B-4ED6-ADEF-29911C6BC55F}"/>
          </ac:spMkLst>
        </pc:spChg>
        <pc:spChg chg="add del">
          <ac:chgData name="S A, Rajesh" userId="6933d5c8-7cdd-47be-b16d-decb5c771f02" providerId="ADAL" clId="{56BC3DB4-BBA6-4931-9D21-839AA9672CC4}" dt="2023-12-05T01:43:17.136" v="2006"/>
          <ac:spMkLst>
            <pc:docMk/>
            <pc:sldMk cId="2120018488" sldId="310"/>
            <ac:spMk id="18" creationId="{847A4152-8E41-4D1C-B88C-57C5C430A69E}"/>
          </ac:spMkLst>
        </pc:spChg>
        <pc:spChg chg="add del">
          <ac:chgData name="S A, Rajesh" userId="6933d5c8-7cdd-47be-b16d-decb5c771f02" providerId="ADAL" clId="{56BC3DB4-BBA6-4931-9D21-839AA9672CC4}" dt="2023-12-05T01:43:17.136" v="2006"/>
          <ac:spMkLst>
            <pc:docMk/>
            <pc:sldMk cId="2120018488" sldId="310"/>
            <ac:spMk id="20" creationId="{999F76F5-72D4-4814-9169-8F535AEEB809}"/>
          </ac:spMkLst>
        </pc:spChg>
        <pc:spChg chg="add del">
          <ac:chgData name="S A, Rajesh" userId="6933d5c8-7cdd-47be-b16d-decb5c771f02" providerId="ADAL" clId="{56BC3DB4-BBA6-4931-9D21-839AA9672CC4}" dt="2023-12-05T01:43:17.136" v="2006"/>
          <ac:spMkLst>
            <pc:docMk/>
            <pc:sldMk cId="2120018488" sldId="310"/>
            <ac:spMk id="22" creationId="{C6202988-4466-42C5-B33A-AFABF051B4FE}"/>
          </ac:spMkLst>
        </pc:spChg>
        <pc:grpChg chg="add del">
          <ac:chgData name="S A, Rajesh" userId="6933d5c8-7cdd-47be-b16d-decb5c771f02" providerId="ADAL" clId="{56BC3DB4-BBA6-4931-9D21-839AA9672CC4}" dt="2023-12-05T01:43:17.136" v="2006"/>
          <ac:grpSpMkLst>
            <pc:docMk/>
            <pc:sldMk cId="2120018488" sldId="310"/>
            <ac:grpSpMk id="8" creationId="{614F7DB2-2747-44B1-8CCD-EA4CF6EABA54}"/>
          </ac:grpSpMkLst>
        </pc:grpChg>
        <pc:cxnChg chg="add del">
          <ac:chgData name="S A, Rajesh" userId="6933d5c8-7cdd-47be-b16d-decb5c771f02" providerId="ADAL" clId="{56BC3DB4-BBA6-4931-9D21-839AA9672CC4}" dt="2023-12-05T01:43:17.136" v="2006"/>
          <ac:cxnSpMkLst>
            <pc:docMk/>
            <pc:sldMk cId="2120018488" sldId="310"/>
            <ac:cxnSpMk id="14" creationId="{2C02D87C-1E23-4B24-AFE6-A85743C72FDD}"/>
          </ac:cxnSpMkLst>
        </pc:cxnChg>
      </pc:sldChg>
      <pc:sldChg chg="addSp delSp modSp add mod ord setBg modAnim delDesignElem">
        <pc:chgData name="S A, Rajesh" userId="6933d5c8-7cdd-47be-b16d-decb5c771f02" providerId="ADAL" clId="{56BC3DB4-BBA6-4931-9D21-839AA9672CC4}" dt="2023-12-05T01:43:17.136" v="2006"/>
        <pc:sldMkLst>
          <pc:docMk/>
          <pc:sldMk cId="1628969930" sldId="311"/>
        </pc:sldMkLst>
        <pc:spChg chg="mod">
          <ac:chgData name="S A, Rajesh" userId="6933d5c8-7cdd-47be-b16d-decb5c771f02" providerId="ADAL" clId="{56BC3DB4-BBA6-4931-9D21-839AA9672CC4}" dt="2023-12-05T01:13:29.200" v="1812" actId="6549"/>
          <ac:spMkLst>
            <pc:docMk/>
            <pc:sldMk cId="1628969930" sldId="311"/>
            <ac:spMk id="2" creationId="{500FE8DE-B254-0473-5738-FF62355AB475}"/>
          </ac:spMkLst>
        </pc:spChg>
        <pc:spChg chg="mod">
          <ac:chgData name="S A, Rajesh" userId="6933d5c8-7cdd-47be-b16d-decb5c771f02" providerId="ADAL" clId="{56BC3DB4-BBA6-4931-9D21-839AA9672CC4}" dt="2023-12-05T01:12:22.238" v="1801" actId="26606"/>
          <ac:spMkLst>
            <pc:docMk/>
            <pc:sldMk cId="1628969930" sldId="311"/>
            <ac:spMk id="3" creationId="{BF7ED2CE-8309-2877-9B16-F64872472EBD}"/>
          </ac:spMkLst>
        </pc:spChg>
        <pc:spChg chg="add del">
          <ac:chgData name="S A, Rajesh" userId="6933d5c8-7cdd-47be-b16d-decb5c771f02" providerId="ADAL" clId="{56BC3DB4-BBA6-4931-9D21-839AA9672CC4}" dt="2023-12-05T01:43:17.136" v="2006"/>
          <ac:spMkLst>
            <pc:docMk/>
            <pc:sldMk cId="1628969930" sldId="311"/>
            <ac:spMk id="16" creationId="{52723366-C73B-4ED6-ADEF-29911C6BC55F}"/>
          </ac:spMkLst>
        </pc:spChg>
        <pc:spChg chg="add del">
          <ac:chgData name="S A, Rajesh" userId="6933d5c8-7cdd-47be-b16d-decb5c771f02" providerId="ADAL" clId="{56BC3DB4-BBA6-4931-9D21-839AA9672CC4}" dt="2023-12-05T01:43:17.136" v="2006"/>
          <ac:spMkLst>
            <pc:docMk/>
            <pc:sldMk cId="1628969930" sldId="311"/>
            <ac:spMk id="18" creationId="{847A4152-8E41-4D1C-B88C-57C5C430A69E}"/>
          </ac:spMkLst>
        </pc:spChg>
        <pc:spChg chg="add del">
          <ac:chgData name="S A, Rajesh" userId="6933d5c8-7cdd-47be-b16d-decb5c771f02" providerId="ADAL" clId="{56BC3DB4-BBA6-4931-9D21-839AA9672CC4}" dt="2023-12-05T01:43:17.136" v="2006"/>
          <ac:spMkLst>
            <pc:docMk/>
            <pc:sldMk cId="1628969930" sldId="311"/>
            <ac:spMk id="20" creationId="{999F76F5-72D4-4814-9169-8F535AEEB809}"/>
          </ac:spMkLst>
        </pc:spChg>
        <pc:spChg chg="add del">
          <ac:chgData name="S A, Rajesh" userId="6933d5c8-7cdd-47be-b16d-decb5c771f02" providerId="ADAL" clId="{56BC3DB4-BBA6-4931-9D21-839AA9672CC4}" dt="2023-12-05T01:43:17.136" v="2006"/>
          <ac:spMkLst>
            <pc:docMk/>
            <pc:sldMk cId="1628969930" sldId="311"/>
            <ac:spMk id="22" creationId="{C6202988-4466-42C5-B33A-AFABF051B4FE}"/>
          </ac:spMkLst>
        </pc:spChg>
        <pc:grpChg chg="add del">
          <ac:chgData name="S A, Rajesh" userId="6933d5c8-7cdd-47be-b16d-decb5c771f02" providerId="ADAL" clId="{56BC3DB4-BBA6-4931-9D21-839AA9672CC4}" dt="2023-12-05T01:43:17.136" v="2006"/>
          <ac:grpSpMkLst>
            <pc:docMk/>
            <pc:sldMk cId="1628969930" sldId="311"/>
            <ac:grpSpMk id="8" creationId="{614F7DB2-2747-44B1-8CCD-EA4CF6EABA54}"/>
          </ac:grpSpMkLst>
        </pc:grpChg>
        <pc:cxnChg chg="add del">
          <ac:chgData name="S A, Rajesh" userId="6933d5c8-7cdd-47be-b16d-decb5c771f02" providerId="ADAL" clId="{56BC3DB4-BBA6-4931-9D21-839AA9672CC4}" dt="2023-12-05T01:43:17.136" v="2006"/>
          <ac:cxnSpMkLst>
            <pc:docMk/>
            <pc:sldMk cId="1628969930" sldId="311"/>
            <ac:cxnSpMk id="14" creationId="{2C02D87C-1E23-4B24-AFE6-A85743C72FDD}"/>
          </ac:cxnSpMkLst>
        </pc:cxnChg>
      </pc:sldChg>
      <pc:sldChg chg="addSp delSp modSp add mod ord setBg modAnim delDesignElem">
        <pc:chgData name="S A, Rajesh" userId="6933d5c8-7cdd-47be-b16d-decb5c771f02" providerId="ADAL" clId="{56BC3DB4-BBA6-4931-9D21-839AA9672CC4}" dt="2023-12-05T01:43:17.136" v="2006"/>
        <pc:sldMkLst>
          <pc:docMk/>
          <pc:sldMk cId="2178597988" sldId="312"/>
        </pc:sldMkLst>
        <pc:spChg chg="mod">
          <ac:chgData name="S A, Rajesh" userId="6933d5c8-7cdd-47be-b16d-decb5c771f02" providerId="ADAL" clId="{56BC3DB4-BBA6-4931-9D21-839AA9672CC4}" dt="2023-12-05T01:13:24.354" v="1811" actId="6549"/>
          <ac:spMkLst>
            <pc:docMk/>
            <pc:sldMk cId="2178597988" sldId="312"/>
            <ac:spMk id="2" creationId="{9F6B21B6-015F-9454-837B-B886DA41485F}"/>
          </ac:spMkLst>
        </pc:spChg>
        <pc:spChg chg="mod">
          <ac:chgData name="S A, Rajesh" userId="6933d5c8-7cdd-47be-b16d-decb5c771f02" providerId="ADAL" clId="{56BC3DB4-BBA6-4931-9D21-839AA9672CC4}" dt="2023-12-05T01:12:25.469" v="1802" actId="26606"/>
          <ac:spMkLst>
            <pc:docMk/>
            <pc:sldMk cId="2178597988" sldId="312"/>
            <ac:spMk id="3" creationId="{86D294C9-A310-ECBC-C459-7E2F889C1F94}"/>
          </ac:spMkLst>
        </pc:spChg>
        <pc:spChg chg="add del">
          <ac:chgData name="S A, Rajesh" userId="6933d5c8-7cdd-47be-b16d-decb5c771f02" providerId="ADAL" clId="{56BC3DB4-BBA6-4931-9D21-839AA9672CC4}" dt="2023-12-05T01:43:17.136" v="2006"/>
          <ac:spMkLst>
            <pc:docMk/>
            <pc:sldMk cId="2178597988" sldId="312"/>
            <ac:spMk id="16" creationId="{52723366-C73B-4ED6-ADEF-29911C6BC55F}"/>
          </ac:spMkLst>
        </pc:spChg>
        <pc:spChg chg="add del">
          <ac:chgData name="S A, Rajesh" userId="6933d5c8-7cdd-47be-b16d-decb5c771f02" providerId="ADAL" clId="{56BC3DB4-BBA6-4931-9D21-839AA9672CC4}" dt="2023-12-05T01:43:17.136" v="2006"/>
          <ac:spMkLst>
            <pc:docMk/>
            <pc:sldMk cId="2178597988" sldId="312"/>
            <ac:spMk id="18" creationId="{847A4152-8E41-4D1C-B88C-57C5C430A69E}"/>
          </ac:spMkLst>
        </pc:spChg>
        <pc:spChg chg="add del">
          <ac:chgData name="S A, Rajesh" userId="6933d5c8-7cdd-47be-b16d-decb5c771f02" providerId="ADAL" clId="{56BC3DB4-BBA6-4931-9D21-839AA9672CC4}" dt="2023-12-05T01:43:17.136" v="2006"/>
          <ac:spMkLst>
            <pc:docMk/>
            <pc:sldMk cId="2178597988" sldId="312"/>
            <ac:spMk id="20" creationId="{999F76F5-72D4-4814-9169-8F535AEEB809}"/>
          </ac:spMkLst>
        </pc:spChg>
        <pc:spChg chg="add del">
          <ac:chgData name="S A, Rajesh" userId="6933d5c8-7cdd-47be-b16d-decb5c771f02" providerId="ADAL" clId="{56BC3DB4-BBA6-4931-9D21-839AA9672CC4}" dt="2023-12-05T01:43:17.136" v="2006"/>
          <ac:spMkLst>
            <pc:docMk/>
            <pc:sldMk cId="2178597988" sldId="312"/>
            <ac:spMk id="22" creationId="{C6202988-4466-42C5-B33A-AFABF051B4FE}"/>
          </ac:spMkLst>
        </pc:spChg>
        <pc:grpChg chg="add del">
          <ac:chgData name="S A, Rajesh" userId="6933d5c8-7cdd-47be-b16d-decb5c771f02" providerId="ADAL" clId="{56BC3DB4-BBA6-4931-9D21-839AA9672CC4}" dt="2023-12-05T01:43:17.136" v="2006"/>
          <ac:grpSpMkLst>
            <pc:docMk/>
            <pc:sldMk cId="2178597988" sldId="312"/>
            <ac:grpSpMk id="8" creationId="{614F7DB2-2747-44B1-8CCD-EA4CF6EABA54}"/>
          </ac:grpSpMkLst>
        </pc:grpChg>
        <pc:cxnChg chg="add del">
          <ac:chgData name="S A, Rajesh" userId="6933d5c8-7cdd-47be-b16d-decb5c771f02" providerId="ADAL" clId="{56BC3DB4-BBA6-4931-9D21-839AA9672CC4}" dt="2023-12-05T01:43:17.136" v="2006"/>
          <ac:cxnSpMkLst>
            <pc:docMk/>
            <pc:sldMk cId="2178597988" sldId="312"/>
            <ac:cxnSpMk id="14" creationId="{2C02D87C-1E23-4B24-AFE6-A85743C72FDD}"/>
          </ac:cxnSpMkLst>
        </pc:cxnChg>
      </pc:sldChg>
      <pc:sldChg chg="addSp delSp modSp add mod ord setBg modAnim delDesignElem">
        <pc:chgData name="S A, Rajesh" userId="6933d5c8-7cdd-47be-b16d-decb5c771f02" providerId="ADAL" clId="{56BC3DB4-BBA6-4931-9D21-839AA9672CC4}" dt="2023-12-05T01:43:17.136" v="2006"/>
        <pc:sldMkLst>
          <pc:docMk/>
          <pc:sldMk cId="3972145639" sldId="313"/>
        </pc:sldMkLst>
        <pc:spChg chg="mod">
          <ac:chgData name="S A, Rajesh" userId="6933d5c8-7cdd-47be-b16d-decb5c771f02" providerId="ADAL" clId="{56BC3DB4-BBA6-4931-9D21-839AA9672CC4}" dt="2023-12-05T01:13:20.750" v="1810" actId="6549"/>
          <ac:spMkLst>
            <pc:docMk/>
            <pc:sldMk cId="3972145639" sldId="313"/>
            <ac:spMk id="2" creationId="{56F7B30D-4243-BB6B-277A-C59E57F85880}"/>
          </ac:spMkLst>
        </pc:spChg>
        <pc:spChg chg="mod">
          <ac:chgData name="S A, Rajesh" userId="6933d5c8-7cdd-47be-b16d-decb5c771f02" providerId="ADAL" clId="{56BC3DB4-BBA6-4931-9D21-839AA9672CC4}" dt="2023-12-05T01:12:28.759" v="1803" actId="26606"/>
          <ac:spMkLst>
            <pc:docMk/>
            <pc:sldMk cId="3972145639" sldId="313"/>
            <ac:spMk id="3" creationId="{88827C7B-F032-6295-4087-4ADE03244B59}"/>
          </ac:spMkLst>
        </pc:spChg>
        <pc:spChg chg="add del">
          <ac:chgData name="S A, Rajesh" userId="6933d5c8-7cdd-47be-b16d-decb5c771f02" providerId="ADAL" clId="{56BC3DB4-BBA6-4931-9D21-839AA9672CC4}" dt="2023-12-05T01:43:17.136" v="2006"/>
          <ac:spMkLst>
            <pc:docMk/>
            <pc:sldMk cId="3972145639" sldId="313"/>
            <ac:spMk id="16" creationId="{52723366-C73B-4ED6-ADEF-29911C6BC55F}"/>
          </ac:spMkLst>
        </pc:spChg>
        <pc:spChg chg="add del">
          <ac:chgData name="S A, Rajesh" userId="6933d5c8-7cdd-47be-b16d-decb5c771f02" providerId="ADAL" clId="{56BC3DB4-BBA6-4931-9D21-839AA9672CC4}" dt="2023-12-05T01:43:17.136" v="2006"/>
          <ac:spMkLst>
            <pc:docMk/>
            <pc:sldMk cId="3972145639" sldId="313"/>
            <ac:spMk id="18" creationId="{847A4152-8E41-4D1C-B88C-57C5C430A69E}"/>
          </ac:spMkLst>
        </pc:spChg>
        <pc:spChg chg="add del">
          <ac:chgData name="S A, Rajesh" userId="6933d5c8-7cdd-47be-b16d-decb5c771f02" providerId="ADAL" clId="{56BC3DB4-BBA6-4931-9D21-839AA9672CC4}" dt="2023-12-05T01:43:17.136" v="2006"/>
          <ac:spMkLst>
            <pc:docMk/>
            <pc:sldMk cId="3972145639" sldId="313"/>
            <ac:spMk id="20" creationId="{999F76F5-72D4-4814-9169-8F535AEEB809}"/>
          </ac:spMkLst>
        </pc:spChg>
        <pc:spChg chg="add del">
          <ac:chgData name="S A, Rajesh" userId="6933d5c8-7cdd-47be-b16d-decb5c771f02" providerId="ADAL" clId="{56BC3DB4-BBA6-4931-9D21-839AA9672CC4}" dt="2023-12-05T01:43:17.136" v="2006"/>
          <ac:spMkLst>
            <pc:docMk/>
            <pc:sldMk cId="3972145639" sldId="313"/>
            <ac:spMk id="22" creationId="{C6202988-4466-42C5-B33A-AFABF051B4FE}"/>
          </ac:spMkLst>
        </pc:spChg>
        <pc:grpChg chg="add del">
          <ac:chgData name="S A, Rajesh" userId="6933d5c8-7cdd-47be-b16d-decb5c771f02" providerId="ADAL" clId="{56BC3DB4-BBA6-4931-9D21-839AA9672CC4}" dt="2023-12-05T01:43:17.136" v="2006"/>
          <ac:grpSpMkLst>
            <pc:docMk/>
            <pc:sldMk cId="3972145639" sldId="313"/>
            <ac:grpSpMk id="8" creationId="{614F7DB2-2747-44B1-8CCD-EA4CF6EABA54}"/>
          </ac:grpSpMkLst>
        </pc:grpChg>
        <pc:cxnChg chg="add del">
          <ac:chgData name="S A, Rajesh" userId="6933d5c8-7cdd-47be-b16d-decb5c771f02" providerId="ADAL" clId="{56BC3DB4-BBA6-4931-9D21-839AA9672CC4}" dt="2023-12-05T01:43:17.136" v="2006"/>
          <ac:cxnSpMkLst>
            <pc:docMk/>
            <pc:sldMk cId="3972145639" sldId="313"/>
            <ac:cxnSpMk id="14" creationId="{2C02D87C-1E23-4B24-AFE6-A85743C72FDD}"/>
          </ac:cxnSpMkLst>
        </pc:cxnChg>
      </pc:sldChg>
      <pc:sldChg chg="addSp delSp modSp add mod ord setBg delDesignElem">
        <pc:chgData name="S A, Rajesh" userId="6933d5c8-7cdd-47be-b16d-decb5c771f02" providerId="ADAL" clId="{56BC3DB4-BBA6-4931-9D21-839AA9672CC4}" dt="2023-12-05T01:43:17.136" v="2006"/>
        <pc:sldMkLst>
          <pc:docMk/>
          <pc:sldMk cId="50431151" sldId="314"/>
        </pc:sldMkLst>
        <pc:spChg chg="mod">
          <ac:chgData name="S A, Rajesh" userId="6933d5c8-7cdd-47be-b16d-decb5c771f02" providerId="ADAL" clId="{56BC3DB4-BBA6-4931-9D21-839AA9672CC4}" dt="2023-12-05T01:12:46.347" v="1805" actId="26606"/>
          <ac:spMkLst>
            <pc:docMk/>
            <pc:sldMk cId="50431151" sldId="314"/>
            <ac:spMk id="2" creationId="{C5ED1146-0B0E-C5FF-E7EA-5EB302AD5E5C}"/>
          </ac:spMkLst>
        </pc:spChg>
        <pc:spChg chg="mod">
          <ac:chgData name="S A, Rajesh" userId="6933d5c8-7cdd-47be-b16d-decb5c771f02" providerId="ADAL" clId="{56BC3DB4-BBA6-4931-9D21-839AA9672CC4}" dt="2023-12-05T01:22:42.422" v="1924" actId="113"/>
          <ac:spMkLst>
            <pc:docMk/>
            <pc:sldMk cId="50431151" sldId="314"/>
            <ac:spMk id="3" creationId="{6AF04257-AAF8-2392-A139-30E337EC8AD3}"/>
          </ac:spMkLst>
        </pc:spChg>
        <pc:spChg chg="add del">
          <ac:chgData name="S A, Rajesh" userId="6933d5c8-7cdd-47be-b16d-decb5c771f02" providerId="ADAL" clId="{56BC3DB4-BBA6-4931-9D21-839AA9672CC4}" dt="2023-12-05T01:12:46.347" v="1805" actId="26606"/>
          <ac:spMkLst>
            <pc:docMk/>
            <pc:sldMk cId="50431151" sldId="314"/>
            <ac:spMk id="16" creationId="{DC878D9A-77BE-4701-AE3D-EEFC53CD50BC}"/>
          </ac:spMkLst>
        </pc:spChg>
        <pc:spChg chg="add del">
          <ac:chgData name="S A, Rajesh" userId="6933d5c8-7cdd-47be-b16d-decb5c771f02" providerId="ADAL" clId="{56BC3DB4-BBA6-4931-9D21-839AA9672CC4}" dt="2023-12-05T01:12:46.347" v="1805" actId="26606"/>
          <ac:spMkLst>
            <pc:docMk/>
            <pc:sldMk cId="50431151" sldId="314"/>
            <ac:spMk id="18" creationId="{F643BE08-0ED1-4B73-AC6D-B7E26A59CDAA}"/>
          </ac:spMkLst>
        </pc:spChg>
        <pc:spChg chg="add del">
          <ac:chgData name="S A, Rajesh" userId="6933d5c8-7cdd-47be-b16d-decb5c771f02" providerId="ADAL" clId="{56BC3DB4-BBA6-4931-9D21-839AA9672CC4}" dt="2023-12-05T01:12:46.347" v="1805" actId="26606"/>
          <ac:spMkLst>
            <pc:docMk/>
            <pc:sldMk cId="50431151" sldId="314"/>
            <ac:spMk id="20" creationId="{956B2094-7FC0-45FC-BFED-3CB88CEE63F5}"/>
          </ac:spMkLst>
        </pc:spChg>
        <pc:spChg chg="add del">
          <ac:chgData name="S A, Rajesh" userId="6933d5c8-7cdd-47be-b16d-decb5c771f02" providerId="ADAL" clId="{56BC3DB4-BBA6-4931-9D21-839AA9672CC4}" dt="2023-12-05T01:12:46.347" v="1805" actId="26606"/>
          <ac:spMkLst>
            <pc:docMk/>
            <pc:sldMk cId="50431151" sldId="314"/>
            <ac:spMk id="22" creationId="{07A4B640-BB7F-4272-A710-068DBA9F9A6E}"/>
          </ac:spMkLst>
        </pc:spChg>
        <pc:spChg chg="add del">
          <ac:chgData name="S A, Rajesh" userId="6933d5c8-7cdd-47be-b16d-decb5c771f02" providerId="ADAL" clId="{56BC3DB4-BBA6-4931-9D21-839AA9672CC4}" dt="2023-12-05T01:43:17.136" v="2006"/>
          <ac:spMkLst>
            <pc:docMk/>
            <pc:sldMk cId="50431151" sldId="314"/>
            <ac:spMk id="35" creationId="{011FACCD-8B95-4879-B20F-26F41E8BC89A}"/>
          </ac:spMkLst>
        </pc:spChg>
        <pc:spChg chg="add del">
          <ac:chgData name="S A, Rajesh" userId="6933d5c8-7cdd-47be-b16d-decb5c771f02" providerId="ADAL" clId="{56BC3DB4-BBA6-4931-9D21-839AA9672CC4}" dt="2023-12-05T01:43:17.136" v="2006"/>
          <ac:spMkLst>
            <pc:docMk/>
            <pc:sldMk cId="50431151" sldId="314"/>
            <ac:spMk id="37" creationId="{E9B2A7AA-2C45-40F0-B861-4EB9AA9F66F8}"/>
          </ac:spMkLst>
        </pc:spChg>
        <pc:spChg chg="add del">
          <ac:chgData name="S A, Rajesh" userId="6933d5c8-7cdd-47be-b16d-decb5c771f02" providerId="ADAL" clId="{56BC3DB4-BBA6-4931-9D21-839AA9672CC4}" dt="2023-12-05T01:43:17.136" v="2006"/>
          <ac:spMkLst>
            <pc:docMk/>
            <pc:sldMk cId="50431151" sldId="314"/>
            <ac:spMk id="39" creationId="{3CE3689C-E8F8-4542-8800-E68B764AFD2E}"/>
          </ac:spMkLst>
        </pc:spChg>
        <pc:spChg chg="add del">
          <ac:chgData name="S A, Rajesh" userId="6933d5c8-7cdd-47be-b16d-decb5c771f02" providerId="ADAL" clId="{56BC3DB4-BBA6-4931-9D21-839AA9672CC4}" dt="2023-12-05T01:43:17.136" v="2006"/>
          <ac:spMkLst>
            <pc:docMk/>
            <pc:sldMk cId="50431151" sldId="314"/>
            <ac:spMk id="41" creationId="{52467CA7-F767-4582-9BB7-0B1AF75DF721}"/>
          </ac:spMkLst>
        </pc:spChg>
        <pc:grpChg chg="add del">
          <ac:chgData name="S A, Rajesh" userId="6933d5c8-7cdd-47be-b16d-decb5c771f02" providerId="ADAL" clId="{56BC3DB4-BBA6-4931-9D21-839AA9672CC4}" dt="2023-12-05T01:12:46.347" v="1805" actId="26606"/>
          <ac:grpSpMkLst>
            <pc:docMk/>
            <pc:sldMk cId="50431151" sldId="314"/>
            <ac:grpSpMk id="8" creationId="{614F7DB2-2747-44B1-8CCD-EA4CF6EABA54}"/>
          </ac:grpSpMkLst>
        </pc:grpChg>
        <pc:grpChg chg="add del">
          <ac:chgData name="S A, Rajesh" userId="6933d5c8-7cdd-47be-b16d-decb5c771f02" providerId="ADAL" clId="{56BC3DB4-BBA6-4931-9D21-839AA9672CC4}" dt="2023-12-05T01:43:17.136" v="2006"/>
          <ac:grpSpMkLst>
            <pc:docMk/>
            <pc:sldMk cId="50431151" sldId="314"/>
            <ac:grpSpMk id="27" creationId="{614F7DB2-2747-44B1-8CCD-EA4CF6EABA54}"/>
          </ac:grpSpMkLst>
        </pc:grpChg>
        <pc:cxnChg chg="add del">
          <ac:chgData name="S A, Rajesh" userId="6933d5c8-7cdd-47be-b16d-decb5c771f02" providerId="ADAL" clId="{56BC3DB4-BBA6-4931-9D21-839AA9672CC4}" dt="2023-12-05T01:12:46.347" v="1805" actId="26606"/>
          <ac:cxnSpMkLst>
            <pc:docMk/>
            <pc:sldMk cId="50431151" sldId="314"/>
            <ac:cxnSpMk id="14" creationId="{2C02D87C-1E23-4B24-AFE6-A85743C72FDD}"/>
          </ac:cxnSpMkLst>
        </pc:cxnChg>
        <pc:cxnChg chg="add del">
          <ac:chgData name="S A, Rajesh" userId="6933d5c8-7cdd-47be-b16d-decb5c771f02" providerId="ADAL" clId="{56BC3DB4-BBA6-4931-9D21-839AA9672CC4}" dt="2023-12-05T01:43:17.136" v="2006"/>
          <ac:cxnSpMkLst>
            <pc:docMk/>
            <pc:sldMk cId="50431151" sldId="314"/>
            <ac:cxnSpMk id="33" creationId="{2C02D87C-1E23-4B24-AFE6-A85743C72FDD}"/>
          </ac:cxnSpMkLst>
        </pc:cxnChg>
      </pc:sldChg>
      <pc:sldChg chg="addSp delSp modSp add mod ord setBg delDesignElem">
        <pc:chgData name="S A, Rajesh" userId="6933d5c8-7cdd-47be-b16d-decb5c771f02" providerId="ADAL" clId="{56BC3DB4-BBA6-4931-9D21-839AA9672CC4}" dt="2023-12-06T12:52:45.250" v="2112" actId="5793"/>
        <pc:sldMkLst>
          <pc:docMk/>
          <pc:sldMk cId="1631138325" sldId="315"/>
        </pc:sldMkLst>
        <pc:spChg chg="mod">
          <ac:chgData name="S A, Rajesh" userId="6933d5c8-7cdd-47be-b16d-decb5c771f02" providerId="ADAL" clId="{56BC3DB4-BBA6-4931-9D21-839AA9672CC4}" dt="2023-12-05T01:12:59.805" v="1807" actId="26606"/>
          <ac:spMkLst>
            <pc:docMk/>
            <pc:sldMk cId="1631138325" sldId="315"/>
            <ac:spMk id="2" creationId="{7115637E-42B2-9E04-DA22-298F60A268E2}"/>
          </ac:spMkLst>
        </pc:spChg>
        <pc:spChg chg="mod">
          <ac:chgData name="S A, Rajesh" userId="6933d5c8-7cdd-47be-b16d-decb5c771f02" providerId="ADAL" clId="{56BC3DB4-BBA6-4931-9D21-839AA9672CC4}" dt="2023-12-06T12:52:45.250" v="2112" actId="5793"/>
          <ac:spMkLst>
            <pc:docMk/>
            <pc:sldMk cId="1631138325" sldId="315"/>
            <ac:spMk id="3" creationId="{26306297-FEEF-0358-A860-974998680F90}"/>
          </ac:spMkLst>
        </pc:spChg>
        <pc:spChg chg="add del">
          <ac:chgData name="S A, Rajesh" userId="6933d5c8-7cdd-47be-b16d-decb5c771f02" providerId="ADAL" clId="{56BC3DB4-BBA6-4931-9D21-839AA9672CC4}" dt="2023-12-05T01:12:59.805" v="1807" actId="26606"/>
          <ac:spMkLst>
            <pc:docMk/>
            <pc:sldMk cId="1631138325" sldId="315"/>
            <ac:spMk id="16" creationId="{0B7C4858-FAA3-4226-A856-193A01910E69}"/>
          </ac:spMkLst>
        </pc:spChg>
        <pc:spChg chg="add del">
          <ac:chgData name="S A, Rajesh" userId="6933d5c8-7cdd-47be-b16d-decb5c771f02" providerId="ADAL" clId="{56BC3DB4-BBA6-4931-9D21-839AA9672CC4}" dt="2023-12-05T01:12:59.805" v="1807" actId="26606"/>
          <ac:spMkLst>
            <pc:docMk/>
            <pc:sldMk cId="1631138325" sldId="315"/>
            <ac:spMk id="18" creationId="{68C1B503-0291-4E82-A65E-72D604D9F6CF}"/>
          </ac:spMkLst>
        </pc:spChg>
        <pc:spChg chg="add del">
          <ac:chgData name="S A, Rajesh" userId="6933d5c8-7cdd-47be-b16d-decb5c771f02" providerId="ADAL" clId="{56BC3DB4-BBA6-4931-9D21-839AA9672CC4}" dt="2023-12-05T01:12:59.805" v="1807" actId="26606"/>
          <ac:spMkLst>
            <pc:docMk/>
            <pc:sldMk cId="1631138325" sldId="315"/>
            <ac:spMk id="20" creationId="{B3F836C5-9601-4982-A121-CCA49BF7BA6C}"/>
          </ac:spMkLst>
        </pc:spChg>
        <pc:spChg chg="add del">
          <ac:chgData name="S A, Rajesh" userId="6933d5c8-7cdd-47be-b16d-decb5c771f02" providerId="ADAL" clId="{56BC3DB4-BBA6-4931-9D21-839AA9672CC4}" dt="2023-12-05T01:12:59.805" v="1807" actId="26606"/>
          <ac:spMkLst>
            <pc:docMk/>
            <pc:sldMk cId="1631138325" sldId="315"/>
            <ac:spMk id="22" creationId="{46CD0D05-FF47-4ABB-841C-0600CADC354B}"/>
          </ac:spMkLst>
        </pc:spChg>
        <pc:spChg chg="add del">
          <ac:chgData name="S A, Rajesh" userId="6933d5c8-7cdd-47be-b16d-decb5c771f02" providerId="ADAL" clId="{56BC3DB4-BBA6-4931-9D21-839AA9672CC4}" dt="2023-12-05T01:43:17.136" v="2006"/>
          <ac:spMkLst>
            <pc:docMk/>
            <pc:sldMk cId="1631138325" sldId="315"/>
            <ac:spMk id="35" creationId="{011FACCD-8B95-4879-B20F-26F41E8BC89A}"/>
          </ac:spMkLst>
        </pc:spChg>
        <pc:spChg chg="add del">
          <ac:chgData name="S A, Rajesh" userId="6933d5c8-7cdd-47be-b16d-decb5c771f02" providerId="ADAL" clId="{56BC3DB4-BBA6-4931-9D21-839AA9672CC4}" dt="2023-12-05T01:43:17.136" v="2006"/>
          <ac:spMkLst>
            <pc:docMk/>
            <pc:sldMk cId="1631138325" sldId="315"/>
            <ac:spMk id="37" creationId="{E9B2A7AA-2C45-40F0-B861-4EB9AA9F66F8}"/>
          </ac:spMkLst>
        </pc:spChg>
        <pc:spChg chg="add del">
          <ac:chgData name="S A, Rajesh" userId="6933d5c8-7cdd-47be-b16d-decb5c771f02" providerId="ADAL" clId="{56BC3DB4-BBA6-4931-9D21-839AA9672CC4}" dt="2023-12-05T01:43:17.136" v="2006"/>
          <ac:spMkLst>
            <pc:docMk/>
            <pc:sldMk cId="1631138325" sldId="315"/>
            <ac:spMk id="39" creationId="{3CE3689C-E8F8-4542-8800-E68B764AFD2E}"/>
          </ac:spMkLst>
        </pc:spChg>
        <pc:spChg chg="add del">
          <ac:chgData name="S A, Rajesh" userId="6933d5c8-7cdd-47be-b16d-decb5c771f02" providerId="ADAL" clId="{56BC3DB4-BBA6-4931-9D21-839AA9672CC4}" dt="2023-12-05T01:43:17.136" v="2006"/>
          <ac:spMkLst>
            <pc:docMk/>
            <pc:sldMk cId="1631138325" sldId="315"/>
            <ac:spMk id="41" creationId="{52467CA7-F767-4582-9BB7-0B1AF75DF721}"/>
          </ac:spMkLst>
        </pc:spChg>
        <pc:grpChg chg="add del">
          <ac:chgData name="S A, Rajesh" userId="6933d5c8-7cdd-47be-b16d-decb5c771f02" providerId="ADAL" clId="{56BC3DB4-BBA6-4931-9D21-839AA9672CC4}" dt="2023-12-05T01:12:59.805" v="1807" actId="26606"/>
          <ac:grpSpMkLst>
            <pc:docMk/>
            <pc:sldMk cId="1631138325" sldId="315"/>
            <ac:grpSpMk id="8" creationId="{614F7DB2-2747-44B1-8CCD-EA4CF6EABA54}"/>
          </ac:grpSpMkLst>
        </pc:grpChg>
        <pc:grpChg chg="add del">
          <ac:chgData name="S A, Rajesh" userId="6933d5c8-7cdd-47be-b16d-decb5c771f02" providerId="ADAL" clId="{56BC3DB4-BBA6-4931-9D21-839AA9672CC4}" dt="2023-12-05T01:43:17.136" v="2006"/>
          <ac:grpSpMkLst>
            <pc:docMk/>
            <pc:sldMk cId="1631138325" sldId="315"/>
            <ac:grpSpMk id="27" creationId="{614F7DB2-2747-44B1-8CCD-EA4CF6EABA54}"/>
          </ac:grpSpMkLst>
        </pc:grpChg>
        <pc:cxnChg chg="add del">
          <ac:chgData name="S A, Rajesh" userId="6933d5c8-7cdd-47be-b16d-decb5c771f02" providerId="ADAL" clId="{56BC3DB4-BBA6-4931-9D21-839AA9672CC4}" dt="2023-12-05T01:12:59.805" v="1807" actId="26606"/>
          <ac:cxnSpMkLst>
            <pc:docMk/>
            <pc:sldMk cId="1631138325" sldId="315"/>
            <ac:cxnSpMk id="14" creationId="{2C02D87C-1E23-4B24-AFE6-A85743C72FDD}"/>
          </ac:cxnSpMkLst>
        </pc:cxnChg>
        <pc:cxnChg chg="add del">
          <ac:chgData name="S A, Rajesh" userId="6933d5c8-7cdd-47be-b16d-decb5c771f02" providerId="ADAL" clId="{56BC3DB4-BBA6-4931-9D21-839AA9672CC4}" dt="2023-12-05T01:43:17.136" v="2006"/>
          <ac:cxnSpMkLst>
            <pc:docMk/>
            <pc:sldMk cId="1631138325" sldId="315"/>
            <ac:cxnSpMk id="33" creationId="{2C02D87C-1E23-4B24-AFE6-A85743C72FDD}"/>
          </ac:cxnSpMkLst>
        </pc:cxnChg>
      </pc:sldChg>
      <pc:sldChg chg="addSp delSp modSp add mod ord setBg delDesignElem">
        <pc:chgData name="S A, Rajesh" userId="6933d5c8-7cdd-47be-b16d-decb5c771f02" providerId="ADAL" clId="{56BC3DB4-BBA6-4931-9D21-839AA9672CC4}" dt="2023-12-06T12:52:52.817" v="2113" actId="5793"/>
        <pc:sldMkLst>
          <pc:docMk/>
          <pc:sldMk cId="426037402" sldId="316"/>
        </pc:sldMkLst>
        <pc:spChg chg="mod">
          <ac:chgData name="S A, Rajesh" userId="6933d5c8-7cdd-47be-b16d-decb5c771f02" providerId="ADAL" clId="{56BC3DB4-BBA6-4931-9D21-839AA9672CC4}" dt="2023-12-05T01:13:09.529" v="1809" actId="26606"/>
          <ac:spMkLst>
            <pc:docMk/>
            <pc:sldMk cId="426037402" sldId="316"/>
            <ac:spMk id="2" creationId="{C6F62D18-390D-629C-2F35-E7087A49153B}"/>
          </ac:spMkLst>
        </pc:spChg>
        <pc:spChg chg="mod">
          <ac:chgData name="S A, Rajesh" userId="6933d5c8-7cdd-47be-b16d-decb5c771f02" providerId="ADAL" clId="{56BC3DB4-BBA6-4931-9D21-839AA9672CC4}" dt="2023-12-06T12:52:52.817" v="2113" actId="5793"/>
          <ac:spMkLst>
            <pc:docMk/>
            <pc:sldMk cId="426037402" sldId="316"/>
            <ac:spMk id="3" creationId="{CFCB36CB-357C-5B99-004E-5DDFDDBC4F7F}"/>
          </ac:spMkLst>
        </pc:spChg>
        <pc:spChg chg="add del">
          <ac:chgData name="S A, Rajesh" userId="6933d5c8-7cdd-47be-b16d-decb5c771f02" providerId="ADAL" clId="{56BC3DB4-BBA6-4931-9D21-839AA9672CC4}" dt="2023-12-05T01:13:09.529" v="1809" actId="26606"/>
          <ac:spMkLst>
            <pc:docMk/>
            <pc:sldMk cId="426037402" sldId="316"/>
            <ac:spMk id="16" creationId="{0B7C4858-FAA3-4226-A856-193A01910E69}"/>
          </ac:spMkLst>
        </pc:spChg>
        <pc:spChg chg="add del">
          <ac:chgData name="S A, Rajesh" userId="6933d5c8-7cdd-47be-b16d-decb5c771f02" providerId="ADAL" clId="{56BC3DB4-BBA6-4931-9D21-839AA9672CC4}" dt="2023-12-05T01:13:09.529" v="1809" actId="26606"/>
          <ac:spMkLst>
            <pc:docMk/>
            <pc:sldMk cId="426037402" sldId="316"/>
            <ac:spMk id="18" creationId="{68C1B503-0291-4E82-A65E-72D604D9F6CF}"/>
          </ac:spMkLst>
        </pc:spChg>
        <pc:spChg chg="add del">
          <ac:chgData name="S A, Rajesh" userId="6933d5c8-7cdd-47be-b16d-decb5c771f02" providerId="ADAL" clId="{56BC3DB4-BBA6-4931-9D21-839AA9672CC4}" dt="2023-12-05T01:13:09.529" v="1809" actId="26606"/>
          <ac:spMkLst>
            <pc:docMk/>
            <pc:sldMk cId="426037402" sldId="316"/>
            <ac:spMk id="20" creationId="{B3F836C5-9601-4982-A121-CCA49BF7BA6C}"/>
          </ac:spMkLst>
        </pc:spChg>
        <pc:spChg chg="add del">
          <ac:chgData name="S A, Rajesh" userId="6933d5c8-7cdd-47be-b16d-decb5c771f02" providerId="ADAL" clId="{56BC3DB4-BBA6-4931-9D21-839AA9672CC4}" dt="2023-12-05T01:13:09.529" v="1809" actId="26606"/>
          <ac:spMkLst>
            <pc:docMk/>
            <pc:sldMk cId="426037402" sldId="316"/>
            <ac:spMk id="22" creationId="{46CD0D05-FF47-4ABB-841C-0600CADC354B}"/>
          </ac:spMkLst>
        </pc:spChg>
        <pc:spChg chg="add del">
          <ac:chgData name="S A, Rajesh" userId="6933d5c8-7cdd-47be-b16d-decb5c771f02" providerId="ADAL" clId="{56BC3DB4-BBA6-4931-9D21-839AA9672CC4}" dt="2023-12-05T01:43:17.136" v="2006"/>
          <ac:spMkLst>
            <pc:docMk/>
            <pc:sldMk cId="426037402" sldId="316"/>
            <ac:spMk id="35" creationId="{011FACCD-8B95-4879-B20F-26F41E8BC89A}"/>
          </ac:spMkLst>
        </pc:spChg>
        <pc:spChg chg="add del">
          <ac:chgData name="S A, Rajesh" userId="6933d5c8-7cdd-47be-b16d-decb5c771f02" providerId="ADAL" clId="{56BC3DB4-BBA6-4931-9D21-839AA9672CC4}" dt="2023-12-05T01:43:17.136" v="2006"/>
          <ac:spMkLst>
            <pc:docMk/>
            <pc:sldMk cId="426037402" sldId="316"/>
            <ac:spMk id="37" creationId="{E9B2A7AA-2C45-40F0-B861-4EB9AA9F66F8}"/>
          </ac:spMkLst>
        </pc:spChg>
        <pc:spChg chg="add del">
          <ac:chgData name="S A, Rajesh" userId="6933d5c8-7cdd-47be-b16d-decb5c771f02" providerId="ADAL" clId="{56BC3DB4-BBA6-4931-9D21-839AA9672CC4}" dt="2023-12-05T01:43:17.136" v="2006"/>
          <ac:spMkLst>
            <pc:docMk/>
            <pc:sldMk cId="426037402" sldId="316"/>
            <ac:spMk id="39" creationId="{3CE3689C-E8F8-4542-8800-E68B764AFD2E}"/>
          </ac:spMkLst>
        </pc:spChg>
        <pc:spChg chg="add del">
          <ac:chgData name="S A, Rajesh" userId="6933d5c8-7cdd-47be-b16d-decb5c771f02" providerId="ADAL" clId="{56BC3DB4-BBA6-4931-9D21-839AA9672CC4}" dt="2023-12-05T01:43:17.136" v="2006"/>
          <ac:spMkLst>
            <pc:docMk/>
            <pc:sldMk cId="426037402" sldId="316"/>
            <ac:spMk id="41" creationId="{52467CA7-F767-4582-9BB7-0B1AF75DF721}"/>
          </ac:spMkLst>
        </pc:spChg>
        <pc:grpChg chg="add del">
          <ac:chgData name="S A, Rajesh" userId="6933d5c8-7cdd-47be-b16d-decb5c771f02" providerId="ADAL" clId="{56BC3DB4-BBA6-4931-9D21-839AA9672CC4}" dt="2023-12-05T01:13:09.529" v="1809" actId="26606"/>
          <ac:grpSpMkLst>
            <pc:docMk/>
            <pc:sldMk cId="426037402" sldId="316"/>
            <ac:grpSpMk id="8" creationId="{614F7DB2-2747-44B1-8CCD-EA4CF6EABA54}"/>
          </ac:grpSpMkLst>
        </pc:grpChg>
        <pc:grpChg chg="add del">
          <ac:chgData name="S A, Rajesh" userId="6933d5c8-7cdd-47be-b16d-decb5c771f02" providerId="ADAL" clId="{56BC3DB4-BBA6-4931-9D21-839AA9672CC4}" dt="2023-12-05T01:43:17.136" v="2006"/>
          <ac:grpSpMkLst>
            <pc:docMk/>
            <pc:sldMk cId="426037402" sldId="316"/>
            <ac:grpSpMk id="27" creationId="{614F7DB2-2747-44B1-8CCD-EA4CF6EABA54}"/>
          </ac:grpSpMkLst>
        </pc:grpChg>
        <pc:cxnChg chg="add del">
          <ac:chgData name="S A, Rajesh" userId="6933d5c8-7cdd-47be-b16d-decb5c771f02" providerId="ADAL" clId="{56BC3DB4-BBA6-4931-9D21-839AA9672CC4}" dt="2023-12-05T01:13:09.529" v="1809" actId="26606"/>
          <ac:cxnSpMkLst>
            <pc:docMk/>
            <pc:sldMk cId="426037402" sldId="316"/>
            <ac:cxnSpMk id="14" creationId="{2C02D87C-1E23-4B24-AFE6-A85743C72FDD}"/>
          </ac:cxnSpMkLst>
        </pc:cxnChg>
        <pc:cxnChg chg="add del">
          <ac:chgData name="S A, Rajesh" userId="6933d5c8-7cdd-47be-b16d-decb5c771f02" providerId="ADAL" clId="{56BC3DB4-BBA6-4931-9D21-839AA9672CC4}" dt="2023-12-05T01:43:17.136" v="2006"/>
          <ac:cxnSpMkLst>
            <pc:docMk/>
            <pc:sldMk cId="426037402" sldId="316"/>
            <ac:cxnSpMk id="33" creationId="{2C02D87C-1E23-4B24-AFE6-A85743C72FDD}"/>
          </ac:cxnSpMkLst>
        </pc:cxnChg>
      </pc:sldChg>
      <pc:sldChg chg="addSp delSp modSp add mod ord setBg modAnim delDesignElem">
        <pc:chgData name="S A, Rajesh" userId="6933d5c8-7cdd-47be-b16d-decb5c771f02" providerId="ADAL" clId="{56BC3DB4-BBA6-4931-9D21-839AA9672CC4}" dt="2023-12-05T01:43:17.136" v="2006"/>
        <pc:sldMkLst>
          <pc:docMk/>
          <pc:sldMk cId="4009113594" sldId="317"/>
        </pc:sldMkLst>
        <pc:spChg chg="mod">
          <ac:chgData name="S A, Rajesh" userId="6933d5c8-7cdd-47be-b16d-decb5c771f02" providerId="ADAL" clId="{56BC3DB4-BBA6-4931-9D21-839AA9672CC4}" dt="2023-12-05T01:15:14.279" v="1880" actId="26606"/>
          <ac:spMkLst>
            <pc:docMk/>
            <pc:sldMk cId="4009113594" sldId="317"/>
            <ac:spMk id="2" creationId="{64D9429D-496B-AABF-AC2A-D1001B0FF2FC}"/>
          </ac:spMkLst>
        </pc:spChg>
        <pc:spChg chg="mod">
          <ac:chgData name="S A, Rajesh" userId="6933d5c8-7cdd-47be-b16d-decb5c771f02" providerId="ADAL" clId="{56BC3DB4-BBA6-4931-9D21-839AA9672CC4}" dt="2023-12-05T01:16:01.622" v="1891" actId="113"/>
          <ac:spMkLst>
            <pc:docMk/>
            <pc:sldMk cId="4009113594" sldId="317"/>
            <ac:spMk id="3" creationId="{CF84DBCE-7465-83CD-3C46-8347F142B036}"/>
          </ac:spMkLst>
        </pc:spChg>
        <pc:spChg chg="add del">
          <ac:chgData name="S A, Rajesh" userId="6933d5c8-7cdd-47be-b16d-decb5c771f02" providerId="ADAL" clId="{56BC3DB4-BBA6-4931-9D21-839AA9672CC4}" dt="2023-12-05T01:43:17.136" v="2006"/>
          <ac:spMkLst>
            <pc:docMk/>
            <pc:sldMk cId="4009113594" sldId="317"/>
            <ac:spMk id="16" creationId="{52723366-C73B-4ED6-ADEF-29911C6BC55F}"/>
          </ac:spMkLst>
        </pc:spChg>
        <pc:spChg chg="add del">
          <ac:chgData name="S A, Rajesh" userId="6933d5c8-7cdd-47be-b16d-decb5c771f02" providerId="ADAL" clId="{56BC3DB4-BBA6-4931-9D21-839AA9672CC4}" dt="2023-12-05T01:43:17.136" v="2006"/>
          <ac:spMkLst>
            <pc:docMk/>
            <pc:sldMk cId="4009113594" sldId="317"/>
            <ac:spMk id="18" creationId="{847A4152-8E41-4D1C-B88C-57C5C430A69E}"/>
          </ac:spMkLst>
        </pc:spChg>
        <pc:spChg chg="add del">
          <ac:chgData name="S A, Rajesh" userId="6933d5c8-7cdd-47be-b16d-decb5c771f02" providerId="ADAL" clId="{56BC3DB4-BBA6-4931-9D21-839AA9672CC4}" dt="2023-12-05T01:43:17.136" v="2006"/>
          <ac:spMkLst>
            <pc:docMk/>
            <pc:sldMk cId="4009113594" sldId="317"/>
            <ac:spMk id="20" creationId="{999F76F5-72D4-4814-9169-8F535AEEB809}"/>
          </ac:spMkLst>
        </pc:spChg>
        <pc:spChg chg="add del">
          <ac:chgData name="S A, Rajesh" userId="6933d5c8-7cdd-47be-b16d-decb5c771f02" providerId="ADAL" clId="{56BC3DB4-BBA6-4931-9D21-839AA9672CC4}" dt="2023-12-05T01:43:17.136" v="2006"/>
          <ac:spMkLst>
            <pc:docMk/>
            <pc:sldMk cId="4009113594" sldId="317"/>
            <ac:spMk id="22" creationId="{C6202988-4466-42C5-B33A-AFABF051B4FE}"/>
          </ac:spMkLst>
        </pc:spChg>
        <pc:grpChg chg="add del">
          <ac:chgData name="S A, Rajesh" userId="6933d5c8-7cdd-47be-b16d-decb5c771f02" providerId="ADAL" clId="{56BC3DB4-BBA6-4931-9D21-839AA9672CC4}" dt="2023-12-05T01:43:17.136" v="2006"/>
          <ac:grpSpMkLst>
            <pc:docMk/>
            <pc:sldMk cId="4009113594" sldId="317"/>
            <ac:grpSpMk id="8" creationId="{614F7DB2-2747-44B1-8CCD-EA4CF6EABA54}"/>
          </ac:grpSpMkLst>
        </pc:grpChg>
        <pc:cxnChg chg="add del">
          <ac:chgData name="S A, Rajesh" userId="6933d5c8-7cdd-47be-b16d-decb5c771f02" providerId="ADAL" clId="{56BC3DB4-BBA6-4931-9D21-839AA9672CC4}" dt="2023-12-05T01:43:17.136" v="2006"/>
          <ac:cxnSpMkLst>
            <pc:docMk/>
            <pc:sldMk cId="4009113594" sldId="317"/>
            <ac:cxnSpMk id="14" creationId="{2C02D87C-1E23-4B24-AFE6-A85743C72FDD}"/>
          </ac:cxnSpMkLst>
        </pc:cxnChg>
      </pc:sldChg>
      <pc:sldChg chg="addSp delSp modSp add mod ord setBg modAnim delDesignElem">
        <pc:chgData name="S A, Rajesh" userId="6933d5c8-7cdd-47be-b16d-decb5c771f02" providerId="ADAL" clId="{56BC3DB4-BBA6-4931-9D21-839AA9672CC4}" dt="2023-12-05T01:43:17.136" v="2006"/>
        <pc:sldMkLst>
          <pc:docMk/>
          <pc:sldMk cId="2071064931" sldId="318"/>
        </pc:sldMkLst>
        <pc:spChg chg="mod">
          <ac:chgData name="S A, Rajesh" userId="6933d5c8-7cdd-47be-b16d-decb5c771f02" providerId="ADAL" clId="{56BC3DB4-BBA6-4931-9D21-839AA9672CC4}" dt="2023-12-05T01:15:34.484" v="1886" actId="6549"/>
          <ac:spMkLst>
            <pc:docMk/>
            <pc:sldMk cId="2071064931" sldId="318"/>
            <ac:spMk id="2" creationId="{D94306AD-0225-D4B0-3F2C-623061F1ED7D}"/>
          </ac:spMkLst>
        </pc:spChg>
        <pc:spChg chg="mod">
          <ac:chgData name="S A, Rajesh" userId="6933d5c8-7cdd-47be-b16d-decb5c771f02" providerId="ADAL" clId="{56BC3DB4-BBA6-4931-9D21-839AA9672CC4}" dt="2023-12-05T01:15:17.654" v="1881" actId="26606"/>
          <ac:spMkLst>
            <pc:docMk/>
            <pc:sldMk cId="2071064931" sldId="318"/>
            <ac:spMk id="3" creationId="{E0E6C49E-AE88-1A16-3506-9DA95C323800}"/>
          </ac:spMkLst>
        </pc:spChg>
        <pc:spChg chg="add del">
          <ac:chgData name="S A, Rajesh" userId="6933d5c8-7cdd-47be-b16d-decb5c771f02" providerId="ADAL" clId="{56BC3DB4-BBA6-4931-9D21-839AA9672CC4}" dt="2023-12-05T01:43:17.136" v="2006"/>
          <ac:spMkLst>
            <pc:docMk/>
            <pc:sldMk cId="2071064931" sldId="318"/>
            <ac:spMk id="16" creationId="{52723366-C73B-4ED6-ADEF-29911C6BC55F}"/>
          </ac:spMkLst>
        </pc:spChg>
        <pc:spChg chg="add del">
          <ac:chgData name="S A, Rajesh" userId="6933d5c8-7cdd-47be-b16d-decb5c771f02" providerId="ADAL" clId="{56BC3DB4-BBA6-4931-9D21-839AA9672CC4}" dt="2023-12-05T01:43:17.136" v="2006"/>
          <ac:spMkLst>
            <pc:docMk/>
            <pc:sldMk cId="2071064931" sldId="318"/>
            <ac:spMk id="18" creationId="{847A4152-8E41-4D1C-B88C-57C5C430A69E}"/>
          </ac:spMkLst>
        </pc:spChg>
        <pc:spChg chg="add del">
          <ac:chgData name="S A, Rajesh" userId="6933d5c8-7cdd-47be-b16d-decb5c771f02" providerId="ADAL" clId="{56BC3DB4-BBA6-4931-9D21-839AA9672CC4}" dt="2023-12-05T01:43:17.136" v="2006"/>
          <ac:spMkLst>
            <pc:docMk/>
            <pc:sldMk cId="2071064931" sldId="318"/>
            <ac:spMk id="20" creationId="{999F76F5-72D4-4814-9169-8F535AEEB809}"/>
          </ac:spMkLst>
        </pc:spChg>
        <pc:spChg chg="add del">
          <ac:chgData name="S A, Rajesh" userId="6933d5c8-7cdd-47be-b16d-decb5c771f02" providerId="ADAL" clId="{56BC3DB4-BBA6-4931-9D21-839AA9672CC4}" dt="2023-12-05T01:43:17.136" v="2006"/>
          <ac:spMkLst>
            <pc:docMk/>
            <pc:sldMk cId="2071064931" sldId="318"/>
            <ac:spMk id="22" creationId="{C6202988-4466-42C5-B33A-AFABF051B4FE}"/>
          </ac:spMkLst>
        </pc:spChg>
        <pc:grpChg chg="add del">
          <ac:chgData name="S A, Rajesh" userId="6933d5c8-7cdd-47be-b16d-decb5c771f02" providerId="ADAL" clId="{56BC3DB4-BBA6-4931-9D21-839AA9672CC4}" dt="2023-12-05T01:43:17.136" v="2006"/>
          <ac:grpSpMkLst>
            <pc:docMk/>
            <pc:sldMk cId="2071064931" sldId="318"/>
            <ac:grpSpMk id="8" creationId="{614F7DB2-2747-44B1-8CCD-EA4CF6EABA54}"/>
          </ac:grpSpMkLst>
        </pc:grpChg>
        <pc:cxnChg chg="add del">
          <ac:chgData name="S A, Rajesh" userId="6933d5c8-7cdd-47be-b16d-decb5c771f02" providerId="ADAL" clId="{56BC3DB4-BBA6-4931-9D21-839AA9672CC4}" dt="2023-12-05T01:43:17.136" v="2006"/>
          <ac:cxnSpMkLst>
            <pc:docMk/>
            <pc:sldMk cId="2071064931" sldId="318"/>
            <ac:cxnSpMk id="14" creationId="{2C02D87C-1E23-4B24-AFE6-A85743C72FDD}"/>
          </ac:cxnSpMkLst>
        </pc:cxnChg>
      </pc:sldChg>
      <pc:sldChg chg="addSp delSp modSp add mod ord setBg modAnim delDesignElem">
        <pc:chgData name="S A, Rajesh" userId="6933d5c8-7cdd-47be-b16d-decb5c771f02" providerId="ADAL" clId="{56BC3DB4-BBA6-4931-9D21-839AA9672CC4}" dt="2023-12-05T01:43:17.136" v="2006"/>
        <pc:sldMkLst>
          <pc:docMk/>
          <pc:sldMk cId="1257951089" sldId="319"/>
        </pc:sldMkLst>
        <pc:spChg chg="mod">
          <ac:chgData name="S A, Rajesh" userId="6933d5c8-7cdd-47be-b16d-decb5c771f02" providerId="ADAL" clId="{56BC3DB4-BBA6-4931-9D21-839AA9672CC4}" dt="2023-12-05T01:15:38.037" v="1887" actId="6549"/>
          <ac:spMkLst>
            <pc:docMk/>
            <pc:sldMk cId="1257951089" sldId="319"/>
            <ac:spMk id="2" creationId="{AD7903DE-7825-1D76-5278-F067960E3317}"/>
          </ac:spMkLst>
        </pc:spChg>
        <pc:spChg chg="mod">
          <ac:chgData name="S A, Rajesh" userId="6933d5c8-7cdd-47be-b16d-decb5c771f02" providerId="ADAL" clId="{56BC3DB4-BBA6-4931-9D21-839AA9672CC4}" dt="2023-12-05T01:15:20.082" v="1882" actId="26606"/>
          <ac:spMkLst>
            <pc:docMk/>
            <pc:sldMk cId="1257951089" sldId="319"/>
            <ac:spMk id="3" creationId="{C69C6973-A549-6B4F-6B4C-D125A36ABA6A}"/>
          </ac:spMkLst>
        </pc:spChg>
        <pc:spChg chg="add del">
          <ac:chgData name="S A, Rajesh" userId="6933d5c8-7cdd-47be-b16d-decb5c771f02" providerId="ADAL" clId="{56BC3DB4-BBA6-4931-9D21-839AA9672CC4}" dt="2023-12-05T01:43:17.136" v="2006"/>
          <ac:spMkLst>
            <pc:docMk/>
            <pc:sldMk cId="1257951089" sldId="319"/>
            <ac:spMk id="16" creationId="{52723366-C73B-4ED6-ADEF-29911C6BC55F}"/>
          </ac:spMkLst>
        </pc:spChg>
        <pc:spChg chg="add del">
          <ac:chgData name="S A, Rajesh" userId="6933d5c8-7cdd-47be-b16d-decb5c771f02" providerId="ADAL" clId="{56BC3DB4-BBA6-4931-9D21-839AA9672CC4}" dt="2023-12-05T01:43:17.136" v="2006"/>
          <ac:spMkLst>
            <pc:docMk/>
            <pc:sldMk cId="1257951089" sldId="319"/>
            <ac:spMk id="18" creationId="{847A4152-8E41-4D1C-B88C-57C5C430A69E}"/>
          </ac:spMkLst>
        </pc:spChg>
        <pc:spChg chg="add del">
          <ac:chgData name="S A, Rajesh" userId="6933d5c8-7cdd-47be-b16d-decb5c771f02" providerId="ADAL" clId="{56BC3DB4-BBA6-4931-9D21-839AA9672CC4}" dt="2023-12-05T01:43:17.136" v="2006"/>
          <ac:spMkLst>
            <pc:docMk/>
            <pc:sldMk cId="1257951089" sldId="319"/>
            <ac:spMk id="20" creationId="{999F76F5-72D4-4814-9169-8F535AEEB809}"/>
          </ac:spMkLst>
        </pc:spChg>
        <pc:spChg chg="add del">
          <ac:chgData name="S A, Rajesh" userId="6933d5c8-7cdd-47be-b16d-decb5c771f02" providerId="ADAL" clId="{56BC3DB4-BBA6-4931-9D21-839AA9672CC4}" dt="2023-12-05T01:43:17.136" v="2006"/>
          <ac:spMkLst>
            <pc:docMk/>
            <pc:sldMk cId="1257951089" sldId="319"/>
            <ac:spMk id="22" creationId="{C6202988-4466-42C5-B33A-AFABF051B4FE}"/>
          </ac:spMkLst>
        </pc:spChg>
        <pc:grpChg chg="add del">
          <ac:chgData name="S A, Rajesh" userId="6933d5c8-7cdd-47be-b16d-decb5c771f02" providerId="ADAL" clId="{56BC3DB4-BBA6-4931-9D21-839AA9672CC4}" dt="2023-12-05T01:43:17.136" v="2006"/>
          <ac:grpSpMkLst>
            <pc:docMk/>
            <pc:sldMk cId="1257951089" sldId="319"/>
            <ac:grpSpMk id="8" creationId="{614F7DB2-2747-44B1-8CCD-EA4CF6EABA54}"/>
          </ac:grpSpMkLst>
        </pc:grpChg>
        <pc:cxnChg chg="add del">
          <ac:chgData name="S A, Rajesh" userId="6933d5c8-7cdd-47be-b16d-decb5c771f02" providerId="ADAL" clId="{56BC3DB4-BBA6-4931-9D21-839AA9672CC4}" dt="2023-12-05T01:43:17.136" v="2006"/>
          <ac:cxnSpMkLst>
            <pc:docMk/>
            <pc:sldMk cId="1257951089" sldId="319"/>
            <ac:cxnSpMk id="14" creationId="{2C02D87C-1E23-4B24-AFE6-A85743C72FDD}"/>
          </ac:cxnSpMkLst>
        </pc:cxnChg>
      </pc:sldChg>
      <pc:sldChg chg="addSp delSp modSp add mod ord setBg modAnim delDesignElem">
        <pc:chgData name="S A, Rajesh" userId="6933d5c8-7cdd-47be-b16d-decb5c771f02" providerId="ADAL" clId="{56BC3DB4-BBA6-4931-9D21-839AA9672CC4}" dt="2023-12-05T01:43:17.136" v="2006"/>
        <pc:sldMkLst>
          <pc:docMk/>
          <pc:sldMk cId="664935228" sldId="320"/>
        </pc:sldMkLst>
        <pc:spChg chg="mod">
          <ac:chgData name="S A, Rajesh" userId="6933d5c8-7cdd-47be-b16d-decb5c771f02" providerId="ADAL" clId="{56BC3DB4-BBA6-4931-9D21-839AA9672CC4}" dt="2023-12-05T01:25:56.761" v="1934" actId="20577"/>
          <ac:spMkLst>
            <pc:docMk/>
            <pc:sldMk cId="664935228" sldId="320"/>
            <ac:spMk id="2" creationId="{BB6C3A6F-A12B-2EB4-BE24-8C4C66C2870F}"/>
          </ac:spMkLst>
        </pc:spChg>
        <pc:spChg chg="mod">
          <ac:chgData name="S A, Rajesh" userId="6933d5c8-7cdd-47be-b16d-decb5c771f02" providerId="ADAL" clId="{56BC3DB4-BBA6-4931-9D21-839AA9672CC4}" dt="2023-12-05T01:18:28.550" v="1901" actId="255"/>
          <ac:spMkLst>
            <pc:docMk/>
            <pc:sldMk cId="664935228" sldId="320"/>
            <ac:spMk id="3" creationId="{1D8E5DCA-8675-05D6-760F-38E79CEC7D4F}"/>
          </ac:spMkLst>
        </pc:spChg>
        <pc:spChg chg="add del">
          <ac:chgData name="S A, Rajesh" userId="6933d5c8-7cdd-47be-b16d-decb5c771f02" providerId="ADAL" clId="{56BC3DB4-BBA6-4931-9D21-839AA9672CC4}" dt="2023-12-05T01:43:17.136" v="2006"/>
          <ac:spMkLst>
            <pc:docMk/>
            <pc:sldMk cId="664935228" sldId="320"/>
            <ac:spMk id="16" creationId="{52723366-C73B-4ED6-ADEF-29911C6BC55F}"/>
          </ac:spMkLst>
        </pc:spChg>
        <pc:spChg chg="add del">
          <ac:chgData name="S A, Rajesh" userId="6933d5c8-7cdd-47be-b16d-decb5c771f02" providerId="ADAL" clId="{56BC3DB4-BBA6-4931-9D21-839AA9672CC4}" dt="2023-12-05T01:43:17.136" v="2006"/>
          <ac:spMkLst>
            <pc:docMk/>
            <pc:sldMk cId="664935228" sldId="320"/>
            <ac:spMk id="18" creationId="{847A4152-8E41-4D1C-B88C-57C5C430A69E}"/>
          </ac:spMkLst>
        </pc:spChg>
        <pc:spChg chg="add del">
          <ac:chgData name="S A, Rajesh" userId="6933d5c8-7cdd-47be-b16d-decb5c771f02" providerId="ADAL" clId="{56BC3DB4-BBA6-4931-9D21-839AA9672CC4}" dt="2023-12-05T01:43:17.136" v="2006"/>
          <ac:spMkLst>
            <pc:docMk/>
            <pc:sldMk cId="664935228" sldId="320"/>
            <ac:spMk id="20" creationId="{999F76F5-72D4-4814-9169-8F535AEEB809}"/>
          </ac:spMkLst>
        </pc:spChg>
        <pc:spChg chg="add del">
          <ac:chgData name="S A, Rajesh" userId="6933d5c8-7cdd-47be-b16d-decb5c771f02" providerId="ADAL" clId="{56BC3DB4-BBA6-4931-9D21-839AA9672CC4}" dt="2023-12-05T01:43:17.136" v="2006"/>
          <ac:spMkLst>
            <pc:docMk/>
            <pc:sldMk cId="664935228" sldId="320"/>
            <ac:spMk id="22" creationId="{C6202988-4466-42C5-B33A-AFABF051B4FE}"/>
          </ac:spMkLst>
        </pc:spChg>
        <pc:grpChg chg="add del">
          <ac:chgData name="S A, Rajesh" userId="6933d5c8-7cdd-47be-b16d-decb5c771f02" providerId="ADAL" clId="{56BC3DB4-BBA6-4931-9D21-839AA9672CC4}" dt="2023-12-05T01:43:17.136" v="2006"/>
          <ac:grpSpMkLst>
            <pc:docMk/>
            <pc:sldMk cId="664935228" sldId="320"/>
            <ac:grpSpMk id="8" creationId="{614F7DB2-2747-44B1-8CCD-EA4CF6EABA54}"/>
          </ac:grpSpMkLst>
        </pc:grpChg>
        <pc:cxnChg chg="add del">
          <ac:chgData name="S A, Rajesh" userId="6933d5c8-7cdd-47be-b16d-decb5c771f02" providerId="ADAL" clId="{56BC3DB4-BBA6-4931-9D21-839AA9672CC4}" dt="2023-12-05T01:43:17.136" v="2006"/>
          <ac:cxnSpMkLst>
            <pc:docMk/>
            <pc:sldMk cId="664935228" sldId="320"/>
            <ac:cxnSpMk id="14" creationId="{2C02D87C-1E23-4B24-AFE6-A85743C72FDD}"/>
          </ac:cxnSpMkLst>
        </pc:cxnChg>
      </pc:sldChg>
      <pc:sldChg chg="addSp delSp modSp add mod ord setBg modAnim delDesignElem">
        <pc:chgData name="S A, Rajesh" userId="6933d5c8-7cdd-47be-b16d-decb5c771f02" providerId="ADAL" clId="{56BC3DB4-BBA6-4931-9D21-839AA9672CC4}" dt="2023-12-05T01:43:17.136" v="2006"/>
        <pc:sldMkLst>
          <pc:docMk/>
          <pc:sldMk cId="2566302118" sldId="321"/>
        </pc:sldMkLst>
        <pc:spChg chg="mod">
          <ac:chgData name="S A, Rajesh" userId="6933d5c8-7cdd-47be-b16d-decb5c771f02" providerId="ADAL" clId="{56BC3DB4-BBA6-4931-9D21-839AA9672CC4}" dt="2023-12-05T01:26:08.884" v="1936" actId="20577"/>
          <ac:spMkLst>
            <pc:docMk/>
            <pc:sldMk cId="2566302118" sldId="321"/>
            <ac:spMk id="2" creationId="{898DD53E-9D12-68DB-21F5-21604E7E2020}"/>
          </ac:spMkLst>
        </pc:spChg>
        <pc:spChg chg="mod">
          <ac:chgData name="S A, Rajesh" userId="6933d5c8-7cdd-47be-b16d-decb5c771f02" providerId="ADAL" clId="{56BC3DB4-BBA6-4931-9D21-839AA9672CC4}" dt="2023-12-05T01:15:25.302" v="1884" actId="26606"/>
          <ac:spMkLst>
            <pc:docMk/>
            <pc:sldMk cId="2566302118" sldId="321"/>
            <ac:spMk id="3" creationId="{C1D85B3A-7553-C28E-2BD7-4A56470259D8}"/>
          </ac:spMkLst>
        </pc:spChg>
        <pc:spChg chg="add del">
          <ac:chgData name="S A, Rajesh" userId="6933d5c8-7cdd-47be-b16d-decb5c771f02" providerId="ADAL" clId="{56BC3DB4-BBA6-4931-9D21-839AA9672CC4}" dt="2023-12-05T01:43:17.136" v="2006"/>
          <ac:spMkLst>
            <pc:docMk/>
            <pc:sldMk cId="2566302118" sldId="321"/>
            <ac:spMk id="16" creationId="{52723366-C73B-4ED6-ADEF-29911C6BC55F}"/>
          </ac:spMkLst>
        </pc:spChg>
        <pc:spChg chg="add del">
          <ac:chgData name="S A, Rajesh" userId="6933d5c8-7cdd-47be-b16d-decb5c771f02" providerId="ADAL" clId="{56BC3DB4-BBA6-4931-9D21-839AA9672CC4}" dt="2023-12-05T01:43:17.136" v="2006"/>
          <ac:spMkLst>
            <pc:docMk/>
            <pc:sldMk cId="2566302118" sldId="321"/>
            <ac:spMk id="18" creationId="{847A4152-8E41-4D1C-B88C-57C5C430A69E}"/>
          </ac:spMkLst>
        </pc:spChg>
        <pc:spChg chg="add del">
          <ac:chgData name="S A, Rajesh" userId="6933d5c8-7cdd-47be-b16d-decb5c771f02" providerId="ADAL" clId="{56BC3DB4-BBA6-4931-9D21-839AA9672CC4}" dt="2023-12-05T01:43:17.136" v="2006"/>
          <ac:spMkLst>
            <pc:docMk/>
            <pc:sldMk cId="2566302118" sldId="321"/>
            <ac:spMk id="20" creationId="{999F76F5-72D4-4814-9169-8F535AEEB809}"/>
          </ac:spMkLst>
        </pc:spChg>
        <pc:spChg chg="add del">
          <ac:chgData name="S A, Rajesh" userId="6933d5c8-7cdd-47be-b16d-decb5c771f02" providerId="ADAL" clId="{56BC3DB4-BBA6-4931-9D21-839AA9672CC4}" dt="2023-12-05T01:43:17.136" v="2006"/>
          <ac:spMkLst>
            <pc:docMk/>
            <pc:sldMk cId="2566302118" sldId="321"/>
            <ac:spMk id="22" creationId="{C6202988-4466-42C5-B33A-AFABF051B4FE}"/>
          </ac:spMkLst>
        </pc:spChg>
        <pc:grpChg chg="add del">
          <ac:chgData name="S A, Rajesh" userId="6933d5c8-7cdd-47be-b16d-decb5c771f02" providerId="ADAL" clId="{56BC3DB4-BBA6-4931-9D21-839AA9672CC4}" dt="2023-12-05T01:43:17.136" v="2006"/>
          <ac:grpSpMkLst>
            <pc:docMk/>
            <pc:sldMk cId="2566302118" sldId="321"/>
            <ac:grpSpMk id="8" creationId="{614F7DB2-2747-44B1-8CCD-EA4CF6EABA54}"/>
          </ac:grpSpMkLst>
        </pc:grpChg>
        <pc:cxnChg chg="add del">
          <ac:chgData name="S A, Rajesh" userId="6933d5c8-7cdd-47be-b16d-decb5c771f02" providerId="ADAL" clId="{56BC3DB4-BBA6-4931-9D21-839AA9672CC4}" dt="2023-12-05T01:43:17.136" v="2006"/>
          <ac:cxnSpMkLst>
            <pc:docMk/>
            <pc:sldMk cId="2566302118" sldId="321"/>
            <ac:cxnSpMk id="14" creationId="{2C02D87C-1E23-4B24-AFE6-A85743C72FDD}"/>
          </ac:cxnSpMkLst>
        </pc:cxnChg>
      </pc:sldChg>
      <pc:sldChg chg="modSp add del">
        <pc:chgData name="S A, Rajesh" userId="6933d5c8-7cdd-47be-b16d-decb5c771f02" providerId="ADAL" clId="{56BC3DB4-BBA6-4931-9D21-839AA9672CC4}" dt="2023-12-05T01:52:45.146" v="2081" actId="2696"/>
        <pc:sldMkLst>
          <pc:docMk/>
          <pc:sldMk cId="2686352807" sldId="322"/>
        </pc:sldMkLst>
        <pc:spChg chg="mod">
          <ac:chgData name="S A, Rajesh" userId="6933d5c8-7cdd-47be-b16d-decb5c771f02" providerId="ADAL" clId="{56BC3DB4-BBA6-4931-9D21-839AA9672CC4}" dt="2023-12-05T01:43:17.136" v="2006"/>
          <ac:spMkLst>
            <pc:docMk/>
            <pc:sldMk cId="2686352807" sldId="322"/>
            <ac:spMk id="2" creationId="{8E24E4CB-EED0-F48B-CF24-F154804EDE4E}"/>
          </ac:spMkLst>
        </pc:spChg>
        <pc:spChg chg="mod">
          <ac:chgData name="S A, Rajesh" userId="6933d5c8-7cdd-47be-b16d-decb5c771f02" providerId="ADAL" clId="{56BC3DB4-BBA6-4931-9D21-839AA9672CC4}" dt="2023-12-05T01:43:17.136" v="2006"/>
          <ac:spMkLst>
            <pc:docMk/>
            <pc:sldMk cId="2686352807" sldId="322"/>
            <ac:spMk id="3" creationId="{F88F65F9-9B24-B275-06E5-4C6445380ED3}"/>
          </ac:spMkLst>
        </pc:spChg>
      </pc:sldChg>
      <pc:sldChg chg="addSp modSp add mod ord setBg">
        <pc:chgData name="S A, Rajesh" userId="6933d5c8-7cdd-47be-b16d-decb5c771f02" providerId="ADAL" clId="{56BC3DB4-BBA6-4931-9D21-839AA9672CC4}" dt="2023-12-05T01:51:29.465" v="2075" actId="5793"/>
        <pc:sldMkLst>
          <pc:docMk/>
          <pc:sldMk cId="542428944" sldId="323"/>
        </pc:sldMkLst>
        <pc:spChg chg="mod">
          <ac:chgData name="S A, Rajesh" userId="6933d5c8-7cdd-47be-b16d-decb5c771f02" providerId="ADAL" clId="{56BC3DB4-BBA6-4931-9D21-839AA9672CC4}" dt="2023-12-05T01:43:19.716" v="2007" actId="26606"/>
          <ac:spMkLst>
            <pc:docMk/>
            <pc:sldMk cId="542428944" sldId="323"/>
            <ac:spMk id="2" creationId="{DBA4A137-D850-A605-C6DC-CCEDD85BAE3E}"/>
          </ac:spMkLst>
        </pc:spChg>
        <pc:spChg chg="mod">
          <ac:chgData name="S A, Rajesh" userId="6933d5c8-7cdd-47be-b16d-decb5c771f02" providerId="ADAL" clId="{56BC3DB4-BBA6-4931-9D21-839AA9672CC4}" dt="2023-12-05T01:51:29.465" v="2075" actId="5793"/>
          <ac:spMkLst>
            <pc:docMk/>
            <pc:sldMk cId="542428944" sldId="323"/>
            <ac:spMk id="3" creationId="{B141ABD8-2CAD-578B-B7C3-B6FB911DF5B5}"/>
          </ac:spMkLst>
        </pc:spChg>
        <pc:spChg chg="add">
          <ac:chgData name="S A, Rajesh" userId="6933d5c8-7cdd-47be-b16d-decb5c771f02" providerId="ADAL" clId="{56BC3DB4-BBA6-4931-9D21-839AA9672CC4}" dt="2023-12-05T01:43:19.716" v="2007" actId="26606"/>
          <ac:spMkLst>
            <pc:docMk/>
            <pc:sldMk cId="542428944" sldId="323"/>
            <ac:spMk id="16" creationId="{011FACCD-8B95-4879-B20F-26F41E8BC89A}"/>
          </ac:spMkLst>
        </pc:spChg>
        <pc:spChg chg="add">
          <ac:chgData name="S A, Rajesh" userId="6933d5c8-7cdd-47be-b16d-decb5c771f02" providerId="ADAL" clId="{56BC3DB4-BBA6-4931-9D21-839AA9672CC4}" dt="2023-12-05T01:43:19.716" v="2007" actId="26606"/>
          <ac:spMkLst>
            <pc:docMk/>
            <pc:sldMk cId="542428944" sldId="323"/>
            <ac:spMk id="18" creationId="{E9B2A7AA-2C45-40F0-B861-4EB9AA9F66F8}"/>
          </ac:spMkLst>
        </pc:spChg>
        <pc:spChg chg="add">
          <ac:chgData name="S A, Rajesh" userId="6933d5c8-7cdd-47be-b16d-decb5c771f02" providerId="ADAL" clId="{56BC3DB4-BBA6-4931-9D21-839AA9672CC4}" dt="2023-12-05T01:43:19.716" v="2007" actId="26606"/>
          <ac:spMkLst>
            <pc:docMk/>
            <pc:sldMk cId="542428944" sldId="323"/>
            <ac:spMk id="20" creationId="{3CE3689C-E8F8-4542-8800-E68B764AFD2E}"/>
          </ac:spMkLst>
        </pc:spChg>
        <pc:spChg chg="add">
          <ac:chgData name="S A, Rajesh" userId="6933d5c8-7cdd-47be-b16d-decb5c771f02" providerId="ADAL" clId="{56BC3DB4-BBA6-4931-9D21-839AA9672CC4}" dt="2023-12-05T01:43:19.716" v="2007" actId="26606"/>
          <ac:spMkLst>
            <pc:docMk/>
            <pc:sldMk cId="542428944" sldId="323"/>
            <ac:spMk id="22" creationId="{52467CA7-F767-4582-9BB7-0B1AF75DF721}"/>
          </ac:spMkLst>
        </pc:spChg>
        <pc:grpChg chg="add">
          <ac:chgData name="S A, Rajesh" userId="6933d5c8-7cdd-47be-b16d-decb5c771f02" providerId="ADAL" clId="{56BC3DB4-BBA6-4931-9D21-839AA9672CC4}" dt="2023-12-05T01:43:19.716" v="2007" actId="26606"/>
          <ac:grpSpMkLst>
            <pc:docMk/>
            <pc:sldMk cId="542428944" sldId="323"/>
            <ac:grpSpMk id="8" creationId="{614F7DB2-2747-44B1-8CCD-EA4CF6EABA54}"/>
          </ac:grpSpMkLst>
        </pc:grpChg>
        <pc:cxnChg chg="add">
          <ac:chgData name="S A, Rajesh" userId="6933d5c8-7cdd-47be-b16d-decb5c771f02" providerId="ADAL" clId="{56BC3DB4-BBA6-4931-9D21-839AA9672CC4}" dt="2023-12-05T01:43:19.716" v="2007" actId="26606"/>
          <ac:cxnSpMkLst>
            <pc:docMk/>
            <pc:sldMk cId="542428944" sldId="323"/>
            <ac:cxnSpMk id="14" creationId="{2C02D87C-1E23-4B24-AFE6-A85743C72FDD}"/>
          </ac:cxnSpMkLst>
        </pc:cxnChg>
      </pc:sldChg>
      <pc:sldChg chg="addSp modSp add mod ord setBg">
        <pc:chgData name="S A, Rajesh" userId="6933d5c8-7cdd-47be-b16d-decb5c771f02" providerId="ADAL" clId="{56BC3DB4-BBA6-4931-9D21-839AA9672CC4}" dt="2023-12-05T01:51:37.676" v="2076" actId="5793"/>
        <pc:sldMkLst>
          <pc:docMk/>
          <pc:sldMk cId="3959085368" sldId="324"/>
        </pc:sldMkLst>
        <pc:spChg chg="mod">
          <ac:chgData name="S A, Rajesh" userId="6933d5c8-7cdd-47be-b16d-decb5c771f02" providerId="ADAL" clId="{56BC3DB4-BBA6-4931-9D21-839AA9672CC4}" dt="2023-12-05T01:43:23.450" v="2008" actId="26606"/>
          <ac:spMkLst>
            <pc:docMk/>
            <pc:sldMk cId="3959085368" sldId="324"/>
            <ac:spMk id="2" creationId="{085D6619-7FFB-3F14-7281-D3F0CA014907}"/>
          </ac:spMkLst>
        </pc:spChg>
        <pc:spChg chg="mod">
          <ac:chgData name="S A, Rajesh" userId="6933d5c8-7cdd-47be-b16d-decb5c771f02" providerId="ADAL" clId="{56BC3DB4-BBA6-4931-9D21-839AA9672CC4}" dt="2023-12-05T01:51:37.676" v="2076" actId="5793"/>
          <ac:spMkLst>
            <pc:docMk/>
            <pc:sldMk cId="3959085368" sldId="324"/>
            <ac:spMk id="3" creationId="{18B20DF9-A487-D1C2-3CC9-A48EB6A3E305}"/>
          </ac:spMkLst>
        </pc:spChg>
        <pc:spChg chg="add">
          <ac:chgData name="S A, Rajesh" userId="6933d5c8-7cdd-47be-b16d-decb5c771f02" providerId="ADAL" clId="{56BC3DB4-BBA6-4931-9D21-839AA9672CC4}" dt="2023-12-05T01:43:23.450" v="2008" actId="26606"/>
          <ac:spMkLst>
            <pc:docMk/>
            <pc:sldMk cId="3959085368" sldId="324"/>
            <ac:spMk id="16" creationId="{011FACCD-8B95-4879-B20F-26F41E8BC89A}"/>
          </ac:spMkLst>
        </pc:spChg>
        <pc:spChg chg="add">
          <ac:chgData name="S A, Rajesh" userId="6933d5c8-7cdd-47be-b16d-decb5c771f02" providerId="ADAL" clId="{56BC3DB4-BBA6-4931-9D21-839AA9672CC4}" dt="2023-12-05T01:43:23.450" v="2008" actId="26606"/>
          <ac:spMkLst>
            <pc:docMk/>
            <pc:sldMk cId="3959085368" sldId="324"/>
            <ac:spMk id="18" creationId="{E9B2A7AA-2C45-40F0-B861-4EB9AA9F66F8}"/>
          </ac:spMkLst>
        </pc:spChg>
        <pc:spChg chg="add">
          <ac:chgData name="S A, Rajesh" userId="6933d5c8-7cdd-47be-b16d-decb5c771f02" providerId="ADAL" clId="{56BC3DB4-BBA6-4931-9D21-839AA9672CC4}" dt="2023-12-05T01:43:23.450" v="2008" actId="26606"/>
          <ac:spMkLst>
            <pc:docMk/>
            <pc:sldMk cId="3959085368" sldId="324"/>
            <ac:spMk id="20" creationId="{3CE3689C-E8F8-4542-8800-E68B764AFD2E}"/>
          </ac:spMkLst>
        </pc:spChg>
        <pc:spChg chg="add">
          <ac:chgData name="S A, Rajesh" userId="6933d5c8-7cdd-47be-b16d-decb5c771f02" providerId="ADAL" clId="{56BC3DB4-BBA6-4931-9D21-839AA9672CC4}" dt="2023-12-05T01:43:23.450" v="2008" actId="26606"/>
          <ac:spMkLst>
            <pc:docMk/>
            <pc:sldMk cId="3959085368" sldId="324"/>
            <ac:spMk id="22" creationId="{52467CA7-F767-4582-9BB7-0B1AF75DF721}"/>
          </ac:spMkLst>
        </pc:spChg>
        <pc:grpChg chg="add">
          <ac:chgData name="S A, Rajesh" userId="6933d5c8-7cdd-47be-b16d-decb5c771f02" providerId="ADAL" clId="{56BC3DB4-BBA6-4931-9D21-839AA9672CC4}" dt="2023-12-05T01:43:23.450" v="2008" actId="26606"/>
          <ac:grpSpMkLst>
            <pc:docMk/>
            <pc:sldMk cId="3959085368" sldId="324"/>
            <ac:grpSpMk id="8" creationId="{614F7DB2-2747-44B1-8CCD-EA4CF6EABA54}"/>
          </ac:grpSpMkLst>
        </pc:grpChg>
        <pc:cxnChg chg="add">
          <ac:chgData name="S A, Rajesh" userId="6933d5c8-7cdd-47be-b16d-decb5c771f02" providerId="ADAL" clId="{56BC3DB4-BBA6-4931-9D21-839AA9672CC4}" dt="2023-12-05T01:43:23.450" v="2008" actId="26606"/>
          <ac:cxnSpMkLst>
            <pc:docMk/>
            <pc:sldMk cId="3959085368" sldId="324"/>
            <ac:cxnSpMk id="14" creationId="{2C02D87C-1E23-4B24-AFE6-A85743C72FDD}"/>
          </ac:cxnSpMkLst>
        </pc:cxnChg>
      </pc:sldChg>
      <pc:sldChg chg="addSp modSp add mod ord setBg">
        <pc:chgData name="S A, Rajesh" userId="6933d5c8-7cdd-47be-b16d-decb5c771f02" providerId="ADAL" clId="{56BC3DB4-BBA6-4931-9D21-839AA9672CC4}" dt="2023-12-05T01:51:42.166" v="2077" actId="5793"/>
        <pc:sldMkLst>
          <pc:docMk/>
          <pc:sldMk cId="2832908514" sldId="325"/>
        </pc:sldMkLst>
        <pc:spChg chg="mod">
          <ac:chgData name="S A, Rajesh" userId="6933d5c8-7cdd-47be-b16d-decb5c771f02" providerId="ADAL" clId="{56BC3DB4-BBA6-4931-9D21-839AA9672CC4}" dt="2023-12-05T01:43:25.951" v="2009" actId="26606"/>
          <ac:spMkLst>
            <pc:docMk/>
            <pc:sldMk cId="2832908514" sldId="325"/>
            <ac:spMk id="2" creationId="{583BF316-75E3-6A6A-7111-8F61EFF1F16F}"/>
          </ac:spMkLst>
        </pc:spChg>
        <pc:spChg chg="mod">
          <ac:chgData name="S A, Rajesh" userId="6933d5c8-7cdd-47be-b16d-decb5c771f02" providerId="ADAL" clId="{56BC3DB4-BBA6-4931-9D21-839AA9672CC4}" dt="2023-12-05T01:51:42.166" v="2077" actId="5793"/>
          <ac:spMkLst>
            <pc:docMk/>
            <pc:sldMk cId="2832908514" sldId="325"/>
            <ac:spMk id="3" creationId="{EA87A7FF-3FCE-B51D-6398-C773CEDF567D}"/>
          </ac:spMkLst>
        </pc:spChg>
        <pc:spChg chg="add">
          <ac:chgData name="S A, Rajesh" userId="6933d5c8-7cdd-47be-b16d-decb5c771f02" providerId="ADAL" clId="{56BC3DB4-BBA6-4931-9D21-839AA9672CC4}" dt="2023-12-05T01:43:25.951" v="2009" actId="26606"/>
          <ac:spMkLst>
            <pc:docMk/>
            <pc:sldMk cId="2832908514" sldId="325"/>
            <ac:spMk id="16" creationId="{011FACCD-8B95-4879-B20F-26F41E8BC89A}"/>
          </ac:spMkLst>
        </pc:spChg>
        <pc:spChg chg="add">
          <ac:chgData name="S A, Rajesh" userId="6933d5c8-7cdd-47be-b16d-decb5c771f02" providerId="ADAL" clId="{56BC3DB4-BBA6-4931-9D21-839AA9672CC4}" dt="2023-12-05T01:43:25.951" v="2009" actId="26606"/>
          <ac:spMkLst>
            <pc:docMk/>
            <pc:sldMk cId="2832908514" sldId="325"/>
            <ac:spMk id="18" creationId="{E9B2A7AA-2C45-40F0-B861-4EB9AA9F66F8}"/>
          </ac:spMkLst>
        </pc:spChg>
        <pc:spChg chg="add">
          <ac:chgData name="S A, Rajesh" userId="6933d5c8-7cdd-47be-b16d-decb5c771f02" providerId="ADAL" clId="{56BC3DB4-BBA6-4931-9D21-839AA9672CC4}" dt="2023-12-05T01:43:25.951" v="2009" actId="26606"/>
          <ac:spMkLst>
            <pc:docMk/>
            <pc:sldMk cId="2832908514" sldId="325"/>
            <ac:spMk id="20" creationId="{3CE3689C-E8F8-4542-8800-E68B764AFD2E}"/>
          </ac:spMkLst>
        </pc:spChg>
        <pc:spChg chg="add">
          <ac:chgData name="S A, Rajesh" userId="6933d5c8-7cdd-47be-b16d-decb5c771f02" providerId="ADAL" clId="{56BC3DB4-BBA6-4931-9D21-839AA9672CC4}" dt="2023-12-05T01:43:25.951" v="2009" actId="26606"/>
          <ac:spMkLst>
            <pc:docMk/>
            <pc:sldMk cId="2832908514" sldId="325"/>
            <ac:spMk id="22" creationId="{52467CA7-F767-4582-9BB7-0B1AF75DF721}"/>
          </ac:spMkLst>
        </pc:spChg>
        <pc:grpChg chg="add">
          <ac:chgData name="S A, Rajesh" userId="6933d5c8-7cdd-47be-b16d-decb5c771f02" providerId="ADAL" clId="{56BC3DB4-BBA6-4931-9D21-839AA9672CC4}" dt="2023-12-05T01:43:25.951" v="2009" actId="26606"/>
          <ac:grpSpMkLst>
            <pc:docMk/>
            <pc:sldMk cId="2832908514" sldId="325"/>
            <ac:grpSpMk id="8" creationId="{614F7DB2-2747-44B1-8CCD-EA4CF6EABA54}"/>
          </ac:grpSpMkLst>
        </pc:grpChg>
        <pc:cxnChg chg="add">
          <ac:chgData name="S A, Rajesh" userId="6933d5c8-7cdd-47be-b16d-decb5c771f02" providerId="ADAL" clId="{56BC3DB4-BBA6-4931-9D21-839AA9672CC4}" dt="2023-12-05T01:43:25.951" v="2009" actId="26606"/>
          <ac:cxnSpMkLst>
            <pc:docMk/>
            <pc:sldMk cId="2832908514" sldId="325"/>
            <ac:cxnSpMk id="14" creationId="{2C02D87C-1E23-4B24-AFE6-A85743C72FDD}"/>
          </ac:cxnSpMkLst>
        </pc:cxnChg>
      </pc:sldChg>
      <pc:sldChg chg="addSp modSp add mod ord setBg">
        <pc:chgData name="S A, Rajesh" userId="6933d5c8-7cdd-47be-b16d-decb5c771f02" providerId="ADAL" clId="{56BC3DB4-BBA6-4931-9D21-839AA9672CC4}" dt="2023-12-05T01:51:46.788" v="2078" actId="5793"/>
        <pc:sldMkLst>
          <pc:docMk/>
          <pc:sldMk cId="877916896" sldId="326"/>
        </pc:sldMkLst>
        <pc:spChg chg="mod">
          <ac:chgData name="S A, Rajesh" userId="6933d5c8-7cdd-47be-b16d-decb5c771f02" providerId="ADAL" clId="{56BC3DB4-BBA6-4931-9D21-839AA9672CC4}" dt="2023-12-05T01:43:28.277" v="2010" actId="26606"/>
          <ac:spMkLst>
            <pc:docMk/>
            <pc:sldMk cId="877916896" sldId="326"/>
            <ac:spMk id="2" creationId="{E06522A3-6578-C999-EE33-10487781CE0F}"/>
          </ac:spMkLst>
        </pc:spChg>
        <pc:spChg chg="mod">
          <ac:chgData name="S A, Rajesh" userId="6933d5c8-7cdd-47be-b16d-decb5c771f02" providerId="ADAL" clId="{56BC3DB4-BBA6-4931-9D21-839AA9672CC4}" dt="2023-12-05T01:51:46.788" v="2078" actId="5793"/>
          <ac:spMkLst>
            <pc:docMk/>
            <pc:sldMk cId="877916896" sldId="326"/>
            <ac:spMk id="3" creationId="{B3AE42F6-F43B-5B37-EC8A-35DB69AE44C6}"/>
          </ac:spMkLst>
        </pc:spChg>
        <pc:spChg chg="add">
          <ac:chgData name="S A, Rajesh" userId="6933d5c8-7cdd-47be-b16d-decb5c771f02" providerId="ADAL" clId="{56BC3DB4-BBA6-4931-9D21-839AA9672CC4}" dt="2023-12-05T01:43:28.277" v="2010" actId="26606"/>
          <ac:spMkLst>
            <pc:docMk/>
            <pc:sldMk cId="877916896" sldId="326"/>
            <ac:spMk id="16" creationId="{011FACCD-8B95-4879-B20F-26F41E8BC89A}"/>
          </ac:spMkLst>
        </pc:spChg>
        <pc:spChg chg="add">
          <ac:chgData name="S A, Rajesh" userId="6933d5c8-7cdd-47be-b16d-decb5c771f02" providerId="ADAL" clId="{56BC3DB4-BBA6-4931-9D21-839AA9672CC4}" dt="2023-12-05T01:43:28.277" v="2010" actId="26606"/>
          <ac:spMkLst>
            <pc:docMk/>
            <pc:sldMk cId="877916896" sldId="326"/>
            <ac:spMk id="18" creationId="{E9B2A7AA-2C45-40F0-B861-4EB9AA9F66F8}"/>
          </ac:spMkLst>
        </pc:spChg>
        <pc:spChg chg="add">
          <ac:chgData name="S A, Rajesh" userId="6933d5c8-7cdd-47be-b16d-decb5c771f02" providerId="ADAL" clId="{56BC3DB4-BBA6-4931-9D21-839AA9672CC4}" dt="2023-12-05T01:43:28.277" v="2010" actId="26606"/>
          <ac:spMkLst>
            <pc:docMk/>
            <pc:sldMk cId="877916896" sldId="326"/>
            <ac:spMk id="20" creationId="{3CE3689C-E8F8-4542-8800-E68B764AFD2E}"/>
          </ac:spMkLst>
        </pc:spChg>
        <pc:spChg chg="add">
          <ac:chgData name="S A, Rajesh" userId="6933d5c8-7cdd-47be-b16d-decb5c771f02" providerId="ADAL" clId="{56BC3DB4-BBA6-4931-9D21-839AA9672CC4}" dt="2023-12-05T01:43:28.277" v="2010" actId="26606"/>
          <ac:spMkLst>
            <pc:docMk/>
            <pc:sldMk cId="877916896" sldId="326"/>
            <ac:spMk id="22" creationId="{52467CA7-F767-4582-9BB7-0B1AF75DF721}"/>
          </ac:spMkLst>
        </pc:spChg>
        <pc:grpChg chg="add">
          <ac:chgData name="S A, Rajesh" userId="6933d5c8-7cdd-47be-b16d-decb5c771f02" providerId="ADAL" clId="{56BC3DB4-BBA6-4931-9D21-839AA9672CC4}" dt="2023-12-05T01:43:28.277" v="2010" actId="26606"/>
          <ac:grpSpMkLst>
            <pc:docMk/>
            <pc:sldMk cId="877916896" sldId="326"/>
            <ac:grpSpMk id="8" creationId="{614F7DB2-2747-44B1-8CCD-EA4CF6EABA54}"/>
          </ac:grpSpMkLst>
        </pc:grpChg>
        <pc:cxnChg chg="add">
          <ac:chgData name="S A, Rajesh" userId="6933d5c8-7cdd-47be-b16d-decb5c771f02" providerId="ADAL" clId="{56BC3DB4-BBA6-4931-9D21-839AA9672CC4}" dt="2023-12-05T01:43:28.277" v="2010" actId="26606"/>
          <ac:cxnSpMkLst>
            <pc:docMk/>
            <pc:sldMk cId="877916896" sldId="326"/>
            <ac:cxnSpMk id="14" creationId="{2C02D87C-1E23-4B24-AFE6-A85743C72FDD}"/>
          </ac:cxnSpMkLst>
        </pc:cxnChg>
      </pc:sldChg>
      <pc:sldChg chg="addSp modSp add mod ord setBg">
        <pc:chgData name="S A, Rajesh" userId="6933d5c8-7cdd-47be-b16d-decb5c771f02" providerId="ADAL" clId="{56BC3DB4-BBA6-4931-9D21-839AA9672CC4}" dt="2023-12-05T01:52:03.961" v="2079" actId="5793"/>
        <pc:sldMkLst>
          <pc:docMk/>
          <pc:sldMk cId="316231448" sldId="327"/>
        </pc:sldMkLst>
        <pc:spChg chg="mod">
          <ac:chgData name="S A, Rajesh" userId="6933d5c8-7cdd-47be-b16d-decb5c771f02" providerId="ADAL" clId="{56BC3DB4-BBA6-4931-9D21-839AA9672CC4}" dt="2023-12-05T01:43:31.463" v="2011" actId="26606"/>
          <ac:spMkLst>
            <pc:docMk/>
            <pc:sldMk cId="316231448" sldId="327"/>
            <ac:spMk id="2" creationId="{58902C94-CD5A-EAE1-F3A7-7674E7ABD616}"/>
          </ac:spMkLst>
        </pc:spChg>
        <pc:spChg chg="mod">
          <ac:chgData name="S A, Rajesh" userId="6933d5c8-7cdd-47be-b16d-decb5c771f02" providerId="ADAL" clId="{56BC3DB4-BBA6-4931-9D21-839AA9672CC4}" dt="2023-12-05T01:52:03.961" v="2079" actId="5793"/>
          <ac:spMkLst>
            <pc:docMk/>
            <pc:sldMk cId="316231448" sldId="327"/>
            <ac:spMk id="3" creationId="{705B7614-0EE2-4032-5949-1482E5EBB256}"/>
          </ac:spMkLst>
        </pc:spChg>
        <pc:spChg chg="add">
          <ac:chgData name="S A, Rajesh" userId="6933d5c8-7cdd-47be-b16d-decb5c771f02" providerId="ADAL" clId="{56BC3DB4-BBA6-4931-9D21-839AA9672CC4}" dt="2023-12-05T01:43:31.463" v="2011" actId="26606"/>
          <ac:spMkLst>
            <pc:docMk/>
            <pc:sldMk cId="316231448" sldId="327"/>
            <ac:spMk id="16" creationId="{011FACCD-8B95-4879-B20F-26F41E8BC89A}"/>
          </ac:spMkLst>
        </pc:spChg>
        <pc:spChg chg="add">
          <ac:chgData name="S A, Rajesh" userId="6933d5c8-7cdd-47be-b16d-decb5c771f02" providerId="ADAL" clId="{56BC3DB4-BBA6-4931-9D21-839AA9672CC4}" dt="2023-12-05T01:43:31.463" v="2011" actId="26606"/>
          <ac:spMkLst>
            <pc:docMk/>
            <pc:sldMk cId="316231448" sldId="327"/>
            <ac:spMk id="18" creationId="{E9B2A7AA-2C45-40F0-B861-4EB9AA9F66F8}"/>
          </ac:spMkLst>
        </pc:spChg>
        <pc:spChg chg="add">
          <ac:chgData name="S A, Rajesh" userId="6933d5c8-7cdd-47be-b16d-decb5c771f02" providerId="ADAL" clId="{56BC3DB4-BBA6-4931-9D21-839AA9672CC4}" dt="2023-12-05T01:43:31.463" v="2011" actId="26606"/>
          <ac:spMkLst>
            <pc:docMk/>
            <pc:sldMk cId="316231448" sldId="327"/>
            <ac:spMk id="20" creationId="{3CE3689C-E8F8-4542-8800-E68B764AFD2E}"/>
          </ac:spMkLst>
        </pc:spChg>
        <pc:spChg chg="add">
          <ac:chgData name="S A, Rajesh" userId="6933d5c8-7cdd-47be-b16d-decb5c771f02" providerId="ADAL" clId="{56BC3DB4-BBA6-4931-9D21-839AA9672CC4}" dt="2023-12-05T01:43:31.463" v="2011" actId="26606"/>
          <ac:spMkLst>
            <pc:docMk/>
            <pc:sldMk cId="316231448" sldId="327"/>
            <ac:spMk id="22" creationId="{52467CA7-F767-4582-9BB7-0B1AF75DF721}"/>
          </ac:spMkLst>
        </pc:spChg>
        <pc:grpChg chg="add">
          <ac:chgData name="S A, Rajesh" userId="6933d5c8-7cdd-47be-b16d-decb5c771f02" providerId="ADAL" clId="{56BC3DB4-BBA6-4931-9D21-839AA9672CC4}" dt="2023-12-05T01:43:31.463" v="2011" actId="26606"/>
          <ac:grpSpMkLst>
            <pc:docMk/>
            <pc:sldMk cId="316231448" sldId="327"/>
            <ac:grpSpMk id="8" creationId="{614F7DB2-2747-44B1-8CCD-EA4CF6EABA54}"/>
          </ac:grpSpMkLst>
        </pc:grpChg>
        <pc:cxnChg chg="add">
          <ac:chgData name="S A, Rajesh" userId="6933d5c8-7cdd-47be-b16d-decb5c771f02" providerId="ADAL" clId="{56BC3DB4-BBA6-4931-9D21-839AA9672CC4}" dt="2023-12-05T01:43:31.463" v="2011" actId="26606"/>
          <ac:cxnSpMkLst>
            <pc:docMk/>
            <pc:sldMk cId="316231448" sldId="327"/>
            <ac:cxnSpMk id="14" creationId="{2C02D87C-1E23-4B24-AFE6-A85743C72FDD}"/>
          </ac:cxnSpMkLst>
        </pc:cxnChg>
      </pc:sldChg>
      <pc:sldChg chg="addSp modSp add mod ord setBg modAnim">
        <pc:chgData name="S A, Rajesh" userId="6933d5c8-7cdd-47be-b16d-decb5c771f02" providerId="ADAL" clId="{56BC3DB4-BBA6-4931-9D21-839AA9672CC4}" dt="2023-12-05T01:45:09" v="2028"/>
        <pc:sldMkLst>
          <pc:docMk/>
          <pc:sldMk cId="1921810336" sldId="328"/>
        </pc:sldMkLst>
        <pc:spChg chg="mod">
          <ac:chgData name="S A, Rajesh" userId="6933d5c8-7cdd-47be-b16d-decb5c771f02" providerId="ADAL" clId="{56BC3DB4-BBA6-4931-9D21-839AA9672CC4}" dt="2023-12-05T01:44:05.202" v="2021" actId="20577"/>
          <ac:spMkLst>
            <pc:docMk/>
            <pc:sldMk cId="1921810336" sldId="328"/>
            <ac:spMk id="2" creationId="{C0F85441-0473-7401-79F8-131B4C8EAF69}"/>
          </ac:spMkLst>
        </pc:spChg>
        <pc:spChg chg="mod">
          <ac:chgData name="S A, Rajesh" userId="6933d5c8-7cdd-47be-b16d-decb5c771f02" providerId="ADAL" clId="{56BC3DB4-BBA6-4931-9D21-839AA9672CC4}" dt="2023-12-05T01:43:35.772" v="2012" actId="26606"/>
          <ac:spMkLst>
            <pc:docMk/>
            <pc:sldMk cId="1921810336" sldId="328"/>
            <ac:spMk id="3" creationId="{1E623A30-97FB-3241-94AD-9789424A389A}"/>
          </ac:spMkLst>
        </pc:spChg>
        <pc:spChg chg="add">
          <ac:chgData name="S A, Rajesh" userId="6933d5c8-7cdd-47be-b16d-decb5c771f02" providerId="ADAL" clId="{56BC3DB4-BBA6-4931-9D21-839AA9672CC4}" dt="2023-12-05T01:43:35.772" v="2012" actId="26606"/>
          <ac:spMkLst>
            <pc:docMk/>
            <pc:sldMk cId="1921810336" sldId="328"/>
            <ac:spMk id="16" creationId="{52723366-C73B-4ED6-ADEF-29911C6BC55F}"/>
          </ac:spMkLst>
        </pc:spChg>
        <pc:spChg chg="add">
          <ac:chgData name="S A, Rajesh" userId="6933d5c8-7cdd-47be-b16d-decb5c771f02" providerId="ADAL" clId="{56BC3DB4-BBA6-4931-9D21-839AA9672CC4}" dt="2023-12-05T01:43:35.772" v="2012" actId="26606"/>
          <ac:spMkLst>
            <pc:docMk/>
            <pc:sldMk cId="1921810336" sldId="328"/>
            <ac:spMk id="18" creationId="{847A4152-8E41-4D1C-B88C-57C5C430A69E}"/>
          </ac:spMkLst>
        </pc:spChg>
        <pc:spChg chg="add">
          <ac:chgData name="S A, Rajesh" userId="6933d5c8-7cdd-47be-b16d-decb5c771f02" providerId="ADAL" clId="{56BC3DB4-BBA6-4931-9D21-839AA9672CC4}" dt="2023-12-05T01:43:35.772" v="2012" actId="26606"/>
          <ac:spMkLst>
            <pc:docMk/>
            <pc:sldMk cId="1921810336" sldId="328"/>
            <ac:spMk id="20" creationId="{999F76F5-72D4-4814-9169-8F535AEEB809}"/>
          </ac:spMkLst>
        </pc:spChg>
        <pc:spChg chg="add">
          <ac:chgData name="S A, Rajesh" userId="6933d5c8-7cdd-47be-b16d-decb5c771f02" providerId="ADAL" clId="{56BC3DB4-BBA6-4931-9D21-839AA9672CC4}" dt="2023-12-05T01:43:35.772" v="2012" actId="26606"/>
          <ac:spMkLst>
            <pc:docMk/>
            <pc:sldMk cId="1921810336" sldId="328"/>
            <ac:spMk id="22" creationId="{C6202988-4466-42C5-B33A-AFABF051B4FE}"/>
          </ac:spMkLst>
        </pc:spChg>
        <pc:grpChg chg="add">
          <ac:chgData name="S A, Rajesh" userId="6933d5c8-7cdd-47be-b16d-decb5c771f02" providerId="ADAL" clId="{56BC3DB4-BBA6-4931-9D21-839AA9672CC4}" dt="2023-12-05T01:43:35.772" v="2012" actId="26606"/>
          <ac:grpSpMkLst>
            <pc:docMk/>
            <pc:sldMk cId="1921810336" sldId="328"/>
            <ac:grpSpMk id="8" creationId="{614F7DB2-2747-44B1-8CCD-EA4CF6EABA54}"/>
          </ac:grpSpMkLst>
        </pc:grpChg>
        <pc:cxnChg chg="add">
          <ac:chgData name="S A, Rajesh" userId="6933d5c8-7cdd-47be-b16d-decb5c771f02" providerId="ADAL" clId="{56BC3DB4-BBA6-4931-9D21-839AA9672CC4}" dt="2023-12-05T01:43:35.772" v="2012" actId="26606"/>
          <ac:cxnSpMkLst>
            <pc:docMk/>
            <pc:sldMk cId="1921810336" sldId="328"/>
            <ac:cxnSpMk id="14" creationId="{2C02D87C-1E23-4B24-AFE6-A85743C72FDD}"/>
          </ac:cxnSpMkLst>
        </pc:cxnChg>
      </pc:sldChg>
      <pc:sldChg chg="addSp modSp add mod ord setBg modAnim">
        <pc:chgData name="S A, Rajesh" userId="6933d5c8-7cdd-47be-b16d-decb5c771f02" providerId="ADAL" clId="{56BC3DB4-BBA6-4931-9D21-839AA9672CC4}" dt="2023-12-05T01:45:09" v="2028"/>
        <pc:sldMkLst>
          <pc:docMk/>
          <pc:sldMk cId="2774255992" sldId="329"/>
        </pc:sldMkLst>
        <pc:spChg chg="mod">
          <ac:chgData name="S A, Rajesh" userId="6933d5c8-7cdd-47be-b16d-decb5c771f02" providerId="ADAL" clId="{56BC3DB4-BBA6-4931-9D21-839AA9672CC4}" dt="2023-12-05T01:44:00.802" v="2020" actId="20577"/>
          <ac:spMkLst>
            <pc:docMk/>
            <pc:sldMk cId="2774255992" sldId="329"/>
            <ac:spMk id="2" creationId="{9D77A3E7-8469-81BB-490D-23C6A2A0BDA3}"/>
          </ac:spMkLst>
        </pc:spChg>
        <pc:spChg chg="mod">
          <ac:chgData name="S A, Rajesh" userId="6933d5c8-7cdd-47be-b16d-decb5c771f02" providerId="ADAL" clId="{56BC3DB4-BBA6-4931-9D21-839AA9672CC4}" dt="2023-12-05T01:43:39.031" v="2013" actId="26606"/>
          <ac:spMkLst>
            <pc:docMk/>
            <pc:sldMk cId="2774255992" sldId="329"/>
            <ac:spMk id="3" creationId="{855B896A-F670-E8ED-885B-51CF6925B4A2}"/>
          </ac:spMkLst>
        </pc:spChg>
        <pc:spChg chg="add">
          <ac:chgData name="S A, Rajesh" userId="6933d5c8-7cdd-47be-b16d-decb5c771f02" providerId="ADAL" clId="{56BC3DB4-BBA6-4931-9D21-839AA9672CC4}" dt="2023-12-05T01:43:39.031" v="2013" actId="26606"/>
          <ac:spMkLst>
            <pc:docMk/>
            <pc:sldMk cId="2774255992" sldId="329"/>
            <ac:spMk id="16" creationId="{52723366-C73B-4ED6-ADEF-29911C6BC55F}"/>
          </ac:spMkLst>
        </pc:spChg>
        <pc:spChg chg="add">
          <ac:chgData name="S A, Rajesh" userId="6933d5c8-7cdd-47be-b16d-decb5c771f02" providerId="ADAL" clId="{56BC3DB4-BBA6-4931-9D21-839AA9672CC4}" dt="2023-12-05T01:43:39.031" v="2013" actId="26606"/>
          <ac:spMkLst>
            <pc:docMk/>
            <pc:sldMk cId="2774255992" sldId="329"/>
            <ac:spMk id="18" creationId="{847A4152-8E41-4D1C-B88C-57C5C430A69E}"/>
          </ac:spMkLst>
        </pc:spChg>
        <pc:spChg chg="add">
          <ac:chgData name="S A, Rajesh" userId="6933d5c8-7cdd-47be-b16d-decb5c771f02" providerId="ADAL" clId="{56BC3DB4-BBA6-4931-9D21-839AA9672CC4}" dt="2023-12-05T01:43:39.031" v="2013" actId="26606"/>
          <ac:spMkLst>
            <pc:docMk/>
            <pc:sldMk cId="2774255992" sldId="329"/>
            <ac:spMk id="20" creationId="{999F76F5-72D4-4814-9169-8F535AEEB809}"/>
          </ac:spMkLst>
        </pc:spChg>
        <pc:spChg chg="add">
          <ac:chgData name="S A, Rajesh" userId="6933d5c8-7cdd-47be-b16d-decb5c771f02" providerId="ADAL" clId="{56BC3DB4-BBA6-4931-9D21-839AA9672CC4}" dt="2023-12-05T01:43:39.031" v="2013" actId="26606"/>
          <ac:spMkLst>
            <pc:docMk/>
            <pc:sldMk cId="2774255992" sldId="329"/>
            <ac:spMk id="22" creationId="{C6202988-4466-42C5-B33A-AFABF051B4FE}"/>
          </ac:spMkLst>
        </pc:spChg>
        <pc:grpChg chg="add">
          <ac:chgData name="S A, Rajesh" userId="6933d5c8-7cdd-47be-b16d-decb5c771f02" providerId="ADAL" clId="{56BC3DB4-BBA6-4931-9D21-839AA9672CC4}" dt="2023-12-05T01:43:39.031" v="2013" actId="26606"/>
          <ac:grpSpMkLst>
            <pc:docMk/>
            <pc:sldMk cId="2774255992" sldId="329"/>
            <ac:grpSpMk id="8" creationId="{614F7DB2-2747-44B1-8CCD-EA4CF6EABA54}"/>
          </ac:grpSpMkLst>
        </pc:grpChg>
        <pc:cxnChg chg="add">
          <ac:chgData name="S A, Rajesh" userId="6933d5c8-7cdd-47be-b16d-decb5c771f02" providerId="ADAL" clId="{56BC3DB4-BBA6-4931-9D21-839AA9672CC4}" dt="2023-12-05T01:43:39.031" v="2013" actId="26606"/>
          <ac:cxnSpMkLst>
            <pc:docMk/>
            <pc:sldMk cId="2774255992" sldId="329"/>
            <ac:cxnSpMk id="14" creationId="{2C02D87C-1E23-4B24-AFE6-A85743C72FDD}"/>
          </ac:cxnSpMkLst>
        </pc:cxnChg>
      </pc:sldChg>
      <pc:sldChg chg="addSp modSp add mod ord setBg modAnim">
        <pc:chgData name="S A, Rajesh" userId="6933d5c8-7cdd-47be-b16d-decb5c771f02" providerId="ADAL" clId="{56BC3DB4-BBA6-4931-9D21-839AA9672CC4}" dt="2023-12-05T01:45:09" v="2028"/>
        <pc:sldMkLst>
          <pc:docMk/>
          <pc:sldMk cId="2437111913" sldId="330"/>
        </pc:sldMkLst>
        <pc:spChg chg="mod">
          <ac:chgData name="S A, Rajesh" userId="6933d5c8-7cdd-47be-b16d-decb5c771f02" providerId="ADAL" clId="{56BC3DB4-BBA6-4931-9D21-839AA9672CC4}" dt="2023-12-05T01:43:57.525" v="2019" actId="20577"/>
          <ac:spMkLst>
            <pc:docMk/>
            <pc:sldMk cId="2437111913" sldId="330"/>
            <ac:spMk id="2" creationId="{ADFD67C2-E427-3894-7110-A772AC487893}"/>
          </ac:spMkLst>
        </pc:spChg>
        <pc:spChg chg="mod">
          <ac:chgData name="S A, Rajesh" userId="6933d5c8-7cdd-47be-b16d-decb5c771f02" providerId="ADAL" clId="{56BC3DB4-BBA6-4931-9D21-839AA9672CC4}" dt="2023-12-05T01:43:41.656" v="2014" actId="26606"/>
          <ac:spMkLst>
            <pc:docMk/>
            <pc:sldMk cId="2437111913" sldId="330"/>
            <ac:spMk id="3" creationId="{041B4BA3-3D9B-E11A-8079-B15BD5707483}"/>
          </ac:spMkLst>
        </pc:spChg>
        <pc:spChg chg="add">
          <ac:chgData name="S A, Rajesh" userId="6933d5c8-7cdd-47be-b16d-decb5c771f02" providerId="ADAL" clId="{56BC3DB4-BBA6-4931-9D21-839AA9672CC4}" dt="2023-12-05T01:43:41.656" v="2014" actId="26606"/>
          <ac:spMkLst>
            <pc:docMk/>
            <pc:sldMk cId="2437111913" sldId="330"/>
            <ac:spMk id="16" creationId="{52723366-C73B-4ED6-ADEF-29911C6BC55F}"/>
          </ac:spMkLst>
        </pc:spChg>
        <pc:spChg chg="add">
          <ac:chgData name="S A, Rajesh" userId="6933d5c8-7cdd-47be-b16d-decb5c771f02" providerId="ADAL" clId="{56BC3DB4-BBA6-4931-9D21-839AA9672CC4}" dt="2023-12-05T01:43:41.656" v="2014" actId="26606"/>
          <ac:spMkLst>
            <pc:docMk/>
            <pc:sldMk cId="2437111913" sldId="330"/>
            <ac:spMk id="18" creationId="{847A4152-8E41-4D1C-B88C-57C5C430A69E}"/>
          </ac:spMkLst>
        </pc:spChg>
        <pc:spChg chg="add">
          <ac:chgData name="S A, Rajesh" userId="6933d5c8-7cdd-47be-b16d-decb5c771f02" providerId="ADAL" clId="{56BC3DB4-BBA6-4931-9D21-839AA9672CC4}" dt="2023-12-05T01:43:41.656" v="2014" actId="26606"/>
          <ac:spMkLst>
            <pc:docMk/>
            <pc:sldMk cId="2437111913" sldId="330"/>
            <ac:spMk id="20" creationId="{999F76F5-72D4-4814-9169-8F535AEEB809}"/>
          </ac:spMkLst>
        </pc:spChg>
        <pc:spChg chg="add">
          <ac:chgData name="S A, Rajesh" userId="6933d5c8-7cdd-47be-b16d-decb5c771f02" providerId="ADAL" clId="{56BC3DB4-BBA6-4931-9D21-839AA9672CC4}" dt="2023-12-05T01:43:41.656" v="2014" actId="26606"/>
          <ac:spMkLst>
            <pc:docMk/>
            <pc:sldMk cId="2437111913" sldId="330"/>
            <ac:spMk id="22" creationId="{C6202988-4466-42C5-B33A-AFABF051B4FE}"/>
          </ac:spMkLst>
        </pc:spChg>
        <pc:grpChg chg="add">
          <ac:chgData name="S A, Rajesh" userId="6933d5c8-7cdd-47be-b16d-decb5c771f02" providerId="ADAL" clId="{56BC3DB4-BBA6-4931-9D21-839AA9672CC4}" dt="2023-12-05T01:43:41.656" v="2014" actId="26606"/>
          <ac:grpSpMkLst>
            <pc:docMk/>
            <pc:sldMk cId="2437111913" sldId="330"/>
            <ac:grpSpMk id="8" creationId="{614F7DB2-2747-44B1-8CCD-EA4CF6EABA54}"/>
          </ac:grpSpMkLst>
        </pc:grpChg>
        <pc:cxnChg chg="add">
          <ac:chgData name="S A, Rajesh" userId="6933d5c8-7cdd-47be-b16d-decb5c771f02" providerId="ADAL" clId="{56BC3DB4-BBA6-4931-9D21-839AA9672CC4}" dt="2023-12-05T01:43:41.656" v="2014" actId="26606"/>
          <ac:cxnSpMkLst>
            <pc:docMk/>
            <pc:sldMk cId="2437111913" sldId="330"/>
            <ac:cxnSpMk id="14" creationId="{2C02D87C-1E23-4B24-AFE6-A85743C72FDD}"/>
          </ac:cxnSpMkLst>
        </pc:cxnChg>
      </pc:sldChg>
      <pc:sldChg chg="addSp modSp add mod ord setBg modAnim">
        <pc:chgData name="S A, Rajesh" userId="6933d5c8-7cdd-47be-b16d-decb5c771f02" providerId="ADAL" clId="{56BC3DB4-BBA6-4931-9D21-839AA9672CC4}" dt="2023-12-05T01:45:09" v="2028"/>
        <pc:sldMkLst>
          <pc:docMk/>
          <pc:sldMk cId="1218488680" sldId="331"/>
        </pc:sldMkLst>
        <pc:spChg chg="mod">
          <ac:chgData name="S A, Rajesh" userId="6933d5c8-7cdd-47be-b16d-decb5c771f02" providerId="ADAL" clId="{56BC3DB4-BBA6-4931-9D21-839AA9672CC4}" dt="2023-12-05T01:43:54.043" v="2018" actId="20577"/>
          <ac:spMkLst>
            <pc:docMk/>
            <pc:sldMk cId="1218488680" sldId="331"/>
            <ac:spMk id="2" creationId="{F57583EF-57A9-726A-9B08-BDA7435013A9}"/>
          </ac:spMkLst>
        </pc:spChg>
        <pc:spChg chg="mod">
          <ac:chgData name="S A, Rajesh" userId="6933d5c8-7cdd-47be-b16d-decb5c771f02" providerId="ADAL" clId="{56BC3DB4-BBA6-4931-9D21-839AA9672CC4}" dt="2023-12-05T01:43:44.491" v="2015" actId="26606"/>
          <ac:spMkLst>
            <pc:docMk/>
            <pc:sldMk cId="1218488680" sldId="331"/>
            <ac:spMk id="3" creationId="{DC4985AA-30F0-CE1B-8923-69A5D6C6419E}"/>
          </ac:spMkLst>
        </pc:spChg>
        <pc:spChg chg="add">
          <ac:chgData name="S A, Rajesh" userId="6933d5c8-7cdd-47be-b16d-decb5c771f02" providerId="ADAL" clId="{56BC3DB4-BBA6-4931-9D21-839AA9672CC4}" dt="2023-12-05T01:43:44.491" v="2015" actId="26606"/>
          <ac:spMkLst>
            <pc:docMk/>
            <pc:sldMk cId="1218488680" sldId="331"/>
            <ac:spMk id="16" creationId="{52723366-C73B-4ED6-ADEF-29911C6BC55F}"/>
          </ac:spMkLst>
        </pc:spChg>
        <pc:spChg chg="add">
          <ac:chgData name="S A, Rajesh" userId="6933d5c8-7cdd-47be-b16d-decb5c771f02" providerId="ADAL" clId="{56BC3DB4-BBA6-4931-9D21-839AA9672CC4}" dt="2023-12-05T01:43:44.491" v="2015" actId="26606"/>
          <ac:spMkLst>
            <pc:docMk/>
            <pc:sldMk cId="1218488680" sldId="331"/>
            <ac:spMk id="18" creationId="{847A4152-8E41-4D1C-B88C-57C5C430A69E}"/>
          </ac:spMkLst>
        </pc:spChg>
        <pc:spChg chg="add">
          <ac:chgData name="S A, Rajesh" userId="6933d5c8-7cdd-47be-b16d-decb5c771f02" providerId="ADAL" clId="{56BC3DB4-BBA6-4931-9D21-839AA9672CC4}" dt="2023-12-05T01:43:44.491" v="2015" actId="26606"/>
          <ac:spMkLst>
            <pc:docMk/>
            <pc:sldMk cId="1218488680" sldId="331"/>
            <ac:spMk id="20" creationId="{999F76F5-72D4-4814-9169-8F535AEEB809}"/>
          </ac:spMkLst>
        </pc:spChg>
        <pc:spChg chg="add">
          <ac:chgData name="S A, Rajesh" userId="6933d5c8-7cdd-47be-b16d-decb5c771f02" providerId="ADAL" clId="{56BC3DB4-BBA6-4931-9D21-839AA9672CC4}" dt="2023-12-05T01:43:44.491" v="2015" actId="26606"/>
          <ac:spMkLst>
            <pc:docMk/>
            <pc:sldMk cId="1218488680" sldId="331"/>
            <ac:spMk id="22" creationId="{C6202988-4466-42C5-B33A-AFABF051B4FE}"/>
          </ac:spMkLst>
        </pc:spChg>
        <pc:grpChg chg="add">
          <ac:chgData name="S A, Rajesh" userId="6933d5c8-7cdd-47be-b16d-decb5c771f02" providerId="ADAL" clId="{56BC3DB4-BBA6-4931-9D21-839AA9672CC4}" dt="2023-12-05T01:43:44.491" v="2015" actId="26606"/>
          <ac:grpSpMkLst>
            <pc:docMk/>
            <pc:sldMk cId="1218488680" sldId="331"/>
            <ac:grpSpMk id="8" creationId="{614F7DB2-2747-44B1-8CCD-EA4CF6EABA54}"/>
          </ac:grpSpMkLst>
        </pc:grpChg>
        <pc:cxnChg chg="add">
          <ac:chgData name="S A, Rajesh" userId="6933d5c8-7cdd-47be-b16d-decb5c771f02" providerId="ADAL" clId="{56BC3DB4-BBA6-4931-9D21-839AA9672CC4}" dt="2023-12-05T01:43:44.491" v="2015" actId="26606"/>
          <ac:cxnSpMkLst>
            <pc:docMk/>
            <pc:sldMk cId="1218488680" sldId="331"/>
            <ac:cxnSpMk id="14" creationId="{2C02D87C-1E23-4B24-AFE6-A85743C72FDD}"/>
          </ac:cxnSpMkLst>
        </pc:cxnChg>
      </pc:sldChg>
      <pc:sldChg chg="addSp modSp add mod ord setBg modAnim">
        <pc:chgData name="S A, Rajesh" userId="6933d5c8-7cdd-47be-b16d-decb5c771f02" providerId="ADAL" clId="{56BC3DB4-BBA6-4931-9D21-839AA9672CC4}" dt="2023-12-05T01:45:09" v="2028"/>
        <pc:sldMkLst>
          <pc:docMk/>
          <pc:sldMk cId="2561238116" sldId="332"/>
        </pc:sldMkLst>
        <pc:spChg chg="mod">
          <ac:chgData name="S A, Rajesh" userId="6933d5c8-7cdd-47be-b16d-decb5c771f02" providerId="ADAL" clId="{56BC3DB4-BBA6-4931-9D21-839AA9672CC4}" dt="2023-12-05T01:43:50.193" v="2017" actId="20577"/>
          <ac:spMkLst>
            <pc:docMk/>
            <pc:sldMk cId="2561238116" sldId="332"/>
            <ac:spMk id="2" creationId="{6AC9FA22-EA27-E1C1-E946-AC3D325F2FDA}"/>
          </ac:spMkLst>
        </pc:spChg>
        <pc:spChg chg="mod">
          <ac:chgData name="S A, Rajesh" userId="6933d5c8-7cdd-47be-b16d-decb5c771f02" providerId="ADAL" clId="{56BC3DB4-BBA6-4931-9D21-839AA9672CC4}" dt="2023-12-05T01:43:47.351" v="2016" actId="26606"/>
          <ac:spMkLst>
            <pc:docMk/>
            <pc:sldMk cId="2561238116" sldId="332"/>
            <ac:spMk id="3" creationId="{6F98ED51-FE8C-4055-70BF-A923BED2EDAA}"/>
          </ac:spMkLst>
        </pc:spChg>
        <pc:spChg chg="add">
          <ac:chgData name="S A, Rajesh" userId="6933d5c8-7cdd-47be-b16d-decb5c771f02" providerId="ADAL" clId="{56BC3DB4-BBA6-4931-9D21-839AA9672CC4}" dt="2023-12-05T01:43:47.351" v="2016" actId="26606"/>
          <ac:spMkLst>
            <pc:docMk/>
            <pc:sldMk cId="2561238116" sldId="332"/>
            <ac:spMk id="16" creationId="{52723366-C73B-4ED6-ADEF-29911C6BC55F}"/>
          </ac:spMkLst>
        </pc:spChg>
        <pc:spChg chg="add">
          <ac:chgData name="S A, Rajesh" userId="6933d5c8-7cdd-47be-b16d-decb5c771f02" providerId="ADAL" clId="{56BC3DB4-BBA6-4931-9D21-839AA9672CC4}" dt="2023-12-05T01:43:47.351" v="2016" actId="26606"/>
          <ac:spMkLst>
            <pc:docMk/>
            <pc:sldMk cId="2561238116" sldId="332"/>
            <ac:spMk id="18" creationId="{847A4152-8E41-4D1C-B88C-57C5C430A69E}"/>
          </ac:spMkLst>
        </pc:spChg>
        <pc:spChg chg="add">
          <ac:chgData name="S A, Rajesh" userId="6933d5c8-7cdd-47be-b16d-decb5c771f02" providerId="ADAL" clId="{56BC3DB4-BBA6-4931-9D21-839AA9672CC4}" dt="2023-12-05T01:43:47.351" v="2016" actId="26606"/>
          <ac:spMkLst>
            <pc:docMk/>
            <pc:sldMk cId="2561238116" sldId="332"/>
            <ac:spMk id="20" creationId="{999F76F5-72D4-4814-9169-8F535AEEB809}"/>
          </ac:spMkLst>
        </pc:spChg>
        <pc:spChg chg="add">
          <ac:chgData name="S A, Rajesh" userId="6933d5c8-7cdd-47be-b16d-decb5c771f02" providerId="ADAL" clId="{56BC3DB4-BBA6-4931-9D21-839AA9672CC4}" dt="2023-12-05T01:43:47.351" v="2016" actId="26606"/>
          <ac:spMkLst>
            <pc:docMk/>
            <pc:sldMk cId="2561238116" sldId="332"/>
            <ac:spMk id="22" creationId="{C6202988-4466-42C5-B33A-AFABF051B4FE}"/>
          </ac:spMkLst>
        </pc:spChg>
        <pc:grpChg chg="add">
          <ac:chgData name="S A, Rajesh" userId="6933d5c8-7cdd-47be-b16d-decb5c771f02" providerId="ADAL" clId="{56BC3DB4-BBA6-4931-9D21-839AA9672CC4}" dt="2023-12-05T01:43:47.351" v="2016" actId="26606"/>
          <ac:grpSpMkLst>
            <pc:docMk/>
            <pc:sldMk cId="2561238116" sldId="332"/>
            <ac:grpSpMk id="8" creationId="{614F7DB2-2747-44B1-8CCD-EA4CF6EABA54}"/>
          </ac:grpSpMkLst>
        </pc:grpChg>
        <pc:cxnChg chg="add">
          <ac:chgData name="S A, Rajesh" userId="6933d5c8-7cdd-47be-b16d-decb5c771f02" providerId="ADAL" clId="{56BC3DB4-BBA6-4931-9D21-839AA9672CC4}" dt="2023-12-05T01:43:47.351" v="2016" actId="26606"/>
          <ac:cxnSpMkLst>
            <pc:docMk/>
            <pc:sldMk cId="2561238116" sldId="332"/>
            <ac:cxnSpMk id="14" creationId="{2C02D87C-1E23-4B24-AFE6-A85743C72FDD}"/>
          </ac:cxnSpMkLst>
        </pc:cxnChg>
      </pc:sldChg>
      <pc:sldChg chg="addSp delSp add del setBg delDesignElem">
        <pc:chgData name="S A, Rajesh" userId="6933d5c8-7cdd-47be-b16d-decb5c771f02" providerId="ADAL" clId="{56BC3DB4-BBA6-4931-9D21-839AA9672CC4}" dt="2023-12-05T01:56:31.406" v="2084"/>
        <pc:sldMkLst>
          <pc:docMk/>
          <pc:sldMk cId="377786886" sldId="333"/>
        </pc:sldMkLst>
        <pc:spChg chg="add del">
          <ac:chgData name="S A, Rajesh" userId="6933d5c8-7cdd-47be-b16d-decb5c771f02" providerId="ADAL" clId="{56BC3DB4-BBA6-4931-9D21-839AA9672CC4}" dt="2023-12-05T01:56:31.406" v="2084"/>
          <ac:spMkLst>
            <pc:docMk/>
            <pc:sldMk cId="377786886" sldId="333"/>
            <ac:spMk id="16" creationId="{9899C0EB-BCAB-4DF8-BF81-7C92F447371F}"/>
          </ac:spMkLst>
        </pc:spChg>
        <pc:spChg chg="add del">
          <ac:chgData name="S A, Rajesh" userId="6933d5c8-7cdd-47be-b16d-decb5c771f02" providerId="ADAL" clId="{56BC3DB4-BBA6-4931-9D21-839AA9672CC4}" dt="2023-12-05T01:56:31.406" v="2084"/>
          <ac:spMkLst>
            <pc:docMk/>
            <pc:sldMk cId="377786886" sldId="333"/>
            <ac:spMk id="18" creationId="{8EE11D74-0DA4-45A8-969E-6009799F4FEA}"/>
          </ac:spMkLst>
        </pc:spChg>
        <pc:spChg chg="add del">
          <ac:chgData name="S A, Rajesh" userId="6933d5c8-7cdd-47be-b16d-decb5c771f02" providerId="ADAL" clId="{56BC3DB4-BBA6-4931-9D21-839AA9672CC4}" dt="2023-12-05T01:56:31.406" v="2084"/>
          <ac:spMkLst>
            <pc:docMk/>
            <pc:sldMk cId="377786886" sldId="333"/>
            <ac:spMk id="20" creationId="{6CA70377-15EE-479F-B2E6-B37FA2CBE4C7}"/>
          </ac:spMkLst>
        </pc:spChg>
        <pc:grpChg chg="add del">
          <ac:chgData name="S A, Rajesh" userId="6933d5c8-7cdd-47be-b16d-decb5c771f02" providerId="ADAL" clId="{56BC3DB4-BBA6-4931-9D21-839AA9672CC4}" dt="2023-12-05T01:56:31.406" v="2084"/>
          <ac:grpSpMkLst>
            <pc:docMk/>
            <pc:sldMk cId="377786886" sldId="333"/>
            <ac:grpSpMk id="8" creationId="{614F7DB2-2747-44B1-8CCD-EA4CF6EABA54}"/>
          </ac:grpSpMkLst>
        </pc:grpChg>
        <pc:cxnChg chg="add del">
          <ac:chgData name="S A, Rajesh" userId="6933d5c8-7cdd-47be-b16d-decb5c771f02" providerId="ADAL" clId="{56BC3DB4-BBA6-4931-9D21-839AA9672CC4}" dt="2023-12-05T01:56:31.406" v="2084"/>
          <ac:cxnSpMkLst>
            <pc:docMk/>
            <pc:sldMk cId="377786886" sldId="333"/>
            <ac:cxnSpMk id="14" creationId="{2C02D87C-1E23-4B24-AFE6-A85743C72FDD}"/>
          </ac:cxnSpMkLst>
        </pc:cxnChg>
        <pc:cxnChg chg="add del">
          <ac:chgData name="S A, Rajesh" userId="6933d5c8-7cdd-47be-b16d-decb5c771f02" providerId="ADAL" clId="{56BC3DB4-BBA6-4931-9D21-839AA9672CC4}" dt="2023-12-05T01:56:31.406" v="2084"/>
          <ac:cxnSpMkLst>
            <pc:docMk/>
            <pc:sldMk cId="377786886" sldId="333"/>
            <ac:cxnSpMk id="22" creationId="{DB809577-21E8-4D1D-B691-F31559E4F75F}"/>
          </ac:cxnSpMkLst>
        </pc:cxnChg>
      </pc:sldChg>
      <pc:sldChg chg="modSp add mod ord">
        <pc:chgData name="S A, Rajesh" userId="6933d5c8-7cdd-47be-b16d-decb5c771f02" providerId="ADAL" clId="{56BC3DB4-BBA6-4931-9D21-839AA9672CC4}" dt="2023-12-05T02:00:56.647" v="2098"/>
        <pc:sldMkLst>
          <pc:docMk/>
          <pc:sldMk cId="990919653" sldId="333"/>
        </pc:sldMkLst>
        <pc:spChg chg="mod">
          <ac:chgData name="S A, Rajesh" userId="6933d5c8-7cdd-47be-b16d-decb5c771f02" providerId="ADAL" clId="{56BC3DB4-BBA6-4931-9D21-839AA9672CC4}" dt="2023-12-05T01:56:49.479" v="2086"/>
          <ac:spMkLst>
            <pc:docMk/>
            <pc:sldMk cId="990919653" sldId="333"/>
            <ac:spMk id="2" creationId="{131C145C-8516-3C05-6F28-089CC995DD9B}"/>
          </ac:spMkLst>
        </pc:spChg>
        <pc:spChg chg="mod">
          <ac:chgData name="S A, Rajesh" userId="6933d5c8-7cdd-47be-b16d-decb5c771f02" providerId="ADAL" clId="{56BC3DB4-BBA6-4931-9D21-839AA9672CC4}" dt="2023-12-05T01:57:26.407" v="2092" actId="20577"/>
          <ac:spMkLst>
            <pc:docMk/>
            <pc:sldMk cId="990919653" sldId="333"/>
            <ac:spMk id="3" creationId="{B1EB01E4-D7AD-609F-5708-46D7F8A6F20D}"/>
          </ac:spMkLst>
        </pc:spChg>
      </pc:sldChg>
    </pc:docChg>
  </pc:docChgLst>
</pc:chgInfo>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FFB9E9-0747-4630-8325-3C45ACEDED8A}" type="doc">
      <dgm:prSet loTypeId="urn:microsoft.com/office/officeart/2005/8/layout/vProcess5" loCatId="process" qsTypeId="urn:microsoft.com/office/officeart/2005/8/quickstyle/simple4" qsCatId="simple" csTypeId="urn:microsoft.com/office/officeart/2005/8/colors/colorful2" csCatId="colorful"/>
      <dgm:spPr/>
      <dgm:t>
        <a:bodyPr/>
        <a:lstStyle/>
        <a:p>
          <a:endParaRPr lang="en-US"/>
        </a:p>
      </dgm:t>
    </dgm:pt>
    <dgm:pt modelId="{687ABFFB-FAF5-4CA7-97D6-3367CCB2C7A6}">
      <dgm:prSet/>
      <dgm:spPr/>
      <dgm:t>
        <a:bodyPr/>
        <a:lstStyle/>
        <a:p>
          <a:r>
            <a:rPr lang="en-US" b="1" i="0" baseline="0"/>
            <a:t>Background:</a:t>
          </a:r>
          <a:r>
            <a:rPr lang="en-US" b="0" i="0" baseline="0"/>
            <a:t> Imagine you are part of an IT team in a company that provides online services. Your team is responsible for Incident Management, ensuring the timely resolution of IT issues to minimize impact on business operations. Today, a critical incident has been reported:</a:t>
          </a:r>
          <a:endParaRPr lang="en-US"/>
        </a:p>
      </dgm:t>
    </dgm:pt>
    <dgm:pt modelId="{631676B4-ECA8-4DC3-970C-696C625C767D}" type="parTrans" cxnId="{79F69D7B-4BF4-4ADC-A695-5A6C6CFBE25F}">
      <dgm:prSet/>
      <dgm:spPr/>
      <dgm:t>
        <a:bodyPr/>
        <a:lstStyle/>
        <a:p>
          <a:endParaRPr lang="en-US"/>
        </a:p>
      </dgm:t>
    </dgm:pt>
    <dgm:pt modelId="{AEDC6FFE-B49F-4D6A-B7F8-F67F392F8515}" type="sibTrans" cxnId="{79F69D7B-4BF4-4ADC-A695-5A6C6CFBE25F}">
      <dgm:prSet/>
      <dgm:spPr/>
      <dgm:t>
        <a:bodyPr/>
        <a:lstStyle/>
        <a:p>
          <a:endParaRPr lang="en-US"/>
        </a:p>
      </dgm:t>
    </dgm:pt>
    <dgm:pt modelId="{BDC517C9-E9DA-4B97-A87F-448FCF259653}">
      <dgm:prSet/>
      <dgm:spPr/>
      <dgm:t>
        <a:bodyPr/>
        <a:lstStyle/>
        <a:p>
          <a:r>
            <a:rPr lang="en-US" b="1" i="0" baseline="0"/>
            <a:t>Scenario:</a:t>
          </a:r>
          <a:endParaRPr lang="en-US"/>
        </a:p>
      </dgm:t>
    </dgm:pt>
    <dgm:pt modelId="{3EE7DE95-9933-4235-9DD3-F59F8EC0EBC5}" type="parTrans" cxnId="{E1D629D0-279B-43FB-827B-BA3A1EA5A504}">
      <dgm:prSet/>
      <dgm:spPr/>
      <dgm:t>
        <a:bodyPr/>
        <a:lstStyle/>
        <a:p>
          <a:endParaRPr lang="en-US"/>
        </a:p>
      </dgm:t>
    </dgm:pt>
    <dgm:pt modelId="{438C0786-3A73-4BEA-8190-111186AA03E9}" type="sibTrans" cxnId="{E1D629D0-279B-43FB-827B-BA3A1EA5A504}">
      <dgm:prSet/>
      <dgm:spPr/>
      <dgm:t>
        <a:bodyPr/>
        <a:lstStyle/>
        <a:p>
          <a:endParaRPr lang="en-US"/>
        </a:p>
      </dgm:t>
    </dgm:pt>
    <dgm:pt modelId="{7F4A526B-8BAC-4774-AC1F-D085D3CDEC7B}">
      <dgm:prSet/>
      <dgm:spPr/>
      <dgm:t>
        <a:bodyPr/>
        <a:lstStyle/>
        <a:p>
          <a:r>
            <a:rPr lang="en-US" b="1" i="0" baseline="0"/>
            <a:t>Incident Description:</a:t>
          </a:r>
          <a:r>
            <a:rPr lang="en-US" b="0" i="0" baseline="0"/>
            <a:t> Users are unable to access a key application critical to daily business operations.</a:t>
          </a:r>
          <a:endParaRPr lang="en-US"/>
        </a:p>
      </dgm:t>
    </dgm:pt>
    <dgm:pt modelId="{9D2EB2AD-2E9C-4004-A909-6CF64BF0994B}" type="parTrans" cxnId="{F97353D3-A500-489F-B09B-6EA0C05F4385}">
      <dgm:prSet/>
      <dgm:spPr/>
      <dgm:t>
        <a:bodyPr/>
        <a:lstStyle/>
        <a:p>
          <a:endParaRPr lang="en-US"/>
        </a:p>
      </dgm:t>
    </dgm:pt>
    <dgm:pt modelId="{56EB0872-D3CC-40BE-ACE1-CA2C9D41ABD0}" type="sibTrans" cxnId="{F97353D3-A500-489F-B09B-6EA0C05F4385}">
      <dgm:prSet/>
      <dgm:spPr/>
      <dgm:t>
        <a:bodyPr/>
        <a:lstStyle/>
        <a:p>
          <a:endParaRPr lang="en-US"/>
        </a:p>
      </dgm:t>
    </dgm:pt>
    <dgm:pt modelId="{1681076C-32F6-4E35-AD76-E2A2205B0E88}" type="pres">
      <dgm:prSet presAssocID="{9CFFB9E9-0747-4630-8325-3C45ACEDED8A}" presName="outerComposite" presStyleCnt="0">
        <dgm:presLayoutVars>
          <dgm:chMax val="5"/>
          <dgm:dir/>
          <dgm:resizeHandles val="exact"/>
        </dgm:presLayoutVars>
      </dgm:prSet>
      <dgm:spPr/>
    </dgm:pt>
    <dgm:pt modelId="{6312F286-F5A2-4D94-8965-6FF8581DC7C2}" type="pres">
      <dgm:prSet presAssocID="{9CFFB9E9-0747-4630-8325-3C45ACEDED8A}" presName="dummyMaxCanvas" presStyleCnt="0">
        <dgm:presLayoutVars/>
      </dgm:prSet>
      <dgm:spPr/>
    </dgm:pt>
    <dgm:pt modelId="{6D33C3BA-4CE8-477A-B2F0-2C399C3056F8}" type="pres">
      <dgm:prSet presAssocID="{9CFFB9E9-0747-4630-8325-3C45ACEDED8A}" presName="ThreeNodes_1" presStyleLbl="node1" presStyleIdx="0" presStyleCnt="3">
        <dgm:presLayoutVars>
          <dgm:bulletEnabled val="1"/>
        </dgm:presLayoutVars>
      </dgm:prSet>
      <dgm:spPr/>
    </dgm:pt>
    <dgm:pt modelId="{A3E7535D-FD38-4532-A647-C9B42F927EC9}" type="pres">
      <dgm:prSet presAssocID="{9CFFB9E9-0747-4630-8325-3C45ACEDED8A}" presName="ThreeNodes_2" presStyleLbl="node1" presStyleIdx="1" presStyleCnt="3">
        <dgm:presLayoutVars>
          <dgm:bulletEnabled val="1"/>
        </dgm:presLayoutVars>
      </dgm:prSet>
      <dgm:spPr/>
    </dgm:pt>
    <dgm:pt modelId="{86A19BC1-786C-46ED-A8E2-A4990C413EDA}" type="pres">
      <dgm:prSet presAssocID="{9CFFB9E9-0747-4630-8325-3C45ACEDED8A}" presName="ThreeNodes_3" presStyleLbl="node1" presStyleIdx="2" presStyleCnt="3">
        <dgm:presLayoutVars>
          <dgm:bulletEnabled val="1"/>
        </dgm:presLayoutVars>
      </dgm:prSet>
      <dgm:spPr/>
    </dgm:pt>
    <dgm:pt modelId="{F77AE415-04B3-434D-99AB-050C571EBA3A}" type="pres">
      <dgm:prSet presAssocID="{9CFFB9E9-0747-4630-8325-3C45ACEDED8A}" presName="ThreeConn_1-2" presStyleLbl="fgAccFollowNode1" presStyleIdx="0" presStyleCnt="2">
        <dgm:presLayoutVars>
          <dgm:bulletEnabled val="1"/>
        </dgm:presLayoutVars>
      </dgm:prSet>
      <dgm:spPr/>
    </dgm:pt>
    <dgm:pt modelId="{8249BF9E-FE3F-40AF-B104-4513728A47F7}" type="pres">
      <dgm:prSet presAssocID="{9CFFB9E9-0747-4630-8325-3C45ACEDED8A}" presName="ThreeConn_2-3" presStyleLbl="fgAccFollowNode1" presStyleIdx="1" presStyleCnt="2">
        <dgm:presLayoutVars>
          <dgm:bulletEnabled val="1"/>
        </dgm:presLayoutVars>
      </dgm:prSet>
      <dgm:spPr/>
    </dgm:pt>
    <dgm:pt modelId="{C78F8F63-B476-459E-8E83-E0A3121798EF}" type="pres">
      <dgm:prSet presAssocID="{9CFFB9E9-0747-4630-8325-3C45ACEDED8A}" presName="ThreeNodes_1_text" presStyleLbl="node1" presStyleIdx="2" presStyleCnt="3">
        <dgm:presLayoutVars>
          <dgm:bulletEnabled val="1"/>
        </dgm:presLayoutVars>
      </dgm:prSet>
      <dgm:spPr/>
    </dgm:pt>
    <dgm:pt modelId="{572DDD91-F10F-4A3E-B585-83B2E22ACDA1}" type="pres">
      <dgm:prSet presAssocID="{9CFFB9E9-0747-4630-8325-3C45ACEDED8A}" presName="ThreeNodes_2_text" presStyleLbl="node1" presStyleIdx="2" presStyleCnt="3">
        <dgm:presLayoutVars>
          <dgm:bulletEnabled val="1"/>
        </dgm:presLayoutVars>
      </dgm:prSet>
      <dgm:spPr/>
    </dgm:pt>
    <dgm:pt modelId="{4E6E55DA-D8B6-414A-9DBF-C6A05336CB85}" type="pres">
      <dgm:prSet presAssocID="{9CFFB9E9-0747-4630-8325-3C45ACEDED8A}" presName="ThreeNodes_3_text" presStyleLbl="node1" presStyleIdx="2" presStyleCnt="3">
        <dgm:presLayoutVars>
          <dgm:bulletEnabled val="1"/>
        </dgm:presLayoutVars>
      </dgm:prSet>
      <dgm:spPr/>
    </dgm:pt>
  </dgm:ptLst>
  <dgm:cxnLst>
    <dgm:cxn modelId="{6BE21B05-FC4B-47E0-BF57-9576AD15A8BD}" type="presOf" srcId="{BDC517C9-E9DA-4B97-A87F-448FCF259653}" destId="{A3E7535D-FD38-4532-A647-C9B42F927EC9}" srcOrd="0" destOrd="0" presId="urn:microsoft.com/office/officeart/2005/8/layout/vProcess5"/>
    <dgm:cxn modelId="{BEDBAF12-E941-487F-B0EA-94E8A60D8D0C}" type="presOf" srcId="{AEDC6FFE-B49F-4D6A-B7F8-F67F392F8515}" destId="{F77AE415-04B3-434D-99AB-050C571EBA3A}" srcOrd="0" destOrd="0" presId="urn:microsoft.com/office/officeart/2005/8/layout/vProcess5"/>
    <dgm:cxn modelId="{C91C9A14-F19C-43DF-844F-C5BBF475B9D6}" type="presOf" srcId="{BDC517C9-E9DA-4B97-A87F-448FCF259653}" destId="{572DDD91-F10F-4A3E-B585-83B2E22ACDA1}" srcOrd="1" destOrd="0" presId="urn:microsoft.com/office/officeart/2005/8/layout/vProcess5"/>
    <dgm:cxn modelId="{9F25BF20-89D6-48A8-99FD-37318F1F546C}" type="presOf" srcId="{687ABFFB-FAF5-4CA7-97D6-3367CCB2C7A6}" destId="{6D33C3BA-4CE8-477A-B2F0-2C399C3056F8}" srcOrd="0" destOrd="0" presId="urn:microsoft.com/office/officeart/2005/8/layout/vProcess5"/>
    <dgm:cxn modelId="{EAA65370-5FF5-4316-BE42-A3FB88B02E3E}" type="presOf" srcId="{7F4A526B-8BAC-4774-AC1F-D085D3CDEC7B}" destId="{4E6E55DA-D8B6-414A-9DBF-C6A05336CB85}" srcOrd="1" destOrd="0" presId="urn:microsoft.com/office/officeart/2005/8/layout/vProcess5"/>
    <dgm:cxn modelId="{A2DDF676-FBD0-4954-8DA3-E45C80CA822E}" type="presOf" srcId="{687ABFFB-FAF5-4CA7-97D6-3367CCB2C7A6}" destId="{C78F8F63-B476-459E-8E83-E0A3121798EF}" srcOrd="1" destOrd="0" presId="urn:microsoft.com/office/officeart/2005/8/layout/vProcess5"/>
    <dgm:cxn modelId="{79F69D7B-4BF4-4ADC-A695-5A6C6CFBE25F}" srcId="{9CFFB9E9-0747-4630-8325-3C45ACEDED8A}" destId="{687ABFFB-FAF5-4CA7-97D6-3367CCB2C7A6}" srcOrd="0" destOrd="0" parTransId="{631676B4-ECA8-4DC3-970C-696C625C767D}" sibTransId="{AEDC6FFE-B49F-4D6A-B7F8-F67F392F8515}"/>
    <dgm:cxn modelId="{E1D629D0-279B-43FB-827B-BA3A1EA5A504}" srcId="{9CFFB9E9-0747-4630-8325-3C45ACEDED8A}" destId="{BDC517C9-E9DA-4B97-A87F-448FCF259653}" srcOrd="1" destOrd="0" parTransId="{3EE7DE95-9933-4235-9DD3-F59F8EC0EBC5}" sibTransId="{438C0786-3A73-4BEA-8190-111186AA03E9}"/>
    <dgm:cxn modelId="{F97353D3-A500-489F-B09B-6EA0C05F4385}" srcId="{9CFFB9E9-0747-4630-8325-3C45ACEDED8A}" destId="{7F4A526B-8BAC-4774-AC1F-D085D3CDEC7B}" srcOrd="2" destOrd="0" parTransId="{9D2EB2AD-2E9C-4004-A909-6CF64BF0994B}" sibTransId="{56EB0872-D3CC-40BE-ACE1-CA2C9D41ABD0}"/>
    <dgm:cxn modelId="{C086F8DE-6EA6-4DCF-920D-C52356BE8477}" type="presOf" srcId="{9CFFB9E9-0747-4630-8325-3C45ACEDED8A}" destId="{1681076C-32F6-4E35-AD76-E2A2205B0E88}" srcOrd="0" destOrd="0" presId="urn:microsoft.com/office/officeart/2005/8/layout/vProcess5"/>
    <dgm:cxn modelId="{9C2870E8-99D6-43C9-8065-134E7DEE1AD8}" type="presOf" srcId="{438C0786-3A73-4BEA-8190-111186AA03E9}" destId="{8249BF9E-FE3F-40AF-B104-4513728A47F7}" srcOrd="0" destOrd="0" presId="urn:microsoft.com/office/officeart/2005/8/layout/vProcess5"/>
    <dgm:cxn modelId="{6ABC3DF6-59A4-409E-BEF2-F681B0D27A24}" type="presOf" srcId="{7F4A526B-8BAC-4774-AC1F-D085D3CDEC7B}" destId="{86A19BC1-786C-46ED-A8E2-A4990C413EDA}" srcOrd="0" destOrd="0" presId="urn:microsoft.com/office/officeart/2005/8/layout/vProcess5"/>
    <dgm:cxn modelId="{C98F8507-D463-4821-8D54-FCC325CB8D9D}" type="presParOf" srcId="{1681076C-32F6-4E35-AD76-E2A2205B0E88}" destId="{6312F286-F5A2-4D94-8965-6FF8581DC7C2}" srcOrd="0" destOrd="0" presId="urn:microsoft.com/office/officeart/2005/8/layout/vProcess5"/>
    <dgm:cxn modelId="{3E7B444E-C04B-4DFA-A54A-DB4455FEC77D}" type="presParOf" srcId="{1681076C-32F6-4E35-AD76-E2A2205B0E88}" destId="{6D33C3BA-4CE8-477A-B2F0-2C399C3056F8}" srcOrd="1" destOrd="0" presId="urn:microsoft.com/office/officeart/2005/8/layout/vProcess5"/>
    <dgm:cxn modelId="{085E4BC5-545E-40E8-B5C8-1DA05CEBCD7E}" type="presParOf" srcId="{1681076C-32F6-4E35-AD76-E2A2205B0E88}" destId="{A3E7535D-FD38-4532-A647-C9B42F927EC9}" srcOrd="2" destOrd="0" presId="urn:microsoft.com/office/officeart/2005/8/layout/vProcess5"/>
    <dgm:cxn modelId="{EBBB4D1A-8721-47D8-94FC-4AD9B765CC29}" type="presParOf" srcId="{1681076C-32F6-4E35-AD76-E2A2205B0E88}" destId="{86A19BC1-786C-46ED-A8E2-A4990C413EDA}" srcOrd="3" destOrd="0" presId="urn:microsoft.com/office/officeart/2005/8/layout/vProcess5"/>
    <dgm:cxn modelId="{1EA014FA-7A7C-40DC-B7A2-BCD6A8B261C1}" type="presParOf" srcId="{1681076C-32F6-4E35-AD76-E2A2205B0E88}" destId="{F77AE415-04B3-434D-99AB-050C571EBA3A}" srcOrd="4" destOrd="0" presId="urn:microsoft.com/office/officeart/2005/8/layout/vProcess5"/>
    <dgm:cxn modelId="{308972BE-1213-45C2-93F8-97C5B87F93B1}" type="presParOf" srcId="{1681076C-32F6-4E35-AD76-E2A2205B0E88}" destId="{8249BF9E-FE3F-40AF-B104-4513728A47F7}" srcOrd="5" destOrd="0" presId="urn:microsoft.com/office/officeart/2005/8/layout/vProcess5"/>
    <dgm:cxn modelId="{5DB38000-C699-4363-A723-20256C7AA490}" type="presParOf" srcId="{1681076C-32F6-4E35-AD76-E2A2205B0E88}" destId="{C78F8F63-B476-459E-8E83-E0A3121798EF}" srcOrd="6" destOrd="0" presId="urn:microsoft.com/office/officeart/2005/8/layout/vProcess5"/>
    <dgm:cxn modelId="{89358BAF-9E88-41A6-91E0-F09AA03F5F01}" type="presParOf" srcId="{1681076C-32F6-4E35-AD76-E2A2205B0E88}" destId="{572DDD91-F10F-4A3E-B585-83B2E22ACDA1}" srcOrd="7" destOrd="0" presId="urn:microsoft.com/office/officeart/2005/8/layout/vProcess5"/>
    <dgm:cxn modelId="{3410DE7A-826D-4E4A-8A99-DD8B266DA41F}" type="presParOf" srcId="{1681076C-32F6-4E35-AD76-E2A2205B0E88}" destId="{4E6E55DA-D8B6-414A-9DBF-C6A05336CB85}"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C71332-7982-406C-96B9-0F6F3E6D48EF}" type="doc">
      <dgm:prSet loTypeId="urn:microsoft.com/office/officeart/2016/7/layout/RepeatingBendingProcessNew" loCatId="process" qsTypeId="urn:microsoft.com/office/officeart/2005/8/quickstyle/simple1" qsCatId="simple" csTypeId="urn:microsoft.com/office/officeart/2005/8/colors/colorful2" csCatId="colorful" phldr="1"/>
      <dgm:spPr/>
      <dgm:t>
        <a:bodyPr/>
        <a:lstStyle/>
        <a:p>
          <a:endParaRPr lang="en-US"/>
        </a:p>
      </dgm:t>
    </dgm:pt>
    <dgm:pt modelId="{0F2FFFA7-FAD6-4731-8512-9218A54585A3}">
      <dgm:prSet/>
      <dgm:spPr/>
      <dgm:t>
        <a:bodyPr/>
        <a:lstStyle/>
        <a:p>
          <a:r>
            <a:rPr lang="en-US" b="1" i="0" baseline="0"/>
            <a:t>You are assigned the role of an </a:t>
          </a:r>
          <a:r>
            <a:rPr lang="en-US" b="0" i="0" baseline="0"/>
            <a:t>Incident Manager.</a:t>
          </a:r>
          <a:endParaRPr lang="en-US"/>
        </a:p>
      </dgm:t>
    </dgm:pt>
    <dgm:pt modelId="{C192C9EE-12D5-4092-A1DA-F0CBF7D2C025}" type="parTrans" cxnId="{D6DDCEFC-F37C-46C1-975D-DB6D3F64B124}">
      <dgm:prSet/>
      <dgm:spPr/>
      <dgm:t>
        <a:bodyPr/>
        <a:lstStyle/>
        <a:p>
          <a:pPr algn="l"/>
          <a:endParaRPr lang="en-US" sz="1000"/>
        </a:p>
      </dgm:t>
    </dgm:pt>
    <dgm:pt modelId="{165F0017-86C5-4C38-AAFD-71581EC7F0D3}" type="sibTrans" cxnId="{D6DDCEFC-F37C-46C1-975D-DB6D3F64B124}">
      <dgm:prSet/>
      <dgm:spPr/>
      <dgm:t>
        <a:bodyPr/>
        <a:lstStyle/>
        <a:p>
          <a:endParaRPr lang="en-US"/>
        </a:p>
      </dgm:t>
    </dgm:pt>
    <dgm:pt modelId="{8CC40A38-BEE4-4E70-B8CE-7F48454C2E82}">
      <dgm:prSet/>
      <dgm:spPr/>
      <dgm:t>
        <a:bodyPr/>
        <a:lstStyle/>
        <a:p>
          <a:r>
            <a:rPr lang="en-US" dirty="0"/>
            <a:t>Responsibility is to restore service as quickly as possible</a:t>
          </a:r>
        </a:p>
      </dgm:t>
    </dgm:pt>
    <dgm:pt modelId="{A9ADD82E-3776-4EC5-B72E-C335C35958D4}" type="parTrans" cxnId="{30FB1A6B-B756-46A5-A3FD-26E736C898CA}">
      <dgm:prSet/>
      <dgm:spPr/>
      <dgm:t>
        <a:bodyPr/>
        <a:lstStyle/>
        <a:p>
          <a:pPr algn="l"/>
          <a:endParaRPr lang="en-US" sz="1000"/>
        </a:p>
      </dgm:t>
    </dgm:pt>
    <dgm:pt modelId="{7B680EFE-6D57-4506-82E5-7441E20780C1}" type="sibTrans" cxnId="{30FB1A6B-B756-46A5-A3FD-26E736C898CA}">
      <dgm:prSet/>
      <dgm:spPr/>
      <dgm:t>
        <a:bodyPr/>
        <a:lstStyle/>
        <a:p>
          <a:endParaRPr lang="en-US"/>
        </a:p>
      </dgm:t>
    </dgm:pt>
    <dgm:pt modelId="{DFC73B29-AAB8-41A9-8ED6-7AA8DDF9C38C}">
      <dgm:prSet/>
      <dgm:spPr/>
      <dgm:t>
        <a:bodyPr/>
        <a:lstStyle/>
        <a:p>
          <a:r>
            <a:rPr lang="en-US" b="0" i="0" baseline="0"/>
            <a:t>Key Information:</a:t>
          </a:r>
          <a:endParaRPr lang="en-US"/>
        </a:p>
      </dgm:t>
    </dgm:pt>
    <dgm:pt modelId="{3D318FE2-E889-4EA1-99FE-6D01258E8C27}" type="parTrans" cxnId="{78BF2909-E9E4-4B61-B2BA-9895B266CADF}">
      <dgm:prSet/>
      <dgm:spPr/>
      <dgm:t>
        <a:bodyPr/>
        <a:lstStyle/>
        <a:p>
          <a:pPr algn="l"/>
          <a:endParaRPr lang="en-US" sz="1000"/>
        </a:p>
      </dgm:t>
    </dgm:pt>
    <dgm:pt modelId="{A03DB153-5A2D-4E88-B13E-20A67DA24F0C}" type="sibTrans" cxnId="{78BF2909-E9E4-4B61-B2BA-9895B266CADF}">
      <dgm:prSet/>
      <dgm:spPr/>
      <dgm:t>
        <a:bodyPr/>
        <a:lstStyle/>
        <a:p>
          <a:endParaRPr lang="en-US"/>
        </a:p>
      </dgm:t>
    </dgm:pt>
    <dgm:pt modelId="{39BE97CF-8F23-4E31-BD6F-C84B0FB9C79E}">
      <dgm:prSet/>
      <dgm:spPr/>
      <dgm:t>
        <a:bodyPr/>
        <a:lstStyle/>
        <a:p>
          <a:r>
            <a:rPr lang="en-US" b="1" i="0" baseline="0" dirty="0"/>
            <a:t>The incident has been categorized as "Major."</a:t>
          </a:r>
          <a:endParaRPr lang="en-US" dirty="0"/>
        </a:p>
      </dgm:t>
    </dgm:pt>
    <dgm:pt modelId="{FF11EC34-8ECC-48F9-9DCB-066DEDAF7E5B}" type="parTrans" cxnId="{FDDD2011-C6B7-451F-90A5-4C1F045E5C18}">
      <dgm:prSet/>
      <dgm:spPr/>
      <dgm:t>
        <a:bodyPr/>
        <a:lstStyle/>
        <a:p>
          <a:pPr algn="l"/>
          <a:endParaRPr lang="en-US" sz="1000"/>
        </a:p>
      </dgm:t>
    </dgm:pt>
    <dgm:pt modelId="{02482018-B99D-4EBB-A034-4529E6D03A24}" type="sibTrans" cxnId="{FDDD2011-C6B7-451F-90A5-4C1F045E5C18}">
      <dgm:prSet/>
      <dgm:spPr/>
      <dgm:t>
        <a:bodyPr/>
        <a:lstStyle/>
        <a:p>
          <a:endParaRPr lang="en-US"/>
        </a:p>
      </dgm:t>
    </dgm:pt>
    <dgm:pt modelId="{66747397-89CA-40F0-B8D2-D2D72405B000}">
      <dgm:prSet/>
      <dgm:spPr/>
      <dgm:t>
        <a:bodyPr/>
        <a:lstStyle/>
        <a:p>
          <a:r>
            <a:rPr lang="en-US" b="1" i="0" baseline="0"/>
            <a:t>Users from different departments are affected.</a:t>
          </a:r>
          <a:endParaRPr lang="en-US"/>
        </a:p>
      </dgm:t>
    </dgm:pt>
    <dgm:pt modelId="{CCA5D9BD-AEAE-43F1-AD46-3D78BF572758}" type="parTrans" cxnId="{B6EB86A5-3AB0-4924-9B12-0148EE40F91A}">
      <dgm:prSet/>
      <dgm:spPr/>
      <dgm:t>
        <a:bodyPr/>
        <a:lstStyle/>
        <a:p>
          <a:pPr algn="l"/>
          <a:endParaRPr lang="en-US" sz="1000"/>
        </a:p>
      </dgm:t>
    </dgm:pt>
    <dgm:pt modelId="{8F118D7B-6E07-4750-8D2E-4E3DC6ED18B3}" type="sibTrans" cxnId="{B6EB86A5-3AB0-4924-9B12-0148EE40F91A}">
      <dgm:prSet/>
      <dgm:spPr/>
      <dgm:t>
        <a:bodyPr/>
        <a:lstStyle/>
        <a:p>
          <a:endParaRPr lang="en-US"/>
        </a:p>
      </dgm:t>
    </dgm:pt>
    <dgm:pt modelId="{6F63A74D-B085-4481-9F56-3A09B0BFF6CD}">
      <dgm:prSet/>
      <dgm:spPr/>
      <dgm:t>
        <a:bodyPr/>
        <a:lstStyle/>
        <a:p>
          <a:r>
            <a:rPr lang="en-US" b="1" i="0" baseline="0"/>
            <a:t>The root cause is not immediately apparent.</a:t>
          </a:r>
          <a:endParaRPr lang="en-US"/>
        </a:p>
      </dgm:t>
    </dgm:pt>
    <dgm:pt modelId="{4C8A8805-4B39-4A54-9863-9D50582B83CA}" type="parTrans" cxnId="{BF8077B9-0D77-4822-BECE-64AFD22BCFA9}">
      <dgm:prSet/>
      <dgm:spPr/>
      <dgm:t>
        <a:bodyPr/>
        <a:lstStyle/>
        <a:p>
          <a:pPr algn="l"/>
          <a:endParaRPr lang="en-US" sz="1000"/>
        </a:p>
      </dgm:t>
    </dgm:pt>
    <dgm:pt modelId="{B08440B0-0E97-47F3-882E-825C8D9B6541}" type="sibTrans" cxnId="{BF8077B9-0D77-4822-BECE-64AFD22BCFA9}">
      <dgm:prSet/>
      <dgm:spPr/>
      <dgm:t>
        <a:bodyPr/>
        <a:lstStyle/>
        <a:p>
          <a:endParaRPr lang="en-US"/>
        </a:p>
      </dgm:t>
    </dgm:pt>
    <dgm:pt modelId="{3F9A06C9-AE96-44FD-A422-5C1BCEEA9BB1}">
      <dgm:prSet/>
      <dgm:spPr/>
      <dgm:t>
        <a:bodyPr/>
        <a:lstStyle/>
        <a:p>
          <a:r>
            <a:rPr lang="en-US" b="0" i="0" baseline="0"/>
            <a:t>Tasks:</a:t>
          </a:r>
          <a:endParaRPr lang="en-US"/>
        </a:p>
      </dgm:t>
    </dgm:pt>
    <dgm:pt modelId="{24571B20-74A0-41AB-ACE4-96419B555A88}" type="parTrans" cxnId="{8562C8EC-3BB8-4E5E-9341-C34E76A40AF6}">
      <dgm:prSet/>
      <dgm:spPr/>
      <dgm:t>
        <a:bodyPr/>
        <a:lstStyle/>
        <a:p>
          <a:pPr algn="l"/>
          <a:endParaRPr lang="en-US" sz="1000"/>
        </a:p>
      </dgm:t>
    </dgm:pt>
    <dgm:pt modelId="{63245C30-82A5-4BDC-AE71-52158575506F}" type="sibTrans" cxnId="{8562C8EC-3BB8-4E5E-9341-C34E76A40AF6}">
      <dgm:prSet/>
      <dgm:spPr/>
      <dgm:t>
        <a:bodyPr/>
        <a:lstStyle/>
        <a:p>
          <a:endParaRPr lang="en-US"/>
        </a:p>
      </dgm:t>
    </dgm:pt>
    <dgm:pt modelId="{D3FD746C-B02E-4341-A458-511155F93FCF}">
      <dgm:prSet/>
      <dgm:spPr/>
      <dgm:t>
        <a:bodyPr/>
        <a:lstStyle/>
        <a:p>
          <a:r>
            <a:rPr lang="en-US" b="0" i="0" baseline="0"/>
            <a:t>Initial Assessment:</a:t>
          </a:r>
          <a:endParaRPr lang="en-US"/>
        </a:p>
      </dgm:t>
    </dgm:pt>
    <dgm:pt modelId="{85475765-0EA3-4BE2-91C2-464BF80768BE}" type="parTrans" cxnId="{C8B4DBBA-70AB-4C71-81D3-DD154A252739}">
      <dgm:prSet/>
      <dgm:spPr/>
      <dgm:t>
        <a:bodyPr/>
        <a:lstStyle/>
        <a:p>
          <a:pPr algn="l"/>
          <a:endParaRPr lang="en-US" sz="1000"/>
        </a:p>
      </dgm:t>
    </dgm:pt>
    <dgm:pt modelId="{357B90F3-3C40-4C17-9C9F-13BDE424249C}" type="sibTrans" cxnId="{C8B4DBBA-70AB-4C71-81D3-DD154A252739}">
      <dgm:prSet/>
      <dgm:spPr/>
      <dgm:t>
        <a:bodyPr/>
        <a:lstStyle/>
        <a:p>
          <a:endParaRPr lang="en-US"/>
        </a:p>
      </dgm:t>
    </dgm:pt>
    <dgm:pt modelId="{07E784EB-CF63-4C24-951C-99DFE1E3C2EF}">
      <dgm:prSet/>
      <dgm:spPr/>
      <dgm:t>
        <a:bodyPr/>
        <a:lstStyle/>
        <a:p>
          <a:r>
            <a:rPr lang="en-US" b="1" i="0" baseline="0"/>
            <a:t>Quickly gather information about the incident.</a:t>
          </a:r>
          <a:endParaRPr lang="en-US"/>
        </a:p>
      </dgm:t>
    </dgm:pt>
    <dgm:pt modelId="{C4B76779-4F25-4023-A6E8-2EF603BCFC73}" type="parTrans" cxnId="{57EC21AF-3096-49E4-BA4E-FDC46731F00B}">
      <dgm:prSet/>
      <dgm:spPr/>
      <dgm:t>
        <a:bodyPr/>
        <a:lstStyle/>
        <a:p>
          <a:pPr algn="l"/>
          <a:endParaRPr lang="en-US" sz="1000"/>
        </a:p>
      </dgm:t>
    </dgm:pt>
    <dgm:pt modelId="{7FCC4189-1D25-4834-9B68-D0F5A831CFCB}" type="sibTrans" cxnId="{57EC21AF-3096-49E4-BA4E-FDC46731F00B}">
      <dgm:prSet/>
      <dgm:spPr/>
      <dgm:t>
        <a:bodyPr/>
        <a:lstStyle/>
        <a:p>
          <a:endParaRPr lang="en-US"/>
        </a:p>
      </dgm:t>
    </dgm:pt>
    <dgm:pt modelId="{E52E9FFC-4235-4655-B151-5066A0954408}">
      <dgm:prSet/>
      <dgm:spPr/>
      <dgm:t>
        <a:bodyPr/>
        <a:lstStyle/>
        <a:p>
          <a:r>
            <a:rPr lang="en-US" b="1" i="0" baseline="0"/>
            <a:t>Assess the impact on users and the business.</a:t>
          </a:r>
          <a:endParaRPr lang="en-US"/>
        </a:p>
      </dgm:t>
    </dgm:pt>
    <dgm:pt modelId="{084F1D53-D40D-4C36-AC37-54FB8532358A}" type="parTrans" cxnId="{042CF95F-DEE5-4655-8FD5-57C8310B1DFA}">
      <dgm:prSet/>
      <dgm:spPr/>
      <dgm:t>
        <a:bodyPr/>
        <a:lstStyle/>
        <a:p>
          <a:pPr algn="l"/>
          <a:endParaRPr lang="en-US" sz="1000"/>
        </a:p>
      </dgm:t>
    </dgm:pt>
    <dgm:pt modelId="{A0A3C086-4DE6-4A52-B9FB-5AA95B31A208}" type="sibTrans" cxnId="{042CF95F-DEE5-4655-8FD5-57C8310B1DFA}">
      <dgm:prSet/>
      <dgm:spPr/>
      <dgm:t>
        <a:bodyPr/>
        <a:lstStyle/>
        <a:p>
          <a:endParaRPr lang="en-US"/>
        </a:p>
      </dgm:t>
    </dgm:pt>
    <dgm:pt modelId="{D98D410A-2665-4E4E-98CB-E6004EF50CF4}">
      <dgm:prSet/>
      <dgm:spPr/>
      <dgm:t>
        <a:bodyPr/>
        <a:lstStyle/>
        <a:p>
          <a:r>
            <a:rPr lang="en-US" b="0" i="0" baseline="0"/>
            <a:t>Communication:</a:t>
          </a:r>
          <a:endParaRPr lang="en-US"/>
        </a:p>
      </dgm:t>
    </dgm:pt>
    <dgm:pt modelId="{F4743A87-2423-4D82-BEB8-C6EE2BD11FD5}" type="parTrans" cxnId="{87746FED-6DCD-48AF-B152-95B13A8223A8}">
      <dgm:prSet/>
      <dgm:spPr/>
      <dgm:t>
        <a:bodyPr/>
        <a:lstStyle/>
        <a:p>
          <a:pPr algn="l"/>
          <a:endParaRPr lang="en-US" sz="1000"/>
        </a:p>
      </dgm:t>
    </dgm:pt>
    <dgm:pt modelId="{C57905DC-F8AE-4398-9CC1-4772658721F0}" type="sibTrans" cxnId="{87746FED-6DCD-48AF-B152-95B13A8223A8}">
      <dgm:prSet/>
      <dgm:spPr/>
      <dgm:t>
        <a:bodyPr/>
        <a:lstStyle/>
        <a:p>
          <a:endParaRPr lang="en-US"/>
        </a:p>
      </dgm:t>
    </dgm:pt>
    <dgm:pt modelId="{FD0E94F5-BD0F-4691-A073-F8616A616212}">
      <dgm:prSet/>
      <dgm:spPr/>
      <dgm:t>
        <a:bodyPr/>
        <a:lstStyle/>
        <a:p>
          <a:r>
            <a:rPr lang="en-US" b="1" i="0" baseline="0"/>
            <a:t>Notify relevant stakeholders about the incident.</a:t>
          </a:r>
          <a:endParaRPr lang="en-US"/>
        </a:p>
      </dgm:t>
    </dgm:pt>
    <dgm:pt modelId="{BAEB9D3A-2C5C-46BF-84EF-EFDD303BB970}" type="parTrans" cxnId="{0F9E5157-978B-4650-976A-E871A51FA742}">
      <dgm:prSet/>
      <dgm:spPr/>
      <dgm:t>
        <a:bodyPr/>
        <a:lstStyle/>
        <a:p>
          <a:pPr algn="l"/>
          <a:endParaRPr lang="en-US" sz="1000"/>
        </a:p>
      </dgm:t>
    </dgm:pt>
    <dgm:pt modelId="{514AB7C4-32AA-4433-87BD-8C6BF298D4F9}" type="sibTrans" cxnId="{0F9E5157-978B-4650-976A-E871A51FA742}">
      <dgm:prSet/>
      <dgm:spPr/>
      <dgm:t>
        <a:bodyPr/>
        <a:lstStyle/>
        <a:p>
          <a:endParaRPr lang="en-US"/>
        </a:p>
      </dgm:t>
    </dgm:pt>
    <dgm:pt modelId="{551EF556-7B8C-4B1F-B94D-E011E0105F98}">
      <dgm:prSet/>
      <dgm:spPr/>
      <dgm:t>
        <a:bodyPr/>
        <a:lstStyle/>
        <a:p>
          <a:r>
            <a:rPr lang="en-US" b="1" i="0" baseline="0"/>
            <a:t>Set up a communication plan to keep users informed of progress.</a:t>
          </a:r>
          <a:endParaRPr lang="en-US"/>
        </a:p>
      </dgm:t>
    </dgm:pt>
    <dgm:pt modelId="{28129EC3-A3F6-4933-A4AE-21CF2CCE26A9}" type="parTrans" cxnId="{C87A01FE-D53A-4CAF-9763-6F682F78E6A8}">
      <dgm:prSet/>
      <dgm:spPr/>
      <dgm:t>
        <a:bodyPr/>
        <a:lstStyle/>
        <a:p>
          <a:pPr algn="l"/>
          <a:endParaRPr lang="en-US" sz="1000"/>
        </a:p>
      </dgm:t>
    </dgm:pt>
    <dgm:pt modelId="{20D30B8E-7761-4F07-BE8A-3855DD7C7F9E}" type="sibTrans" cxnId="{C87A01FE-D53A-4CAF-9763-6F682F78E6A8}">
      <dgm:prSet/>
      <dgm:spPr/>
      <dgm:t>
        <a:bodyPr/>
        <a:lstStyle/>
        <a:p>
          <a:endParaRPr lang="en-US"/>
        </a:p>
      </dgm:t>
    </dgm:pt>
    <dgm:pt modelId="{913CA135-B4DF-4469-B56B-2D4CDBC10662}">
      <dgm:prSet/>
      <dgm:spPr/>
      <dgm:t>
        <a:bodyPr/>
        <a:lstStyle/>
        <a:p>
          <a:r>
            <a:rPr lang="en-US" b="0" i="0" baseline="0"/>
            <a:t>Coordination:</a:t>
          </a:r>
          <a:endParaRPr lang="en-US"/>
        </a:p>
      </dgm:t>
    </dgm:pt>
    <dgm:pt modelId="{D090D607-D5E8-4C20-AF30-D2CD16E21717}" type="parTrans" cxnId="{4D48C1FB-1CEE-4767-BA6C-C0B016B99A2B}">
      <dgm:prSet/>
      <dgm:spPr/>
      <dgm:t>
        <a:bodyPr/>
        <a:lstStyle/>
        <a:p>
          <a:pPr algn="l"/>
          <a:endParaRPr lang="en-US" sz="1000"/>
        </a:p>
      </dgm:t>
    </dgm:pt>
    <dgm:pt modelId="{A35D6D91-F41C-4414-8D52-F16F1A92D03B}" type="sibTrans" cxnId="{4D48C1FB-1CEE-4767-BA6C-C0B016B99A2B}">
      <dgm:prSet/>
      <dgm:spPr/>
      <dgm:t>
        <a:bodyPr/>
        <a:lstStyle/>
        <a:p>
          <a:endParaRPr lang="en-US"/>
        </a:p>
      </dgm:t>
    </dgm:pt>
    <dgm:pt modelId="{2F1B8EF3-2742-43F3-9C7B-D6C92F9F78B0}">
      <dgm:prSet/>
      <dgm:spPr/>
      <dgm:t>
        <a:bodyPr/>
        <a:lstStyle/>
        <a:p>
          <a:r>
            <a:rPr lang="en-US" b="1" i="0" baseline="0"/>
            <a:t>Coordinate with technical teams to identify the root cause.</a:t>
          </a:r>
          <a:endParaRPr lang="en-US"/>
        </a:p>
      </dgm:t>
    </dgm:pt>
    <dgm:pt modelId="{F5A20736-6D24-45B1-84CB-B79CCAC972E8}" type="parTrans" cxnId="{A94A59A8-A227-40EF-8718-7FDAB3CF2C50}">
      <dgm:prSet/>
      <dgm:spPr/>
      <dgm:t>
        <a:bodyPr/>
        <a:lstStyle/>
        <a:p>
          <a:pPr algn="l"/>
          <a:endParaRPr lang="en-US" sz="1000"/>
        </a:p>
      </dgm:t>
    </dgm:pt>
    <dgm:pt modelId="{23A86180-C8F7-4420-AC9C-16E8828E3014}" type="sibTrans" cxnId="{A94A59A8-A227-40EF-8718-7FDAB3CF2C50}">
      <dgm:prSet/>
      <dgm:spPr/>
      <dgm:t>
        <a:bodyPr/>
        <a:lstStyle/>
        <a:p>
          <a:endParaRPr lang="en-US"/>
        </a:p>
      </dgm:t>
    </dgm:pt>
    <dgm:pt modelId="{198BEAFC-FBD7-42E9-9A83-4BEE95BE3F6B}">
      <dgm:prSet/>
      <dgm:spPr/>
      <dgm:t>
        <a:bodyPr/>
        <a:lstStyle/>
        <a:p>
          <a:r>
            <a:rPr lang="en-US" b="1" i="0" baseline="0"/>
            <a:t>Initiate troubleshooting steps to resolve the issue.</a:t>
          </a:r>
          <a:endParaRPr lang="en-US"/>
        </a:p>
      </dgm:t>
    </dgm:pt>
    <dgm:pt modelId="{1E54C6DA-0C98-496B-961C-8E7B1E861474}" type="parTrans" cxnId="{098B68AE-E8E2-4C79-B6DA-2CCC621451F4}">
      <dgm:prSet/>
      <dgm:spPr/>
      <dgm:t>
        <a:bodyPr/>
        <a:lstStyle/>
        <a:p>
          <a:pPr algn="l"/>
          <a:endParaRPr lang="en-US" sz="1000"/>
        </a:p>
      </dgm:t>
    </dgm:pt>
    <dgm:pt modelId="{54AD776B-5AD3-4A8E-83DA-AB387C820A74}" type="sibTrans" cxnId="{098B68AE-E8E2-4C79-B6DA-2CCC621451F4}">
      <dgm:prSet/>
      <dgm:spPr/>
      <dgm:t>
        <a:bodyPr/>
        <a:lstStyle/>
        <a:p>
          <a:endParaRPr lang="en-US"/>
        </a:p>
      </dgm:t>
    </dgm:pt>
    <dgm:pt modelId="{48B34CE1-399B-4B85-97B2-F398C72ADCFC}">
      <dgm:prSet/>
      <dgm:spPr/>
      <dgm:t>
        <a:bodyPr/>
        <a:lstStyle/>
        <a:p>
          <a:r>
            <a:rPr lang="en-US" b="0" i="0" baseline="0"/>
            <a:t>Resolution Planning:</a:t>
          </a:r>
          <a:endParaRPr lang="en-US"/>
        </a:p>
      </dgm:t>
    </dgm:pt>
    <dgm:pt modelId="{7BEA7C14-26BE-4016-894F-DAA3DB27FF04}" type="parTrans" cxnId="{E3B0A7C6-1489-40F5-B5F3-B2A86CBFA69C}">
      <dgm:prSet/>
      <dgm:spPr/>
      <dgm:t>
        <a:bodyPr/>
        <a:lstStyle/>
        <a:p>
          <a:pPr algn="l"/>
          <a:endParaRPr lang="en-US" sz="1000"/>
        </a:p>
      </dgm:t>
    </dgm:pt>
    <dgm:pt modelId="{660D2DF2-5ABE-4B72-87EB-56FBF4FAD879}" type="sibTrans" cxnId="{E3B0A7C6-1489-40F5-B5F3-B2A86CBFA69C}">
      <dgm:prSet/>
      <dgm:spPr/>
      <dgm:t>
        <a:bodyPr/>
        <a:lstStyle/>
        <a:p>
          <a:endParaRPr lang="en-US"/>
        </a:p>
      </dgm:t>
    </dgm:pt>
    <dgm:pt modelId="{55EFA8BD-0490-48EF-A5E6-9256855BE764}">
      <dgm:prSet/>
      <dgm:spPr/>
      <dgm:t>
        <a:bodyPr/>
        <a:lstStyle/>
        <a:p>
          <a:r>
            <a:rPr lang="en-US" b="1" i="0" baseline="0"/>
            <a:t>Develop a plan for resolving the incident.</a:t>
          </a:r>
          <a:endParaRPr lang="en-US"/>
        </a:p>
      </dgm:t>
    </dgm:pt>
    <dgm:pt modelId="{6AAE16E4-E772-41F8-9835-EDC118D1C809}" type="parTrans" cxnId="{C2C1CA16-1304-4B3F-B336-91C0BDA9AEB8}">
      <dgm:prSet/>
      <dgm:spPr/>
      <dgm:t>
        <a:bodyPr/>
        <a:lstStyle/>
        <a:p>
          <a:pPr algn="l"/>
          <a:endParaRPr lang="en-US" sz="1000"/>
        </a:p>
      </dgm:t>
    </dgm:pt>
    <dgm:pt modelId="{4472895B-F797-402F-A153-2E4579383D4C}" type="sibTrans" cxnId="{C2C1CA16-1304-4B3F-B336-91C0BDA9AEB8}">
      <dgm:prSet/>
      <dgm:spPr/>
      <dgm:t>
        <a:bodyPr/>
        <a:lstStyle/>
        <a:p>
          <a:endParaRPr lang="en-US"/>
        </a:p>
      </dgm:t>
    </dgm:pt>
    <dgm:pt modelId="{52C52A09-F770-429E-9EBD-DE88A01A0D09}">
      <dgm:prSet/>
      <dgm:spPr/>
      <dgm:t>
        <a:bodyPr/>
        <a:lstStyle/>
        <a:p>
          <a:r>
            <a:rPr lang="en-US" b="1" i="0" baseline="0"/>
            <a:t>Determine whether any temporary workarounds can be implemented.</a:t>
          </a:r>
          <a:endParaRPr lang="en-US"/>
        </a:p>
      </dgm:t>
    </dgm:pt>
    <dgm:pt modelId="{35295896-2735-40D7-9101-BF7B59FB8059}" type="parTrans" cxnId="{241F8075-440C-418B-95D5-9552C711BED3}">
      <dgm:prSet/>
      <dgm:spPr/>
      <dgm:t>
        <a:bodyPr/>
        <a:lstStyle/>
        <a:p>
          <a:pPr algn="l"/>
          <a:endParaRPr lang="en-US" sz="1000"/>
        </a:p>
      </dgm:t>
    </dgm:pt>
    <dgm:pt modelId="{14701E43-4A54-4FF7-952A-F17B70E875FC}" type="sibTrans" cxnId="{241F8075-440C-418B-95D5-9552C711BED3}">
      <dgm:prSet/>
      <dgm:spPr/>
      <dgm:t>
        <a:bodyPr/>
        <a:lstStyle/>
        <a:p>
          <a:endParaRPr lang="en-US"/>
        </a:p>
      </dgm:t>
    </dgm:pt>
    <dgm:pt modelId="{376E2897-70BF-4A9C-B835-050E5D095B64}">
      <dgm:prSet/>
      <dgm:spPr/>
      <dgm:t>
        <a:bodyPr/>
        <a:lstStyle/>
        <a:p>
          <a:r>
            <a:rPr lang="en-US" b="0" i="0" baseline="0"/>
            <a:t>Escalation:</a:t>
          </a:r>
          <a:endParaRPr lang="en-US"/>
        </a:p>
      </dgm:t>
    </dgm:pt>
    <dgm:pt modelId="{92E9F81B-51F4-4055-AA5C-22C55D1B1855}" type="parTrans" cxnId="{BACA2BD1-921D-484F-AA70-F72AC3329351}">
      <dgm:prSet/>
      <dgm:spPr/>
      <dgm:t>
        <a:bodyPr/>
        <a:lstStyle/>
        <a:p>
          <a:pPr algn="l"/>
          <a:endParaRPr lang="en-US" sz="1000"/>
        </a:p>
      </dgm:t>
    </dgm:pt>
    <dgm:pt modelId="{18A8B0F1-939E-4511-BD56-78ED7CACA035}" type="sibTrans" cxnId="{BACA2BD1-921D-484F-AA70-F72AC3329351}">
      <dgm:prSet/>
      <dgm:spPr/>
      <dgm:t>
        <a:bodyPr/>
        <a:lstStyle/>
        <a:p>
          <a:endParaRPr lang="en-US"/>
        </a:p>
      </dgm:t>
    </dgm:pt>
    <dgm:pt modelId="{0D3C5426-C779-4BA8-A562-5708E0010E64}">
      <dgm:prSet custT="1"/>
      <dgm:spPr/>
      <dgm:t>
        <a:bodyPr/>
        <a:lstStyle/>
        <a:p>
          <a:r>
            <a:rPr lang="en-US" sz="1200" b="1" i="0" baseline="0" dirty="0"/>
            <a:t>Assess whether </a:t>
          </a:r>
          <a:r>
            <a:rPr lang="en-US" sz="1000" b="1" i="0" baseline="0" dirty="0"/>
            <a:t>the incident requires escalation to higher </a:t>
          </a:r>
          <a:r>
            <a:rPr lang="en-US" sz="1200" b="1" i="0" baseline="0" dirty="0"/>
            <a:t>management.</a:t>
          </a:r>
          <a:endParaRPr lang="en-US" sz="1200" dirty="0"/>
        </a:p>
      </dgm:t>
    </dgm:pt>
    <dgm:pt modelId="{9265DF90-E7E6-4014-9756-72C824C73460}" type="parTrans" cxnId="{8D85C712-A1DE-4456-A49E-F28183F0DE36}">
      <dgm:prSet/>
      <dgm:spPr/>
      <dgm:t>
        <a:bodyPr/>
        <a:lstStyle/>
        <a:p>
          <a:pPr algn="l"/>
          <a:endParaRPr lang="en-US" sz="1000"/>
        </a:p>
      </dgm:t>
    </dgm:pt>
    <dgm:pt modelId="{5E6C967A-EBF2-4555-B83D-E2D700F3BA3E}" type="sibTrans" cxnId="{8D85C712-A1DE-4456-A49E-F28183F0DE36}">
      <dgm:prSet/>
      <dgm:spPr/>
      <dgm:t>
        <a:bodyPr/>
        <a:lstStyle/>
        <a:p>
          <a:endParaRPr lang="en-US"/>
        </a:p>
      </dgm:t>
    </dgm:pt>
    <dgm:pt modelId="{F09456B1-2B0B-4F08-BAD6-26DD2C43204A}">
      <dgm:prSet/>
      <dgm:spPr/>
      <dgm:t>
        <a:bodyPr/>
        <a:lstStyle/>
        <a:p>
          <a:r>
            <a:rPr lang="en-US" b="1" i="0" baseline="0"/>
            <a:t>Determine if additional resources are needed.</a:t>
          </a:r>
          <a:endParaRPr lang="en-US"/>
        </a:p>
      </dgm:t>
    </dgm:pt>
    <dgm:pt modelId="{377234B4-9571-4957-A15F-ADF78DA520D2}" type="parTrans" cxnId="{503BB341-1D00-4890-BB20-6A6B33B6DA75}">
      <dgm:prSet/>
      <dgm:spPr/>
      <dgm:t>
        <a:bodyPr/>
        <a:lstStyle/>
        <a:p>
          <a:pPr algn="l"/>
          <a:endParaRPr lang="en-US" sz="1000"/>
        </a:p>
      </dgm:t>
    </dgm:pt>
    <dgm:pt modelId="{F5977667-A08E-4BAE-ACB1-DAAD026198BF}" type="sibTrans" cxnId="{503BB341-1D00-4890-BB20-6A6B33B6DA75}">
      <dgm:prSet/>
      <dgm:spPr/>
      <dgm:t>
        <a:bodyPr/>
        <a:lstStyle/>
        <a:p>
          <a:endParaRPr lang="en-US"/>
        </a:p>
      </dgm:t>
    </dgm:pt>
    <dgm:pt modelId="{4B5CCFD7-609F-45C6-A701-92C304FE1E46}">
      <dgm:prSet/>
      <dgm:spPr/>
      <dgm:t>
        <a:bodyPr/>
        <a:lstStyle/>
        <a:p>
          <a:r>
            <a:rPr lang="en-US" b="0" i="0" baseline="0"/>
            <a:t>Documentation:</a:t>
          </a:r>
          <a:endParaRPr lang="en-US"/>
        </a:p>
      </dgm:t>
    </dgm:pt>
    <dgm:pt modelId="{82CBAA26-91B1-4F10-897E-79F2AA14688F}" type="parTrans" cxnId="{808FBF6D-47A4-438D-8B46-E5BFC19C25BB}">
      <dgm:prSet/>
      <dgm:spPr/>
      <dgm:t>
        <a:bodyPr/>
        <a:lstStyle/>
        <a:p>
          <a:pPr algn="l"/>
          <a:endParaRPr lang="en-US" sz="1000"/>
        </a:p>
      </dgm:t>
    </dgm:pt>
    <dgm:pt modelId="{27C4ED84-ACBB-451E-8182-D9A2E83D8130}" type="sibTrans" cxnId="{808FBF6D-47A4-438D-8B46-E5BFC19C25BB}">
      <dgm:prSet/>
      <dgm:spPr/>
      <dgm:t>
        <a:bodyPr/>
        <a:lstStyle/>
        <a:p>
          <a:endParaRPr lang="en-US"/>
        </a:p>
      </dgm:t>
    </dgm:pt>
    <dgm:pt modelId="{013B9576-4CC7-4A8C-A000-507C830C6682}">
      <dgm:prSet/>
      <dgm:spPr/>
      <dgm:t>
        <a:bodyPr/>
        <a:lstStyle/>
        <a:p>
          <a:r>
            <a:rPr lang="en-US" b="1" i="0" baseline="0"/>
            <a:t>Document all actions taken during the incident resolution process.</a:t>
          </a:r>
          <a:endParaRPr lang="en-US"/>
        </a:p>
      </dgm:t>
    </dgm:pt>
    <dgm:pt modelId="{249A03D4-43F3-4B08-9110-5C0F87C6E75F}" type="parTrans" cxnId="{E5EE9460-6D87-4E2E-BFEA-EFD3B81F1212}">
      <dgm:prSet/>
      <dgm:spPr/>
      <dgm:t>
        <a:bodyPr/>
        <a:lstStyle/>
        <a:p>
          <a:pPr algn="l"/>
          <a:endParaRPr lang="en-US" sz="1000"/>
        </a:p>
      </dgm:t>
    </dgm:pt>
    <dgm:pt modelId="{423358F8-7BD9-4A3E-B102-357C6689758F}" type="sibTrans" cxnId="{E5EE9460-6D87-4E2E-BFEA-EFD3B81F1212}">
      <dgm:prSet/>
      <dgm:spPr/>
      <dgm:t>
        <a:bodyPr/>
        <a:lstStyle/>
        <a:p>
          <a:endParaRPr lang="en-US"/>
        </a:p>
      </dgm:t>
    </dgm:pt>
    <dgm:pt modelId="{49C8DB47-EFAA-4F36-B798-4824174F4F83}">
      <dgm:prSet/>
      <dgm:spPr/>
      <dgm:t>
        <a:bodyPr/>
        <a:lstStyle/>
        <a:p>
          <a:r>
            <a:rPr lang="en-US" b="1" i="0" baseline="0"/>
            <a:t>Capture lessons learned for future improvements.</a:t>
          </a:r>
          <a:endParaRPr lang="en-US"/>
        </a:p>
      </dgm:t>
    </dgm:pt>
    <dgm:pt modelId="{928CC3F1-9849-4274-B42A-1F5980A2B2D5}" type="parTrans" cxnId="{D15FC092-E125-4836-8C7C-A955A260EDA9}">
      <dgm:prSet/>
      <dgm:spPr/>
      <dgm:t>
        <a:bodyPr/>
        <a:lstStyle/>
        <a:p>
          <a:pPr algn="l"/>
          <a:endParaRPr lang="en-US" sz="1000"/>
        </a:p>
      </dgm:t>
    </dgm:pt>
    <dgm:pt modelId="{8EDD46C8-DD27-492A-BFA5-2D836332B2F6}" type="sibTrans" cxnId="{D15FC092-E125-4836-8C7C-A955A260EDA9}">
      <dgm:prSet/>
      <dgm:spPr/>
      <dgm:t>
        <a:bodyPr/>
        <a:lstStyle/>
        <a:p>
          <a:endParaRPr lang="en-US"/>
        </a:p>
      </dgm:t>
    </dgm:pt>
    <dgm:pt modelId="{FF1BD249-B40F-4929-9EA7-3B8811D8B1E4}">
      <dgm:prSet/>
      <dgm:spPr/>
      <dgm:t>
        <a:bodyPr/>
        <a:lstStyle/>
        <a:p>
          <a:r>
            <a:rPr lang="en-US" b="0" i="0" baseline="0"/>
            <a:t>Debriefing Questions:</a:t>
          </a:r>
          <a:endParaRPr lang="en-US"/>
        </a:p>
      </dgm:t>
    </dgm:pt>
    <dgm:pt modelId="{507A4C88-5113-44BE-BF53-3840E25C9A15}" type="parTrans" cxnId="{0E21030C-E79E-4C00-AF0F-173538DE3775}">
      <dgm:prSet/>
      <dgm:spPr/>
      <dgm:t>
        <a:bodyPr/>
        <a:lstStyle/>
        <a:p>
          <a:pPr algn="l"/>
          <a:endParaRPr lang="en-US" sz="1000"/>
        </a:p>
      </dgm:t>
    </dgm:pt>
    <dgm:pt modelId="{6C7FE22A-E938-4882-A8A3-9BA865C8FD8B}" type="sibTrans" cxnId="{0E21030C-E79E-4C00-AF0F-173538DE3775}">
      <dgm:prSet/>
      <dgm:spPr/>
      <dgm:t>
        <a:bodyPr/>
        <a:lstStyle/>
        <a:p>
          <a:endParaRPr lang="en-US"/>
        </a:p>
      </dgm:t>
    </dgm:pt>
    <dgm:pt modelId="{07A8A8CA-0A9C-4545-A375-ECA99C1B6599}">
      <dgm:prSet custT="1"/>
      <dgm:spPr/>
      <dgm:t>
        <a:bodyPr/>
        <a:lstStyle/>
        <a:p>
          <a:r>
            <a:rPr lang="en-US" sz="1200" b="1" i="0" baseline="0" dirty="0"/>
            <a:t>How did you prioritize tasks during the incident ?</a:t>
          </a:r>
          <a:endParaRPr lang="en-US" sz="1200" dirty="0"/>
        </a:p>
      </dgm:t>
    </dgm:pt>
    <dgm:pt modelId="{6CD54E7C-5A30-43F8-BA66-281DC3C77DB4}" type="parTrans" cxnId="{3A2A078D-4E2B-401B-99E2-4CCA0EEA152A}">
      <dgm:prSet/>
      <dgm:spPr/>
      <dgm:t>
        <a:bodyPr/>
        <a:lstStyle/>
        <a:p>
          <a:pPr algn="l"/>
          <a:endParaRPr lang="en-US" sz="1000"/>
        </a:p>
      </dgm:t>
    </dgm:pt>
    <dgm:pt modelId="{C0E123CE-F711-44A4-81AD-259C19ABA258}" type="sibTrans" cxnId="{3A2A078D-4E2B-401B-99E2-4CCA0EEA152A}">
      <dgm:prSet/>
      <dgm:spPr/>
      <dgm:t>
        <a:bodyPr/>
        <a:lstStyle/>
        <a:p>
          <a:endParaRPr lang="en-US"/>
        </a:p>
      </dgm:t>
    </dgm:pt>
    <dgm:pt modelId="{FDEE3157-5C96-47F8-A117-ED56D74B9625}">
      <dgm:prSet/>
      <dgm:spPr/>
      <dgm:t>
        <a:bodyPr/>
        <a:lstStyle/>
        <a:p>
          <a:r>
            <a:rPr lang="en-US" b="1" i="0" baseline="0"/>
            <a:t>What challenges did you face in coordinating with different teams?</a:t>
          </a:r>
          <a:endParaRPr lang="en-US"/>
        </a:p>
      </dgm:t>
    </dgm:pt>
    <dgm:pt modelId="{9049933B-E2B1-4995-B5A7-08E280405B4F}" type="parTrans" cxnId="{A81AAA39-ED59-4F47-9C01-D6A620CE69C8}">
      <dgm:prSet/>
      <dgm:spPr/>
      <dgm:t>
        <a:bodyPr/>
        <a:lstStyle/>
        <a:p>
          <a:pPr algn="l"/>
          <a:endParaRPr lang="en-US" sz="1000"/>
        </a:p>
      </dgm:t>
    </dgm:pt>
    <dgm:pt modelId="{A9C57EAB-86E0-4B49-B2FC-ECB909A44AFC}" type="sibTrans" cxnId="{A81AAA39-ED59-4F47-9C01-D6A620CE69C8}">
      <dgm:prSet/>
      <dgm:spPr/>
      <dgm:t>
        <a:bodyPr/>
        <a:lstStyle/>
        <a:p>
          <a:endParaRPr lang="en-US"/>
        </a:p>
      </dgm:t>
    </dgm:pt>
    <dgm:pt modelId="{2BE590D9-3C93-4C46-9147-8FF8E29D3FE4}">
      <dgm:prSet/>
      <dgm:spPr/>
      <dgm:t>
        <a:bodyPr/>
        <a:lstStyle/>
        <a:p>
          <a:r>
            <a:rPr lang="en-US" b="1" i="0" baseline="0"/>
            <a:t>How did you communicate with affected users during the incident?</a:t>
          </a:r>
          <a:endParaRPr lang="en-US"/>
        </a:p>
      </dgm:t>
    </dgm:pt>
    <dgm:pt modelId="{05801690-E7AA-4210-A9C6-A105D1FE59D4}" type="parTrans" cxnId="{C0FF7849-E16C-4B4B-862A-A20226F736D7}">
      <dgm:prSet/>
      <dgm:spPr/>
      <dgm:t>
        <a:bodyPr/>
        <a:lstStyle/>
        <a:p>
          <a:pPr algn="l"/>
          <a:endParaRPr lang="en-US" sz="1000"/>
        </a:p>
      </dgm:t>
    </dgm:pt>
    <dgm:pt modelId="{A75D6F75-2125-4A3D-A382-F0D7E62927E8}" type="sibTrans" cxnId="{C0FF7849-E16C-4B4B-862A-A20226F736D7}">
      <dgm:prSet/>
      <dgm:spPr/>
      <dgm:t>
        <a:bodyPr/>
        <a:lstStyle/>
        <a:p>
          <a:endParaRPr lang="en-US"/>
        </a:p>
      </dgm:t>
    </dgm:pt>
    <dgm:pt modelId="{D35A4932-EB7F-4AD9-89D4-0B46D2A471E4}">
      <dgm:prSet/>
      <dgm:spPr/>
      <dgm:t>
        <a:bodyPr/>
        <a:lstStyle/>
        <a:p>
          <a:r>
            <a:rPr lang="en-US" b="1" i="0" baseline="0" dirty="0"/>
            <a:t>What steps will you take to prevent similar incidents in the future?</a:t>
          </a:r>
          <a:r>
            <a:rPr lang="en-US" b="0" i="0" baseline="0" dirty="0"/>
            <a:t>.</a:t>
          </a:r>
          <a:endParaRPr lang="en-US" dirty="0"/>
        </a:p>
      </dgm:t>
    </dgm:pt>
    <dgm:pt modelId="{E2F76B22-07E0-4DEE-8935-41BC7C1ED792}" type="parTrans" cxnId="{00890D0E-B261-4CC0-B28C-5E7B826E313C}">
      <dgm:prSet/>
      <dgm:spPr/>
      <dgm:t>
        <a:bodyPr/>
        <a:lstStyle/>
        <a:p>
          <a:pPr algn="l"/>
          <a:endParaRPr lang="en-US" sz="1000"/>
        </a:p>
      </dgm:t>
    </dgm:pt>
    <dgm:pt modelId="{5BD164E7-EC37-44A0-9FE0-7AAF02A21D60}" type="sibTrans" cxnId="{00890D0E-B261-4CC0-B28C-5E7B826E313C}">
      <dgm:prSet/>
      <dgm:spPr/>
      <dgm:t>
        <a:bodyPr/>
        <a:lstStyle/>
        <a:p>
          <a:endParaRPr lang="en-US"/>
        </a:p>
      </dgm:t>
    </dgm:pt>
    <dgm:pt modelId="{AD37B9DD-DA1C-4237-8CF3-89E2F6C18E6B}" type="pres">
      <dgm:prSet presAssocID="{37C71332-7982-406C-96B9-0F6F3E6D48EF}" presName="Name0" presStyleCnt="0">
        <dgm:presLayoutVars>
          <dgm:dir/>
          <dgm:resizeHandles val="exact"/>
        </dgm:presLayoutVars>
      </dgm:prSet>
      <dgm:spPr/>
    </dgm:pt>
    <dgm:pt modelId="{FCB5D79D-AA76-4A07-AB5D-E19DA0500AE2}" type="pres">
      <dgm:prSet presAssocID="{0F2FFFA7-FAD6-4731-8512-9218A54585A3}" presName="node" presStyleLbl="node1" presStyleIdx="0" presStyleCnt="30">
        <dgm:presLayoutVars>
          <dgm:bulletEnabled val="1"/>
        </dgm:presLayoutVars>
      </dgm:prSet>
      <dgm:spPr/>
    </dgm:pt>
    <dgm:pt modelId="{D59E73CE-CAFE-4071-9BBC-E399AC9248F1}" type="pres">
      <dgm:prSet presAssocID="{165F0017-86C5-4C38-AAFD-71581EC7F0D3}" presName="sibTrans" presStyleLbl="sibTrans1D1" presStyleIdx="0" presStyleCnt="29"/>
      <dgm:spPr/>
    </dgm:pt>
    <dgm:pt modelId="{D1B00FC1-9B0E-45D1-8F62-FB718540C5C4}" type="pres">
      <dgm:prSet presAssocID="{165F0017-86C5-4C38-AAFD-71581EC7F0D3}" presName="connectorText" presStyleLbl="sibTrans1D1" presStyleIdx="0" presStyleCnt="29"/>
      <dgm:spPr/>
    </dgm:pt>
    <dgm:pt modelId="{C17D204F-4812-47A0-9793-D3C12DE0AE1C}" type="pres">
      <dgm:prSet presAssocID="{8CC40A38-BEE4-4E70-B8CE-7F48454C2E82}" presName="node" presStyleLbl="node1" presStyleIdx="1" presStyleCnt="30">
        <dgm:presLayoutVars>
          <dgm:bulletEnabled val="1"/>
        </dgm:presLayoutVars>
      </dgm:prSet>
      <dgm:spPr/>
    </dgm:pt>
    <dgm:pt modelId="{144B2353-C2B7-49B1-9A62-C534A44EB186}" type="pres">
      <dgm:prSet presAssocID="{7B680EFE-6D57-4506-82E5-7441E20780C1}" presName="sibTrans" presStyleLbl="sibTrans1D1" presStyleIdx="1" presStyleCnt="29"/>
      <dgm:spPr/>
    </dgm:pt>
    <dgm:pt modelId="{900B2A24-3FEE-4371-910D-69F97FEC686F}" type="pres">
      <dgm:prSet presAssocID="{7B680EFE-6D57-4506-82E5-7441E20780C1}" presName="connectorText" presStyleLbl="sibTrans1D1" presStyleIdx="1" presStyleCnt="29"/>
      <dgm:spPr/>
    </dgm:pt>
    <dgm:pt modelId="{04DD6F3A-C17D-4C76-9EF1-43EF66815B53}" type="pres">
      <dgm:prSet presAssocID="{DFC73B29-AAB8-41A9-8ED6-7AA8DDF9C38C}" presName="node" presStyleLbl="node1" presStyleIdx="2" presStyleCnt="30">
        <dgm:presLayoutVars>
          <dgm:bulletEnabled val="1"/>
        </dgm:presLayoutVars>
      </dgm:prSet>
      <dgm:spPr/>
    </dgm:pt>
    <dgm:pt modelId="{2C1B8D53-AFB4-474B-9803-864DB52A54E9}" type="pres">
      <dgm:prSet presAssocID="{A03DB153-5A2D-4E88-B13E-20A67DA24F0C}" presName="sibTrans" presStyleLbl="sibTrans1D1" presStyleIdx="2" presStyleCnt="29"/>
      <dgm:spPr/>
    </dgm:pt>
    <dgm:pt modelId="{F9C1CCCA-25E0-4E40-AE60-8D0BB01BC5FC}" type="pres">
      <dgm:prSet presAssocID="{A03DB153-5A2D-4E88-B13E-20A67DA24F0C}" presName="connectorText" presStyleLbl="sibTrans1D1" presStyleIdx="2" presStyleCnt="29"/>
      <dgm:spPr/>
    </dgm:pt>
    <dgm:pt modelId="{EFE718BB-ED83-4EBB-A180-682DD705DAB3}" type="pres">
      <dgm:prSet presAssocID="{39BE97CF-8F23-4E31-BD6F-C84B0FB9C79E}" presName="node" presStyleLbl="node1" presStyleIdx="3" presStyleCnt="30">
        <dgm:presLayoutVars>
          <dgm:bulletEnabled val="1"/>
        </dgm:presLayoutVars>
      </dgm:prSet>
      <dgm:spPr/>
    </dgm:pt>
    <dgm:pt modelId="{65F3FAED-9C9D-4EBA-B9A4-C775D6DD5BB4}" type="pres">
      <dgm:prSet presAssocID="{02482018-B99D-4EBB-A034-4529E6D03A24}" presName="sibTrans" presStyleLbl="sibTrans1D1" presStyleIdx="3" presStyleCnt="29"/>
      <dgm:spPr/>
    </dgm:pt>
    <dgm:pt modelId="{ED2A50B1-AC51-49E9-8E71-01D58FB09C78}" type="pres">
      <dgm:prSet presAssocID="{02482018-B99D-4EBB-A034-4529E6D03A24}" presName="connectorText" presStyleLbl="sibTrans1D1" presStyleIdx="3" presStyleCnt="29"/>
      <dgm:spPr/>
    </dgm:pt>
    <dgm:pt modelId="{2E2EFE09-D3F8-43F1-8D30-F90B1976BF4D}" type="pres">
      <dgm:prSet presAssocID="{66747397-89CA-40F0-B8D2-D2D72405B000}" presName="node" presStyleLbl="node1" presStyleIdx="4" presStyleCnt="30">
        <dgm:presLayoutVars>
          <dgm:bulletEnabled val="1"/>
        </dgm:presLayoutVars>
      </dgm:prSet>
      <dgm:spPr/>
    </dgm:pt>
    <dgm:pt modelId="{3C817BE0-9966-48E7-9958-4254EA649B7A}" type="pres">
      <dgm:prSet presAssocID="{8F118D7B-6E07-4750-8D2E-4E3DC6ED18B3}" presName="sibTrans" presStyleLbl="sibTrans1D1" presStyleIdx="4" presStyleCnt="29"/>
      <dgm:spPr/>
    </dgm:pt>
    <dgm:pt modelId="{EEE12CAB-23C6-406F-80A8-E446F41E5F61}" type="pres">
      <dgm:prSet presAssocID="{8F118D7B-6E07-4750-8D2E-4E3DC6ED18B3}" presName="connectorText" presStyleLbl="sibTrans1D1" presStyleIdx="4" presStyleCnt="29"/>
      <dgm:spPr/>
    </dgm:pt>
    <dgm:pt modelId="{95D4AAD0-A8E0-41D4-8B4A-14B017DCF1D0}" type="pres">
      <dgm:prSet presAssocID="{6F63A74D-B085-4481-9F56-3A09B0BFF6CD}" presName="node" presStyleLbl="node1" presStyleIdx="5" presStyleCnt="30">
        <dgm:presLayoutVars>
          <dgm:bulletEnabled val="1"/>
        </dgm:presLayoutVars>
      </dgm:prSet>
      <dgm:spPr/>
    </dgm:pt>
    <dgm:pt modelId="{355D19A5-370C-41CB-9F6E-F76ED94AA455}" type="pres">
      <dgm:prSet presAssocID="{B08440B0-0E97-47F3-882E-825C8D9B6541}" presName="sibTrans" presStyleLbl="sibTrans1D1" presStyleIdx="5" presStyleCnt="29"/>
      <dgm:spPr/>
    </dgm:pt>
    <dgm:pt modelId="{7268EFD7-953B-4BE3-A4EC-B285D3DDBE06}" type="pres">
      <dgm:prSet presAssocID="{B08440B0-0E97-47F3-882E-825C8D9B6541}" presName="connectorText" presStyleLbl="sibTrans1D1" presStyleIdx="5" presStyleCnt="29"/>
      <dgm:spPr/>
    </dgm:pt>
    <dgm:pt modelId="{504BC6AC-73B0-4F54-A4DB-940FAEFE8EA2}" type="pres">
      <dgm:prSet presAssocID="{3F9A06C9-AE96-44FD-A422-5C1BCEEA9BB1}" presName="node" presStyleLbl="node1" presStyleIdx="6" presStyleCnt="30">
        <dgm:presLayoutVars>
          <dgm:bulletEnabled val="1"/>
        </dgm:presLayoutVars>
      </dgm:prSet>
      <dgm:spPr/>
    </dgm:pt>
    <dgm:pt modelId="{46DD9EEA-D6F3-423E-AB6B-B2E66E2B7502}" type="pres">
      <dgm:prSet presAssocID="{63245C30-82A5-4BDC-AE71-52158575506F}" presName="sibTrans" presStyleLbl="sibTrans1D1" presStyleIdx="6" presStyleCnt="29"/>
      <dgm:spPr/>
    </dgm:pt>
    <dgm:pt modelId="{FD7689C5-7C0E-411F-B6E3-DA02DA4FDE24}" type="pres">
      <dgm:prSet presAssocID="{63245C30-82A5-4BDC-AE71-52158575506F}" presName="connectorText" presStyleLbl="sibTrans1D1" presStyleIdx="6" presStyleCnt="29"/>
      <dgm:spPr/>
    </dgm:pt>
    <dgm:pt modelId="{5C342ACE-23A9-487C-B2D2-960593B14548}" type="pres">
      <dgm:prSet presAssocID="{D3FD746C-B02E-4341-A458-511155F93FCF}" presName="node" presStyleLbl="node1" presStyleIdx="7" presStyleCnt="30">
        <dgm:presLayoutVars>
          <dgm:bulletEnabled val="1"/>
        </dgm:presLayoutVars>
      </dgm:prSet>
      <dgm:spPr/>
    </dgm:pt>
    <dgm:pt modelId="{8A73A4E6-821E-4232-87FE-B4E36DB84F60}" type="pres">
      <dgm:prSet presAssocID="{357B90F3-3C40-4C17-9C9F-13BDE424249C}" presName="sibTrans" presStyleLbl="sibTrans1D1" presStyleIdx="7" presStyleCnt="29"/>
      <dgm:spPr/>
    </dgm:pt>
    <dgm:pt modelId="{F6398CAD-D1A9-42FE-A8CE-B839308BDBDB}" type="pres">
      <dgm:prSet presAssocID="{357B90F3-3C40-4C17-9C9F-13BDE424249C}" presName="connectorText" presStyleLbl="sibTrans1D1" presStyleIdx="7" presStyleCnt="29"/>
      <dgm:spPr/>
    </dgm:pt>
    <dgm:pt modelId="{27463307-BF82-48B4-805B-EA0817E28039}" type="pres">
      <dgm:prSet presAssocID="{07E784EB-CF63-4C24-951C-99DFE1E3C2EF}" presName="node" presStyleLbl="node1" presStyleIdx="8" presStyleCnt="30">
        <dgm:presLayoutVars>
          <dgm:bulletEnabled val="1"/>
        </dgm:presLayoutVars>
      </dgm:prSet>
      <dgm:spPr/>
    </dgm:pt>
    <dgm:pt modelId="{0140D3C7-8BA2-4036-A9BD-368F8D5B09C5}" type="pres">
      <dgm:prSet presAssocID="{7FCC4189-1D25-4834-9B68-D0F5A831CFCB}" presName="sibTrans" presStyleLbl="sibTrans1D1" presStyleIdx="8" presStyleCnt="29"/>
      <dgm:spPr/>
    </dgm:pt>
    <dgm:pt modelId="{606544B5-BEAE-4920-B531-B0CFE17F65B2}" type="pres">
      <dgm:prSet presAssocID="{7FCC4189-1D25-4834-9B68-D0F5A831CFCB}" presName="connectorText" presStyleLbl="sibTrans1D1" presStyleIdx="8" presStyleCnt="29"/>
      <dgm:spPr/>
    </dgm:pt>
    <dgm:pt modelId="{9C1BC08D-C1A2-42CF-A6C1-92AA2F97802B}" type="pres">
      <dgm:prSet presAssocID="{E52E9FFC-4235-4655-B151-5066A0954408}" presName="node" presStyleLbl="node1" presStyleIdx="9" presStyleCnt="30">
        <dgm:presLayoutVars>
          <dgm:bulletEnabled val="1"/>
        </dgm:presLayoutVars>
      </dgm:prSet>
      <dgm:spPr/>
    </dgm:pt>
    <dgm:pt modelId="{6E031B95-7116-46E4-90CE-3B883B9D61CB}" type="pres">
      <dgm:prSet presAssocID="{A0A3C086-4DE6-4A52-B9FB-5AA95B31A208}" presName="sibTrans" presStyleLbl="sibTrans1D1" presStyleIdx="9" presStyleCnt="29"/>
      <dgm:spPr/>
    </dgm:pt>
    <dgm:pt modelId="{554BFAE0-A57B-43C9-B0A5-4717CDDAE8B0}" type="pres">
      <dgm:prSet presAssocID="{A0A3C086-4DE6-4A52-B9FB-5AA95B31A208}" presName="connectorText" presStyleLbl="sibTrans1D1" presStyleIdx="9" presStyleCnt="29"/>
      <dgm:spPr/>
    </dgm:pt>
    <dgm:pt modelId="{36D71A3F-5355-47C8-B276-4CD11B92C6EF}" type="pres">
      <dgm:prSet presAssocID="{D98D410A-2665-4E4E-98CB-E6004EF50CF4}" presName="node" presStyleLbl="node1" presStyleIdx="10" presStyleCnt="30">
        <dgm:presLayoutVars>
          <dgm:bulletEnabled val="1"/>
        </dgm:presLayoutVars>
      </dgm:prSet>
      <dgm:spPr/>
    </dgm:pt>
    <dgm:pt modelId="{580DF8CC-3D7E-479E-950F-D4092CE25981}" type="pres">
      <dgm:prSet presAssocID="{C57905DC-F8AE-4398-9CC1-4772658721F0}" presName="sibTrans" presStyleLbl="sibTrans1D1" presStyleIdx="10" presStyleCnt="29"/>
      <dgm:spPr/>
    </dgm:pt>
    <dgm:pt modelId="{FD5E29BB-4204-4243-B71E-356A884EA7DA}" type="pres">
      <dgm:prSet presAssocID="{C57905DC-F8AE-4398-9CC1-4772658721F0}" presName="connectorText" presStyleLbl="sibTrans1D1" presStyleIdx="10" presStyleCnt="29"/>
      <dgm:spPr/>
    </dgm:pt>
    <dgm:pt modelId="{BAA20D38-8CD8-40A4-A4AC-11D66AA13C58}" type="pres">
      <dgm:prSet presAssocID="{FD0E94F5-BD0F-4691-A073-F8616A616212}" presName="node" presStyleLbl="node1" presStyleIdx="11" presStyleCnt="30">
        <dgm:presLayoutVars>
          <dgm:bulletEnabled val="1"/>
        </dgm:presLayoutVars>
      </dgm:prSet>
      <dgm:spPr/>
    </dgm:pt>
    <dgm:pt modelId="{8798C4C0-554B-4352-83CD-57DDE44E3EFE}" type="pres">
      <dgm:prSet presAssocID="{514AB7C4-32AA-4433-87BD-8C6BF298D4F9}" presName="sibTrans" presStyleLbl="sibTrans1D1" presStyleIdx="11" presStyleCnt="29"/>
      <dgm:spPr/>
    </dgm:pt>
    <dgm:pt modelId="{6304B9A8-B87F-4C6B-8A6B-436EEA6F6B40}" type="pres">
      <dgm:prSet presAssocID="{514AB7C4-32AA-4433-87BD-8C6BF298D4F9}" presName="connectorText" presStyleLbl="sibTrans1D1" presStyleIdx="11" presStyleCnt="29"/>
      <dgm:spPr/>
    </dgm:pt>
    <dgm:pt modelId="{75261D19-3353-4A6F-B783-83DFCC6BA1F2}" type="pres">
      <dgm:prSet presAssocID="{551EF556-7B8C-4B1F-B94D-E011E0105F98}" presName="node" presStyleLbl="node1" presStyleIdx="12" presStyleCnt="30">
        <dgm:presLayoutVars>
          <dgm:bulletEnabled val="1"/>
        </dgm:presLayoutVars>
      </dgm:prSet>
      <dgm:spPr/>
    </dgm:pt>
    <dgm:pt modelId="{A84DADC2-D913-4E0B-894D-C8D54EF12EBD}" type="pres">
      <dgm:prSet presAssocID="{20D30B8E-7761-4F07-BE8A-3855DD7C7F9E}" presName="sibTrans" presStyleLbl="sibTrans1D1" presStyleIdx="12" presStyleCnt="29"/>
      <dgm:spPr/>
    </dgm:pt>
    <dgm:pt modelId="{93772D8A-18FE-45FA-BBF0-53A1CF42C640}" type="pres">
      <dgm:prSet presAssocID="{20D30B8E-7761-4F07-BE8A-3855DD7C7F9E}" presName="connectorText" presStyleLbl="sibTrans1D1" presStyleIdx="12" presStyleCnt="29"/>
      <dgm:spPr/>
    </dgm:pt>
    <dgm:pt modelId="{BCC59680-F2B9-429E-8148-2694482725F4}" type="pres">
      <dgm:prSet presAssocID="{913CA135-B4DF-4469-B56B-2D4CDBC10662}" presName="node" presStyleLbl="node1" presStyleIdx="13" presStyleCnt="30">
        <dgm:presLayoutVars>
          <dgm:bulletEnabled val="1"/>
        </dgm:presLayoutVars>
      </dgm:prSet>
      <dgm:spPr/>
    </dgm:pt>
    <dgm:pt modelId="{40ADABE2-41C6-4829-99BC-456FE70FF033}" type="pres">
      <dgm:prSet presAssocID="{A35D6D91-F41C-4414-8D52-F16F1A92D03B}" presName="sibTrans" presStyleLbl="sibTrans1D1" presStyleIdx="13" presStyleCnt="29"/>
      <dgm:spPr/>
    </dgm:pt>
    <dgm:pt modelId="{A12B63F6-122E-4391-9E0F-7E07C584599B}" type="pres">
      <dgm:prSet presAssocID="{A35D6D91-F41C-4414-8D52-F16F1A92D03B}" presName="connectorText" presStyleLbl="sibTrans1D1" presStyleIdx="13" presStyleCnt="29"/>
      <dgm:spPr/>
    </dgm:pt>
    <dgm:pt modelId="{787BD7BB-4B1D-4E10-B942-E87E1F7E3BCA}" type="pres">
      <dgm:prSet presAssocID="{2F1B8EF3-2742-43F3-9C7B-D6C92F9F78B0}" presName="node" presStyleLbl="node1" presStyleIdx="14" presStyleCnt="30">
        <dgm:presLayoutVars>
          <dgm:bulletEnabled val="1"/>
        </dgm:presLayoutVars>
      </dgm:prSet>
      <dgm:spPr/>
    </dgm:pt>
    <dgm:pt modelId="{F4E8ACE6-67DD-4969-8940-8DDFABB425B5}" type="pres">
      <dgm:prSet presAssocID="{23A86180-C8F7-4420-AC9C-16E8828E3014}" presName="sibTrans" presStyleLbl="sibTrans1D1" presStyleIdx="14" presStyleCnt="29"/>
      <dgm:spPr/>
    </dgm:pt>
    <dgm:pt modelId="{A46BF11D-00EE-440D-A8B9-44A7158CA38A}" type="pres">
      <dgm:prSet presAssocID="{23A86180-C8F7-4420-AC9C-16E8828E3014}" presName="connectorText" presStyleLbl="sibTrans1D1" presStyleIdx="14" presStyleCnt="29"/>
      <dgm:spPr/>
    </dgm:pt>
    <dgm:pt modelId="{734FCFFB-BA2F-4A5B-8372-0C429000A30C}" type="pres">
      <dgm:prSet presAssocID="{198BEAFC-FBD7-42E9-9A83-4BEE95BE3F6B}" presName="node" presStyleLbl="node1" presStyleIdx="15" presStyleCnt="30">
        <dgm:presLayoutVars>
          <dgm:bulletEnabled val="1"/>
        </dgm:presLayoutVars>
      </dgm:prSet>
      <dgm:spPr/>
    </dgm:pt>
    <dgm:pt modelId="{AF5276FC-94AD-42F9-B18C-60DDB0641384}" type="pres">
      <dgm:prSet presAssocID="{54AD776B-5AD3-4A8E-83DA-AB387C820A74}" presName="sibTrans" presStyleLbl="sibTrans1D1" presStyleIdx="15" presStyleCnt="29"/>
      <dgm:spPr/>
    </dgm:pt>
    <dgm:pt modelId="{BA758F56-7681-45A8-91AE-4E19F7E5F2C3}" type="pres">
      <dgm:prSet presAssocID="{54AD776B-5AD3-4A8E-83DA-AB387C820A74}" presName="connectorText" presStyleLbl="sibTrans1D1" presStyleIdx="15" presStyleCnt="29"/>
      <dgm:spPr/>
    </dgm:pt>
    <dgm:pt modelId="{A34235B4-FF36-466F-A2FA-E23EFE117D0A}" type="pres">
      <dgm:prSet presAssocID="{48B34CE1-399B-4B85-97B2-F398C72ADCFC}" presName="node" presStyleLbl="node1" presStyleIdx="16" presStyleCnt="30">
        <dgm:presLayoutVars>
          <dgm:bulletEnabled val="1"/>
        </dgm:presLayoutVars>
      </dgm:prSet>
      <dgm:spPr/>
    </dgm:pt>
    <dgm:pt modelId="{7BB736BB-82EC-4BEF-9343-658A51A99591}" type="pres">
      <dgm:prSet presAssocID="{660D2DF2-5ABE-4B72-87EB-56FBF4FAD879}" presName="sibTrans" presStyleLbl="sibTrans1D1" presStyleIdx="16" presStyleCnt="29"/>
      <dgm:spPr/>
    </dgm:pt>
    <dgm:pt modelId="{8B7E5B09-EDEE-4D2E-B72A-D71BF3E1F411}" type="pres">
      <dgm:prSet presAssocID="{660D2DF2-5ABE-4B72-87EB-56FBF4FAD879}" presName="connectorText" presStyleLbl="sibTrans1D1" presStyleIdx="16" presStyleCnt="29"/>
      <dgm:spPr/>
    </dgm:pt>
    <dgm:pt modelId="{942DD47E-C2D3-45D3-BCF2-B63D3A54A36E}" type="pres">
      <dgm:prSet presAssocID="{55EFA8BD-0490-48EF-A5E6-9256855BE764}" presName="node" presStyleLbl="node1" presStyleIdx="17" presStyleCnt="30">
        <dgm:presLayoutVars>
          <dgm:bulletEnabled val="1"/>
        </dgm:presLayoutVars>
      </dgm:prSet>
      <dgm:spPr/>
    </dgm:pt>
    <dgm:pt modelId="{45349D16-89F4-4DFB-969C-43EBACA3E1E8}" type="pres">
      <dgm:prSet presAssocID="{4472895B-F797-402F-A153-2E4579383D4C}" presName="sibTrans" presStyleLbl="sibTrans1D1" presStyleIdx="17" presStyleCnt="29"/>
      <dgm:spPr/>
    </dgm:pt>
    <dgm:pt modelId="{E4F33F32-5469-4FE1-805E-86528B0B9543}" type="pres">
      <dgm:prSet presAssocID="{4472895B-F797-402F-A153-2E4579383D4C}" presName="connectorText" presStyleLbl="sibTrans1D1" presStyleIdx="17" presStyleCnt="29"/>
      <dgm:spPr/>
    </dgm:pt>
    <dgm:pt modelId="{040C4262-C95D-4B0F-BDD7-76F864379774}" type="pres">
      <dgm:prSet presAssocID="{52C52A09-F770-429E-9EBD-DE88A01A0D09}" presName="node" presStyleLbl="node1" presStyleIdx="18" presStyleCnt="30">
        <dgm:presLayoutVars>
          <dgm:bulletEnabled val="1"/>
        </dgm:presLayoutVars>
      </dgm:prSet>
      <dgm:spPr/>
    </dgm:pt>
    <dgm:pt modelId="{D54A0265-8E02-42D8-89D7-A9EBDE834FE8}" type="pres">
      <dgm:prSet presAssocID="{14701E43-4A54-4FF7-952A-F17B70E875FC}" presName="sibTrans" presStyleLbl="sibTrans1D1" presStyleIdx="18" presStyleCnt="29"/>
      <dgm:spPr/>
    </dgm:pt>
    <dgm:pt modelId="{F135D054-3190-401E-B922-EE2323509A0B}" type="pres">
      <dgm:prSet presAssocID="{14701E43-4A54-4FF7-952A-F17B70E875FC}" presName="connectorText" presStyleLbl="sibTrans1D1" presStyleIdx="18" presStyleCnt="29"/>
      <dgm:spPr/>
    </dgm:pt>
    <dgm:pt modelId="{829DEACF-FB1C-4CBB-AC9B-DA802BC6F61F}" type="pres">
      <dgm:prSet presAssocID="{376E2897-70BF-4A9C-B835-050E5D095B64}" presName="node" presStyleLbl="node1" presStyleIdx="19" presStyleCnt="30">
        <dgm:presLayoutVars>
          <dgm:bulletEnabled val="1"/>
        </dgm:presLayoutVars>
      </dgm:prSet>
      <dgm:spPr/>
    </dgm:pt>
    <dgm:pt modelId="{5555617C-4A07-4789-99AB-D6ABE858E2B1}" type="pres">
      <dgm:prSet presAssocID="{18A8B0F1-939E-4511-BD56-78ED7CACA035}" presName="sibTrans" presStyleLbl="sibTrans1D1" presStyleIdx="19" presStyleCnt="29"/>
      <dgm:spPr/>
    </dgm:pt>
    <dgm:pt modelId="{009951A8-510A-4E0F-ABA4-2AB26BFE5BDF}" type="pres">
      <dgm:prSet presAssocID="{18A8B0F1-939E-4511-BD56-78ED7CACA035}" presName="connectorText" presStyleLbl="sibTrans1D1" presStyleIdx="19" presStyleCnt="29"/>
      <dgm:spPr/>
    </dgm:pt>
    <dgm:pt modelId="{700C1D04-5AF1-4126-9E7A-ABB640C6FD66}" type="pres">
      <dgm:prSet presAssocID="{0D3C5426-C779-4BA8-A562-5708E0010E64}" presName="node" presStyleLbl="node1" presStyleIdx="20" presStyleCnt="30">
        <dgm:presLayoutVars>
          <dgm:bulletEnabled val="1"/>
        </dgm:presLayoutVars>
      </dgm:prSet>
      <dgm:spPr/>
    </dgm:pt>
    <dgm:pt modelId="{D7F02CDA-296F-47AE-8E95-FCBB54020FF2}" type="pres">
      <dgm:prSet presAssocID="{5E6C967A-EBF2-4555-B83D-E2D700F3BA3E}" presName="sibTrans" presStyleLbl="sibTrans1D1" presStyleIdx="20" presStyleCnt="29"/>
      <dgm:spPr/>
    </dgm:pt>
    <dgm:pt modelId="{AD4958A9-17B3-49CE-BA86-B165BBCD293E}" type="pres">
      <dgm:prSet presAssocID="{5E6C967A-EBF2-4555-B83D-E2D700F3BA3E}" presName="connectorText" presStyleLbl="sibTrans1D1" presStyleIdx="20" presStyleCnt="29"/>
      <dgm:spPr/>
    </dgm:pt>
    <dgm:pt modelId="{767142FB-FED6-41CC-A39A-B460CC49C76C}" type="pres">
      <dgm:prSet presAssocID="{F09456B1-2B0B-4F08-BAD6-26DD2C43204A}" presName="node" presStyleLbl="node1" presStyleIdx="21" presStyleCnt="30">
        <dgm:presLayoutVars>
          <dgm:bulletEnabled val="1"/>
        </dgm:presLayoutVars>
      </dgm:prSet>
      <dgm:spPr/>
    </dgm:pt>
    <dgm:pt modelId="{FCC85DCD-9886-410C-BD22-EE7C02FD1F4B}" type="pres">
      <dgm:prSet presAssocID="{F5977667-A08E-4BAE-ACB1-DAAD026198BF}" presName="sibTrans" presStyleLbl="sibTrans1D1" presStyleIdx="21" presStyleCnt="29"/>
      <dgm:spPr/>
    </dgm:pt>
    <dgm:pt modelId="{0AA88A72-E53E-40AC-82A5-07ACC953E302}" type="pres">
      <dgm:prSet presAssocID="{F5977667-A08E-4BAE-ACB1-DAAD026198BF}" presName="connectorText" presStyleLbl="sibTrans1D1" presStyleIdx="21" presStyleCnt="29"/>
      <dgm:spPr/>
    </dgm:pt>
    <dgm:pt modelId="{0578616D-5822-47F3-A9E9-FBE4AC57D781}" type="pres">
      <dgm:prSet presAssocID="{4B5CCFD7-609F-45C6-A701-92C304FE1E46}" presName="node" presStyleLbl="node1" presStyleIdx="22" presStyleCnt="30">
        <dgm:presLayoutVars>
          <dgm:bulletEnabled val="1"/>
        </dgm:presLayoutVars>
      </dgm:prSet>
      <dgm:spPr/>
    </dgm:pt>
    <dgm:pt modelId="{51A76B78-CD39-4BCA-A2F3-A35ECE9E9650}" type="pres">
      <dgm:prSet presAssocID="{27C4ED84-ACBB-451E-8182-D9A2E83D8130}" presName="sibTrans" presStyleLbl="sibTrans1D1" presStyleIdx="22" presStyleCnt="29"/>
      <dgm:spPr/>
    </dgm:pt>
    <dgm:pt modelId="{E8FD3C78-7083-4C48-8287-E8650102CA66}" type="pres">
      <dgm:prSet presAssocID="{27C4ED84-ACBB-451E-8182-D9A2E83D8130}" presName="connectorText" presStyleLbl="sibTrans1D1" presStyleIdx="22" presStyleCnt="29"/>
      <dgm:spPr/>
    </dgm:pt>
    <dgm:pt modelId="{FDB84834-1FAE-41B2-96B3-70B20EE4D129}" type="pres">
      <dgm:prSet presAssocID="{013B9576-4CC7-4A8C-A000-507C830C6682}" presName="node" presStyleLbl="node1" presStyleIdx="23" presStyleCnt="30">
        <dgm:presLayoutVars>
          <dgm:bulletEnabled val="1"/>
        </dgm:presLayoutVars>
      </dgm:prSet>
      <dgm:spPr/>
    </dgm:pt>
    <dgm:pt modelId="{5211F646-CFEB-4885-A3BC-37EA8E0C5EB8}" type="pres">
      <dgm:prSet presAssocID="{423358F8-7BD9-4A3E-B102-357C6689758F}" presName="sibTrans" presStyleLbl="sibTrans1D1" presStyleIdx="23" presStyleCnt="29"/>
      <dgm:spPr/>
    </dgm:pt>
    <dgm:pt modelId="{A9DE4E04-ECB7-4507-BCA6-F7861F7635BB}" type="pres">
      <dgm:prSet presAssocID="{423358F8-7BD9-4A3E-B102-357C6689758F}" presName="connectorText" presStyleLbl="sibTrans1D1" presStyleIdx="23" presStyleCnt="29"/>
      <dgm:spPr/>
    </dgm:pt>
    <dgm:pt modelId="{797F7C24-93E5-4DA9-AD63-4DF9DFE5A3CC}" type="pres">
      <dgm:prSet presAssocID="{49C8DB47-EFAA-4F36-B798-4824174F4F83}" presName="node" presStyleLbl="node1" presStyleIdx="24" presStyleCnt="30">
        <dgm:presLayoutVars>
          <dgm:bulletEnabled val="1"/>
        </dgm:presLayoutVars>
      </dgm:prSet>
      <dgm:spPr/>
    </dgm:pt>
    <dgm:pt modelId="{FEDC2FC9-2345-4FB8-949D-E25E8B3580BA}" type="pres">
      <dgm:prSet presAssocID="{8EDD46C8-DD27-492A-BFA5-2D836332B2F6}" presName="sibTrans" presStyleLbl="sibTrans1D1" presStyleIdx="24" presStyleCnt="29"/>
      <dgm:spPr/>
    </dgm:pt>
    <dgm:pt modelId="{D15BF2BE-0891-4A90-BDF3-DDADFD905CBA}" type="pres">
      <dgm:prSet presAssocID="{8EDD46C8-DD27-492A-BFA5-2D836332B2F6}" presName="connectorText" presStyleLbl="sibTrans1D1" presStyleIdx="24" presStyleCnt="29"/>
      <dgm:spPr/>
    </dgm:pt>
    <dgm:pt modelId="{3DE6E6ED-4939-4DAC-832C-6038316976C9}" type="pres">
      <dgm:prSet presAssocID="{FF1BD249-B40F-4929-9EA7-3B8811D8B1E4}" presName="node" presStyleLbl="node1" presStyleIdx="25" presStyleCnt="30">
        <dgm:presLayoutVars>
          <dgm:bulletEnabled val="1"/>
        </dgm:presLayoutVars>
      </dgm:prSet>
      <dgm:spPr/>
    </dgm:pt>
    <dgm:pt modelId="{2785E05D-8BBC-4388-BD05-6216E33A4735}" type="pres">
      <dgm:prSet presAssocID="{6C7FE22A-E938-4882-A8A3-9BA865C8FD8B}" presName="sibTrans" presStyleLbl="sibTrans1D1" presStyleIdx="25" presStyleCnt="29"/>
      <dgm:spPr/>
    </dgm:pt>
    <dgm:pt modelId="{8FE43615-797F-49C6-9650-644188DF01B3}" type="pres">
      <dgm:prSet presAssocID="{6C7FE22A-E938-4882-A8A3-9BA865C8FD8B}" presName="connectorText" presStyleLbl="sibTrans1D1" presStyleIdx="25" presStyleCnt="29"/>
      <dgm:spPr/>
    </dgm:pt>
    <dgm:pt modelId="{DF35597A-E9D5-4D6E-8107-87A590DC1335}" type="pres">
      <dgm:prSet presAssocID="{07A8A8CA-0A9C-4545-A375-ECA99C1B6599}" presName="node" presStyleLbl="node1" presStyleIdx="26" presStyleCnt="30">
        <dgm:presLayoutVars>
          <dgm:bulletEnabled val="1"/>
        </dgm:presLayoutVars>
      </dgm:prSet>
      <dgm:spPr/>
    </dgm:pt>
    <dgm:pt modelId="{D259D746-3D0E-405A-B065-FCD900107E71}" type="pres">
      <dgm:prSet presAssocID="{C0E123CE-F711-44A4-81AD-259C19ABA258}" presName="sibTrans" presStyleLbl="sibTrans1D1" presStyleIdx="26" presStyleCnt="29"/>
      <dgm:spPr/>
    </dgm:pt>
    <dgm:pt modelId="{9145E19F-6DE3-423A-A296-C301DD0920BF}" type="pres">
      <dgm:prSet presAssocID="{C0E123CE-F711-44A4-81AD-259C19ABA258}" presName="connectorText" presStyleLbl="sibTrans1D1" presStyleIdx="26" presStyleCnt="29"/>
      <dgm:spPr/>
    </dgm:pt>
    <dgm:pt modelId="{F4B6BD46-FC8C-4E32-B7AE-33A084CB9FC2}" type="pres">
      <dgm:prSet presAssocID="{FDEE3157-5C96-47F8-A117-ED56D74B9625}" presName="node" presStyleLbl="node1" presStyleIdx="27" presStyleCnt="30">
        <dgm:presLayoutVars>
          <dgm:bulletEnabled val="1"/>
        </dgm:presLayoutVars>
      </dgm:prSet>
      <dgm:spPr/>
    </dgm:pt>
    <dgm:pt modelId="{D8D4421D-937C-4055-832C-1236D69BC080}" type="pres">
      <dgm:prSet presAssocID="{A9C57EAB-86E0-4B49-B2FC-ECB909A44AFC}" presName="sibTrans" presStyleLbl="sibTrans1D1" presStyleIdx="27" presStyleCnt="29"/>
      <dgm:spPr/>
    </dgm:pt>
    <dgm:pt modelId="{4C4FC829-460C-48CC-A8A6-D83F2A07A076}" type="pres">
      <dgm:prSet presAssocID="{A9C57EAB-86E0-4B49-B2FC-ECB909A44AFC}" presName="connectorText" presStyleLbl="sibTrans1D1" presStyleIdx="27" presStyleCnt="29"/>
      <dgm:spPr/>
    </dgm:pt>
    <dgm:pt modelId="{74BDC7BD-0ADA-49BB-BE50-17C6DB0D04A5}" type="pres">
      <dgm:prSet presAssocID="{2BE590D9-3C93-4C46-9147-8FF8E29D3FE4}" presName="node" presStyleLbl="node1" presStyleIdx="28" presStyleCnt="30">
        <dgm:presLayoutVars>
          <dgm:bulletEnabled val="1"/>
        </dgm:presLayoutVars>
      </dgm:prSet>
      <dgm:spPr/>
    </dgm:pt>
    <dgm:pt modelId="{88F9F20D-BD9C-4A17-8B36-6AEEC867760B}" type="pres">
      <dgm:prSet presAssocID="{A75D6F75-2125-4A3D-A382-F0D7E62927E8}" presName="sibTrans" presStyleLbl="sibTrans1D1" presStyleIdx="28" presStyleCnt="29"/>
      <dgm:spPr/>
    </dgm:pt>
    <dgm:pt modelId="{677E376E-B911-4A0A-951B-94D3271A867E}" type="pres">
      <dgm:prSet presAssocID="{A75D6F75-2125-4A3D-A382-F0D7E62927E8}" presName="connectorText" presStyleLbl="sibTrans1D1" presStyleIdx="28" presStyleCnt="29"/>
      <dgm:spPr/>
    </dgm:pt>
    <dgm:pt modelId="{89AE7E98-F88F-439B-B97F-7E9B76765D79}" type="pres">
      <dgm:prSet presAssocID="{D35A4932-EB7F-4AD9-89D4-0B46D2A471E4}" presName="node" presStyleLbl="node1" presStyleIdx="29" presStyleCnt="30">
        <dgm:presLayoutVars>
          <dgm:bulletEnabled val="1"/>
        </dgm:presLayoutVars>
      </dgm:prSet>
      <dgm:spPr/>
    </dgm:pt>
  </dgm:ptLst>
  <dgm:cxnLst>
    <dgm:cxn modelId="{1C918F05-B474-41E7-BDDD-22D84B7796CB}" type="presOf" srcId="{A03DB153-5A2D-4E88-B13E-20A67DA24F0C}" destId="{2C1B8D53-AFB4-474B-9803-864DB52A54E9}" srcOrd="0" destOrd="0" presId="urn:microsoft.com/office/officeart/2016/7/layout/RepeatingBendingProcessNew"/>
    <dgm:cxn modelId="{5CFEBB05-46C6-41C2-A4E9-9D7A781F70F1}" type="presOf" srcId="{8EDD46C8-DD27-492A-BFA5-2D836332B2F6}" destId="{FEDC2FC9-2345-4FB8-949D-E25E8B3580BA}" srcOrd="0" destOrd="0" presId="urn:microsoft.com/office/officeart/2016/7/layout/RepeatingBendingProcessNew"/>
    <dgm:cxn modelId="{78BF2909-E9E4-4B61-B2BA-9895B266CADF}" srcId="{37C71332-7982-406C-96B9-0F6F3E6D48EF}" destId="{DFC73B29-AAB8-41A9-8ED6-7AA8DDF9C38C}" srcOrd="2" destOrd="0" parTransId="{3D318FE2-E889-4EA1-99FE-6D01258E8C27}" sibTransId="{A03DB153-5A2D-4E88-B13E-20A67DA24F0C}"/>
    <dgm:cxn modelId="{84AE5F09-22B8-4397-BF00-0B71FE3C47FC}" type="presOf" srcId="{0D3C5426-C779-4BA8-A562-5708E0010E64}" destId="{700C1D04-5AF1-4126-9E7A-ABB640C6FD66}" srcOrd="0" destOrd="0" presId="urn:microsoft.com/office/officeart/2016/7/layout/RepeatingBendingProcessNew"/>
    <dgm:cxn modelId="{59986F09-5C4B-4E06-924A-9A5BE9CC266C}" type="presOf" srcId="{F5977667-A08E-4BAE-ACB1-DAAD026198BF}" destId="{FCC85DCD-9886-410C-BD22-EE7C02FD1F4B}" srcOrd="0" destOrd="0" presId="urn:microsoft.com/office/officeart/2016/7/layout/RepeatingBendingProcessNew"/>
    <dgm:cxn modelId="{D4617309-CEB3-4222-9E9A-3014D3EDFF77}" type="presOf" srcId="{8F118D7B-6E07-4750-8D2E-4E3DC6ED18B3}" destId="{EEE12CAB-23C6-406F-80A8-E446F41E5F61}" srcOrd="1" destOrd="0" presId="urn:microsoft.com/office/officeart/2016/7/layout/RepeatingBendingProcessNew"/>
    <dgm:cxn modelId="{9D49BE09-E695-47A1-809C-6C49197E87B4}" type="presOf" srcId="{423358F8-7BD9-4A3E-B102-357C6689758F}" destId="{5211F646-CFEB-4885-A3BC-37EA8E0C5EB8}" srcOrd="0" destOrd="0" presId="urn:microsoft.com/office/officeart/2016/7/layout/RepeatingBendingProcessNew"/>
    <dgm:cxn modelId="{0E21030C-E79E-4C00-AF0F-173538DE3775}" srcId="{37C71332-7982-406C-96B9-0F6F3E6D48EF}" destId="{FF1BD249-B40F-4929-9EA7-3B8811D8B1E4}" srcOrd="25" destOrd="0" parTransId="{507A4C88-5113-44BE-BF53-3840E25C9A15}" sibTransId="{6C7FE22A-E938-4882-A8A3-9BA865C8FD8B}"/>
    <dgm:cxn modelId="{00890D0E-B261-4CC0-B28C-5E7B826E313C}" srcId="{37C71332-7982-406C-96B9-0F6F3E6D48EF}" destId="{D35A4932-EB7F-4AD9-89D4-0B46D2A471E4}" srcOrd="29" destOrd="0" parTransId="{E2F76B22-07E0-4DEE-8935-41BC7C1ED792}" sibTransId="{5BD164E7-EC37-44A0-9FE0-7AAF02A21D60}"/>
    <dgm:cxn modelId="{B017C10E-E452-4DD5-8D89-D109B61403BC}" type="presOf" srcId="{14701E43-4A54-4FF7-952A-F17B70E875FC}" destId="{D54A0265-8E02-42D8-89D7-A9EBDE834FE8}" srcOrd="0" destOrd="0" presId="urn:microsoft.com/office/officeart/2016/7/layout/RepeatingBendingProcessNew"/>
    <dgm:cxn modelId="{4CB7C60E-2160-4688-A6F6-0D609E2CC9BA}" type="presOf" srcId="{357B90F3-3C40-4C17-9C9F-13BDE424249C}" destId="{F6398CAD-D1A9-42FE-A8CE-B839308BDBDB}" srcOrd="1" destOrd="0" presId="urn:microsoft.com/office/officeart/2016/7/layout/RepeatingBendingProcessNew"/>
    <dgm:cxn modelId="{FDDD2011-C6B7-451F-90A5-4C1F045E5C18}" srcId="{37C71332-7982-406C-96B9-0F6F3E6D48EF}" destId="{39BE97CF-8F23-4E31-BD6F-C84B0FB9C79E}" srcOrd="3" destOrd="0" parTransId="{FF11EC34-8ECC-48F9-9DCB-066DEDAF7E5B}" sibTransId="{02482018-B99D-4EBB-A034-4529E6D03A24}"/>
    <dgm:cxn modelId="{7AA54312-EF00-45D0-BA86-DE7DA91DAE64}" type="presOf" srcId="{6F63A74D-B085-4481-9F56-3A09B0BFF6CD}" destId="{95D4AAD0-A8E0-41D4-8B4A-14B017DCF1D0}" srcOrd="0" destOrd="0" presId="urn:microsoft.com/office/officeart/2016/7/layout/RepeatingBendingProcessNew"/>
    <dgm:cxn modelId="{8D85C712-A1DE-4456-A49E-F28183F0DE36}" srcId="{37C71332-7982-406C-96B9-0F6F3E6D48EF}" destId="{0D3C5426-C779-4BA8-A562-5708E0010E64}" srcOrd="20" destOrd="0" parTransId="{9265DF90-E7E6-4014-9756-72C824C73460}" sibTransId="{5E6C967A-EBF2-4555-B83D-E2D700F3BA3E}"/>
    <dgm:cxn modelId="{C2C1CA16-1304-4B3F-B336-91C0BDA9AEB8}" srcId="{37C71332-7982-406C-96B9-0F6F3E6D48EF}" destId="{55EFA8BD-0490-48EF-A5E6-9256855BE764}" srcOrd="17" destOrd="0" parTransId="{6AAE16E4-E772-41F8-9835-EDC118D1C809}" sibTransId="{4472895B-F797-402F-A153-2E4579383D4C}"/>
    <dgm:cxn modelId="{C0B27A17-C401-405E-9BAA-425540F13313}" type="presOf" srcId="{54AD776B-5AD3-4A8E-83DA-AB387C820A74}" destId="{BA758F56-7681-45A8-91AE-4E19F7E5F2C3}" srcOrd="1" destOrd="0" presId="urn:microsoft.com/office/officeart/2016/7/layout/RepeatingBendingProcessNew"/>
    <dgm:cxn modelId="{F2EBC819-8998-400A-9BB7-B0B964C41498}" type="presOf" srcId="{A35D6D91-F41C-4414-8D52-F16F1A92D03B}" destId="{40ADABE2-41C6-4829-99BC-456FE70FF033}" srcOrd="0" destOrd="0" presId="urn:microsoft.com/office/officeart/2016/7/layout/RepeatingBendingProcessNew"/>
    <dgm:cxn modelId="{E8373C1C-2C1D-48B6-AFBD-5A0593716AF2}" type="presOf" srcId="{C0E123CE-F711-44A4-81AD-259C19ABA258}" destId="{D259D746-3D0E-405A-B065-FCD900107E71}" srcOrd="0" destOrd="0" presId="urn:microsoft.com/office/officeart/2016/7/layout/RepeatingBendingProcessNew"/>
    <dgm:cxn modelId="{5793941D-A5A9-4E77-9369-759DFBACA46A}" type="presOf" srcId="{0F2FFFA7-FAD6-4731-8512-9218A54585A3}" destId="{FCB5D79D-AA76-4A07-AB5D-E19DA0500AE2}" srcOrd="0" destOrd="0" presId="urn:microsoft.com/office/officeart/2016/7/layout/RepeatingBendingProcessNew"/>
    <dgm:cxn modelId="{1B680D25-E477-41B7-993E-771428BD8F66}" type="presOf" srcId="{07E784EB-CF63-4C24-951C-99DFE1E3C2EF}" destId="{27463307-BF82-48B4-805B-EA0817E28039}" srcOrd="0" destOrd="0" presId="urn:microsoft.com/office/officeart/2016/7/layout/RepeatingBendingProcessNew"/>
    <dgm:cxn modelId="{D829D326-CC7A-4CE3-88E2-4D3CE02B199C}" type="presOf" srcId="{27C4ED84-ACBB-451E-8182-D9A2E83D8130}" destId="{E8FD3C78-7083-4C48-8287-E8650102CA66}" srcOrd="1" destOrd="0" presId="urn:microsoft.com/office/officeart/2016/7/layout/RepeatingBendingProcessNew"/>
    <dgm:cxn modelId="{9D7A7B2A-8587-4582-8C0C-53E56AAC9B51}" type="presOf" srcId="{B08440B0-0E97-47F3-882E-825C8D9B6541}" destId="{355D19A5-370C-41CB-9F6E-F76ED94AA455}" srcOrd="0" destOrd="0" presId="urn:microsoft.com/office/officeart/2016/7/layout/RepeatingBendingProcessNew"/>
    <dgm:cxn modelId="{46545E2B-E554-481F-9759-1A19F939A1D9}" type="presOf" srcId="{198BEAFC-FBD7-42E9-9A83-4BEE95BE3F6B}" destId="{734FCFFB-BA2F-4A5B-8372-0C429000A30C}" srcOrd="0" destOrd="0" presId="urn:microsoft.com/office/officeart/2016/7/layout/RepeatingBendingProcessNew"/>
    <dgm:cxn modelId="{1F04822E-F299-4010-850C-A9B23775E861}" type="presOf" srcId="{18A8B0F1-939E-4511-BD56-78ED7CACA035}" destId="{009951A8-510A-4E0F-ABA4-2AB26BFE5BDF}" srcOrd="1" destOrd="0" presId="urn:microsoft.com/office/officeart/2016/7/layout/RepeatingBendingProcessNew"/>
    <dgm:cxn modelId="{C9052B31-DB76-470E-942B-F24BE4732714}" type="presOf" srcId="{6C7FE22A-E938-4882-A8A3-9BA865C8FD8B}" destId="{2785E05D-8BBC-4388-BD05-6216E33A4735}" srcOrd="0" destOrd="0" presId="urn:microsoft.com/office/officeart/2016/7/layout/RepeatingBendingProcessNew"/>
    <dgm:cxn modelId="{9A718331-2939-4C88-BD90-FCAAB9539E65}" type="presOf" srcId="{A35D6D91-F41C-4414-8D52-F16F1A92D03B}" destId="{A12B63F6-122E-4391-9E0F-7E07C584599B}" srcOrd="1" destOrd="0" presId="urn:microsoft.com/office/officeart/2016/7/layout/RepeatingBendingProcessNew"/>
    <dgm:cxn modelId="{EAE9DF31-9004-47B9-99B7-02F60281F5D3}" type="presOf" srcId="{02482018-B99D-4EBB-A034-4529E6D03A24}" destId="{ED2A50B1-AC51-49E9-8E71-01D58FB09C78}" srcOrd="1" destOrd="0" presId="urn:microsoft.com/office/officeart/2016/7/layout/RepeatingBendingProcessNew"/>
    <dgm:cxn modelId="{2F7BBE35-7B43-4D03-831A-1AEC67052788}" type="presOf" srcId="{D98D410A-2665-4E4E-98CB-E6004EF50CF4}" destId="{36D71A3F-5355-47C8-B276-4CD11B92C6EF}" srcOrd="0" destOrd="0" presId="urn:microsoft.com/office/officeart/2016/7/layout/RepeatingBendingProcessNew"/>
    <dgm:cxn modelId="{FAD19936-F0E9-4500-B8B8-856BD6D8BC33}" type="presOf" srcId="{A75D6F75-2125-4A3D-A382-F0D7E62927E8}" destId="{88F9F20D-BD9C-4A17-8B36-6AEEC867760B}" srcOrd="0" destOrd="0" presId="urn:microsoft.com/office/officeart/2016/7/layout/RepeatingBendingProcessNew"/>
    <dgm:cxn modelId="{816DF936-EFE8-4F59-A692-7BE96E2FD7D2}" type="presOf" srcId="{E52E9FFC-4235-4655-B151-5066A0954408}" destId="{9C1BC08D-C1A2-42CF-A6C1-92AA2F97802B}" srcOrd="0" destOrd="0" presId="urn:microsoft.com/office/officeart/2016/7/layout/RepeatingBendingProcessNew"/>
    <dgm:cxn modelId="{54083A39-0338-4E00-87DE-D8D172DBC52E}" type="presOf" srcId="{FD0E94F5-BD0F-4691-A073-F8616A616212}" destId="{BAA20D38-8CD8-40A4-A4AC-11D66AA13C58}" srcOrd="0" destOrd="0" presId="urn:microsoft.com/office/officeart/2016/7/layout/RepeatingBendingProcessNew"/>
    <dgm:cxn modelId="{A81AAA39-ED59-4F47-9C01-D6A620CE69C8}" srcId="{37C71332-7982-406C-96B9-0F6F3E6D48EF}" destId="{FDEE3157-5C96-47F8-A117-ED56D74B9625}" srcOrd="27" destOrd="0" parTransId="{9049933B-E2B1-4995-B5A7-08E280405B4F}" sibTransId="{A9C57EAB-86E0-4B49-B2FC-ECB909A44AFC}"/>
    <dgm:cxn modelId="{7895AD3B-63AF-496A-9082-937043BE4304}" type="presOf" srcId="{D35A4932-EB7F-4AD9-89D4-0B46D2A471E4}" destId="{89AE7E98-F88F-439B-B97F-7E9B76765D79}" srcOrd="0" destOrd="0" presId="urn:microsoft.com/office/officeart/2016/7/layout/RepeatingBendingProcessNew"/>
    <dgm:cxn modelId="{0833763D-B927-41BB-A479-EE00A188C843}" type="presOf" srcId="{013B9576-4CC7-4A8C-A000-507C830C6682}" destId="{FDB84834-1FAE-41B2-96B3-70B20EE4D129}" srcOrd="0" destOrd="0" presId="urn:microsoft.com/office/officeart/2016/7/layout/RepeatingBendingProcessNew"/>
    <dgm:cxn modelId="{E0B5A93E-4FF4-49F0-BAA7-2762DCAE1528}" type="presOf" srcId="{5E6C967A-EBF2-4555-B83D-E2D700F3BA3E}" destId="{AD4958A9-17B3-49CE-BA86-B165BBCD293E}" srcOrd="1" destOrd="0" presId="urn:microsoft.com/office/officeart/2016/7/layout/RepeatingBendingProcessNew"/>
    <dgm:cxn modelId="{4FEC7A5B-4ED9-495A-A068-EC10B9B9DAAE}" type="presOf" srcId="{8F118D7B-6E07-4750-8D2E-4E3DC6ED18B3}" destId="{3C817BE0-9966-48E7-9958-4254EA649B7A}" srcOrd="0" destOrd="0" presId="urn:microsoft.com/office/officeart/2016/7/layout/RepeatingBendingProcessNew"/>
    <dgm:cxn modelId="{A47DBE5B-0E86-4D5D-8F54-7580C99D4FAE}" type="presOf" srcId="{55EFA8BD-0490-48EF-A5E6-9256855BE764}" destId="{942DD47E-C2D3-45D3-BCF2-B63D3A54A36E}" srcOrd="0" destOrd="0" presId="urn:microsoft.com/office/officeart/2016/7/layout/RepeatingBendingProcessNew"/>
    <dgm:cxn modelId="{042CF95F-DEE5-4655-8FD5-57C8310B1DFA}" srcId="{37C71332-7982-406C-96B9-0F6F3E6D48EF}" destId="{E52E9FFC-4235-4655-B151-5066A0954408}" srcOrd="9" destOrd="0" parTransId="{084F1D53-D40D-4C36-AC37-54FB8532358A}" sibTransId="{A0A3C086-4DE6-4A52-B9FB-5AA95B31A208}"/>
    <dgm:cxn modelId="{E5EE9460-6D87-4E2E-BFEA-EFD3B81F1212}" srcId="{37C71332-7982-406C-96B9-0F6F3E6D48EF}" destId="{013B9576-4CC7-4A8C-A000-507C830C6682}" srcOrd="23" destOrd="0" parTransId="{249A03D4-43F3-4B08-9110-5C0F87C6E75F}" sibTransId="{423358F8-7BD9-4A3E-B102-357C6689758F}"/>
    <dgm:cxn modelId="{503BB341-1D00-4890-BB20-6A6B33B6DA75}" srcId="{37C71332-7982-406C-96B9-0F6F3E6D48EF}" destId="{F09456B1-2B0B-4F08-BAD6-26DD2C43204A}" srcOrd="21" destOrd="0" parTransId="{377234B4-9571-4957-A15F-ADF78DA520D2}" sibTransId="{F5977667-A08E-4BAE-ACB1-DAAD026198BF}"/>
    <dgm:cxn modelId="{E915A463-AF3D-4957-9A18-B299E7F3B446}" type="presOf" srcId="{3F9A06C9-AE96-44FD-A422-5C1BCEEA9BB1}" destId="{504BC6AC-73B0-4F54-A4DB-940FAEFE8EA2}" srcOrd="0" destOrd="0" presId="urn:microsoft.com/office/officeart/2016/7/layout/RepeatingBendingProcessNew"/>
    <dgm:cxn modelId="{ED38F063-88F9-4FFA-B088-1DC0A2E419B7}" type="presOf" srcId="{39BE97CF-8F23-4E31-BD6F-C84B0FB9C79E}" destId="{EFE718BB-ED83-4EBB-A180-682DD705DAB3}" srcOrd="0" destOrd="0" presId="urn:microsoft.com/office/officeart/2016/7/layout/RepeatingBendingProcessNew"/>
    <dgm:cxn modelId="{22BCB864-2B73-48DD-9C51-EDC1B7A34EED}" type="presOf" srcId="{F5977667-A08E-4BAE-ACB1-DAAD026198BF}" destId="{0AA88A72-E53E-40AC-82A5-07ACC953E302}" srcOrd="1" destOrd="0" presId="urn:microsoft.com/office/officeart/2016/7/layout/RepeatingBendingProcessNew"/>
    <dgm:cxn modelId="{3C3AC968-11A1-4E0A-9F54-7D0E2F33FBBD}" type="presOf" srcId="{514AB7C4-32AA-4433-87BD-8C6BF298D4F9}" destId="{8798C4C0-554B-4352-83CD-57DDE44E3EFE}" srcOrd="0" destOrd="0" presId="urn:microsoft.com/office/officeart/2016/7/layout/RepeatingBendingProcessNew"/>
    <dgm:cxn modelId="{C0FF7849-E16C-4B4B-862A-A20226F736D7}" srcId="{37C71332-7982-406C-96B9-0F6F3E6D48EF}" destId="{2BE590D9-3C93-4C46-9147-8FF8E29D3FE4}" srcOrd="28" destOrd="0" parTransId="{05801690-E7AA-4210-A9C6-A105D1FE59D4}" sibTransId="{A75D6F75-2125-4A3D-A382-F0D7E62927E8}"/>
    <dgm:cxn modelId="{30FB1A6B-B756-46A5-A3FD-26E736C898CA}" srcId="{37C71332-7982-406C-96B9-0F6F3E6D48EF}" destId="{8CC40A38-BEE4-4E70-B8CE-7F48454C2E82}" srcOrd="1" destOrd="0" parTransId="{A9ADD82E-3776-4EC5-B72E-C335C35958D4}" sibTransId="{7B680EFE-6D57-4506-82E5-7441E20780C1}"/>
    <dgm:cxn modelId="{808FBF6D-47A4-438D-8B46-E5BFC19C25BB}" srcId="{37C71332-7982-406C-96B9-0F6F3E6D48EF}" destId="{4B5CCFD7-609F-45C6-A701-92C304FE1E46}" srcOrd="22" destOrd="0" parTransId="{82CBAA26-91B1-4F10-897E-79F2AA14688F}" sibTransId="{27C4ED84-ACBB-451E-8182-D9A2E83D8130}"/>
    <dgm:cxn modelId="{E91D264E-860F-4DB2-84D7-25731D08D32F}" type="presOf" srcId="{8EDD46C8-DD27-492A-BFA5-2D836332B2F6}" destId="{D15BF2BE-0891-4A90-BDF3-DDADFD905CBA}" srcOrd="1" destOrd="0" presId="urn:microsoft.com/office/officeart/2016/7/layout/RepeatingBendingProcessNew"/>
    <dgm:cxn modelId="{A66DA170-CCA1-4F3D-8F88-57DBCB6C4995}" type="presOf" srcId="{8CC40A38-BEE4-4E70-B8CE-7F48454C2E82}" destId="{C17D204F-4812-47A0-9793-D3C12DE0AE1C}" srcOrd="0" destOrd="0" presId="urn:microsoft.com/office/officeart/2016/7/layout/RepeatingBendingProcessNew"/>
    <dgm:cxn modelId="{28C51273-2CF9-44F3-8F7D-01DD08D0675B}" type="presOf" srcId="{4472895B-F797-402F-A153-2E4579383D4C}" destId="{E4F33F32-5469-4FE1-805E-86528B0B9543}" srcOrd="1" destOrd="0" presId="urn:microsoft.com/office/officeart/2016/7/layout/RepeatingBendingProcessNew"/>
    <dgm:cxn modelId="{241F8075-440C-418B-95D5-9552C711BED3}" srcId="{37C71332-7982-406C-96B9-0F6F3E6D48EF}" destId="{52C52A09-F770-429E-9EBD-DE88A01A0D09}" srcOrd="18" destOrd="0" parTransId="{35295896-2735-40D7-9101-BF7B59FB8059}" sibTransId="{14701E43-4A54-4FF7-952A-F17B70E875FC}"/>
    <dgm:cxn modelId="{96F3D455-09C0-4926-A572-D9F9B7F8AC5F}" type="presOf" srcId="{7B680EFE-6D57-4506-82E5-7441E20780C1}" destId="{900B2A24-3FEE-4371-910D-69F97FEC686F}" srcOrd="1" destOrd="0" presId="urn:microsoft.com/office/officeart/2016/7/layout/RepeatingBendingProcessNew"/>
    <dgm:cxn modelId="{0F9E5157-978B-4650-976A-E871A51FA742}" srcId="{37C71332-7982-406C-96B9-0F6F3E6D48EF}" destId="{FD0E94F5-BD0F-4691-A073-F8616A616212}" srcOrd="11" destOrd="0" parTransId="{BAEB9D3A-2C5C-46BF-84EF-EFDD303BB970}" sibTransId="{514AB7C4-32AA-4433-87BD-8C6BF298D4F9}"/>
    <dgm:cxn modelId="{C7678557-CFB3-4FBB-8CD6-6A590F594B4F}" type="presOf" srcId="{660D2DF2-5ABE-4B72-87EB-56FBF4FAD879}" destId="{7BB736BB-82EC-4BEF-9343-658A51A99591}" srcOrd="0" destOrd="0" presId="urn:microsoft.com/office/officeart/2016/7/layout/RepeatingBendingProcessNew"/>
    <dgm:cxn modelId="{53F9607F-28EB-4F13-AE1D-3BA75A8A22E9}" type="presOf" srcId="{F09456B1-2B0B-4F08-BAD6-26DD2C43204A}" destId="{767142FB-FED6-41CC-A39A-B460CC49C76C}" srcOrd="0" destOrd="0" presId="urn:microsoft.com/office/officeart/2016/7/layout/RepeatingBendingProcessNew"/>
    <dgm:cxn modelId="{2D32DD7F-9E71-47F0-A9CB-E58848D27B29}" type="presOf" srcId="{D3FD746C-B02E-4341-A458-511155F93FCF}" destId="{5C342ACE-23A9-487C-B2D2-960593B14548}" srcOrd="0" destOrd="0" presId="urn:microsoft.com/office/officeart/2016/7/layout/RepeatingBendingProcessNew"/>
    <dgm:cxn modelId="{25019F86-210E-4C79-80E7-E055B0D02846}" type="presOf" srcId="{54AD776B-5AD3-4A8E-83DA-AB387C820A74}" destId="{AF5276FC-94AD-42F9-B18C-60DDB0641384}" srcOrd="0" destOrd="0" presId="urn:microsoft.com/office/officeart/2016/7/layout/RepeatingBendingProcessNew"/>
    <dgm:cxn modelId="{2706268B-6240-4110-85D6-BE2831C6EE6D}" type="presOf" srcId="{23A86180-C8F7-4420-AC9C-16E8828E3014}" destId="{F4E8ACE6-67DD-4969-8940-8DDFABB425B5}" srcOrd="0" destOrd="0" presId="urn:microsoft.com/office/officeart/2016/7/layout/RepeatingBendingProcessNew"/>
    <dgm:cxn modelId="{AE438D8C-353B-438B-BCFF-13E336EC491A}" type="presOf" srcId="{18A8B0F1-939E-4511-BD56-78ED7CACA035}" destId="{5555617C-4A07-4789-99AB-D6ABE858E2B1}" srcOrd="0" destOrd="0" presId="urn:microsoft.com/office/officeart/2016/7/layout/RepeatingBendingProcessNew"/>
    <dgm:cxn modelId="{769F978C-A49D-493B-B535-CED1F7889F6B}" type="presOf" srcId="{48B34CE1-399B-4B85-97B2-F398C72ADCFC}" destId="{A34235B4-FF36-466F-A2FA-E23EFE117D0A}" srcOrd="0" destOrd="0" presId="urn:microsoft.com/office/officeart/2016/7/layout/RepeatingBendingProcessNew"/>
    <dgm:cxn modelId="{3A2A078D-4E2B-401B-99E2-4CCA0EEA152A}" srcId="{37C71332-7982-406C-96B9-0F6F3E6D48EF}" destId="{07A8A8CA-0A9C-4545-A375-ECA99C1B6599}" srcOrd="26" destOrd="0" parTransId="{6CD54E7C-5A30-43F8-BA66-281DC3C77DB4}" sibTransId="{C0E123CE-F711-44A4-81AD-259C19ABA258}"/>
    <dgm:cxn modelId="{F14D228F-AA3E-4505-A7AE-12BA4A0D7127}" type="presOf" srcId="{23A86180-C8F7-4420-AC9C-16E8828E3014}" destId="{A46BF11D-00EE-440D-A8B9-44A7158CA38A}" srcOrd="1" destOrd="0" presId="urn:microsoft.com/office/officeart/2016/7/layout/RepeatingBendingProcessNew"/>
    <dgm:cxn modelId="{AF42DE8F-245D-40C5-A094-B56A3F30A6E7}" type="presOf" srcId="{7FCC4189-1D25-4834-9B68-D0F5A831CFCB}" destId="{606544B5-BEAE-4920-B531-B0CFE17F65B2}" srcOrd="1" destOrd="0" presId="urn:microsoft.com/office/officeart/2016/7/layout/RepeatingBendingProcessNew"/>
    <dgm:cxn modelId="{6CF8BC91-B6F6-449B-B5F0-2D0A02CFB7C8}" type="presOf" srcId="{A9C57EAB-86E0-4B49-B2FC-ECB909A44AFC}" destId="{D8D4421D-937C-4055-832C-1236D69BC080}" srcOrd="0" destOrd="0" presId="urn:microsoft.com/office/officeart/2016/7/layout/RepeatingBendingProcessNew"/>
    <dgm:cxn modelId="{D15FC092-E125-4836-8C7C-A955A260EDA9}" srcId="{37C71332-7982-406C-96B9-0F6F3E6D48EF}" destId="{49C8DB47-EFAA-4F36-B798-4824174F4F83}" srcOrd="24" destOrd="0" parTransId="{928CC3F1-9849-4274-B42A-1F5980A2B2D5}" sibTransId="{8EDD46C8-DD27-492A-BFA5-2D836332B2F6}"/>
    <dgm:cxn modelId="{B9BA7B95-5986-42FE-9565-AE996C21999E}" type="presOf" srcId="{FDEE3157-5C96-47F8-A117-ED56D74B9625}" destId="{F4B6BD46-FC8C-4E32-B7AE-33A084CB9FC2}" srcOrd="0" destOrd="0" presId="urn:microsoft.com/office/officeart/2016/7/layout/RepeatingBendingProcessNew"/>
    <dgm:cxn modelId="{849E2799-EEB5-48FA-8B3D-E24DE82E874A}" type="presOf" srcId="{376E2897-70BF-4A9C-B835-050E5D095B64}" destId="{829DEACF-FB1C-4CBB-AC9B-DA802BC6F61F}" srcOrd="0" destOrd="0" presId="urn:microsoft.com/office/officeart/2016/7/layout/RepeatingBendingProcessNew"/>
    <dgm:cxn modelId="{1A7A8B9A-68E7-43E1-9D9E-40E61920B862}" type="presOf" srcId="{A0A3C086-4DE6-4A52-B9FB-5AA95B31A208}" destId="{6E031B95-7116-46E4-90CE-3B883B9D61CB}" srcOrd="0" destOrd="0" presId="urn:microsoft.com/office/officeart/2016/7/layout/RepeatingBendingProcessNew"/>
    <dgm:cxn modelId="{F45E089B-C2D6-4734-9B90-6E34F2B540A1}" type="presOf" srcId="{423358F8-7BD9-4A3E-B102-357C6689758F}" destId="{A9DE4E04-ECB7-4507-BCA6-F7861F7635BB}" srcOrd="1" destOrd="0" presId="urn:microsoft.com/office/officeart/2016/7/layout/RepeatingBendingProcessNew"/>
    <dgm:cxn modelId="{8E6C8E9D-79EC-42A7-8FD4-65D93E3C3887}" type="presOf" srcId="{357B90F3-3C40-4C17-9C9F-13BDE424249C}" destId="{8A73A4E6-821E-4232-87FE-B4E36DB84F60}" srcOrd="0" destOrd="0" presId="urn:microsoft.com/office/officeart/2016/7/layout/RepeatingBendingProcessNew"/>
    <dgm:cxn modelId="{4A24A69D-3DB8-4337-8458-0DDC15573973}" type="presOf" srcId="{660D2DF2-5ABE-4B72-87EB-56FBF4FAD879}" destId="{8B7E5B09-EDEE-4D2E-B72A-D71BF3E1F411}" srcOrd="1" destOrd="0" presId="urn:microsoft.com/office/officeart/2016/7/layout/RepeatingBendingProcessNew"/>
    <dgm:cxn modelId="{39C24CA1-211F-44F9-801B-C5021BC56EEC}" type="presOf" srcId="{913CA135-B4DF-4469-B56B-2D4CDBC10662}" destId="{BCC59680-F2B9-429E-8148-2694482725F4}" srcOrd="0" destOrd="0" presId="urn:microsoft.com/office/officeart/2016/7/layout/RepeatingBendingProcessNew"/>
    <dgm:cxn modelId="{BB1AAEA2-A389-4492-9AAF-3187E2BDC7D2}" type="presOf" srcId="{B08440B0-0E97-47F3-882E-825C8D9B6541}" destId="{7268EFD7-953B-4BE3-A4EC-B285D3DDBE06}" srcOrd="1" destOrd="0" presId="urn:microsoft.com/office/officeart/2016/7/layout/RepeatingBendingProcessNew"/>
    <dgm:cxn modelId="{B83AEAA4-3196-4E24-90CF-EEE7E3208C6C}" type="presOf" srcId="{551EF556-7B8C-4B1F-B94D-E011E0105F98}" destId="{75261D19-3353-4A6F-B783-83DFCC6BA1F2}" srcOrd="0" destOrd="0" presId="urn:microsoft.com/office/officeart/2016/7/layout/RepeatingBendingProcessNew"/>
    <dgm:cxn modelId="{B6EB86A5-3AB0-4924-9B12-0148EE40F91A}" srcId="{37C71332-7982-406C-96B9-0F6F3E6D48EF}" destId="{66747397-89CA-40F0-B8D2-D2D72405B000}" srcOrd="4" destOrd="0" parTransId="{CCA5D9BD-AEAE-43F1-AD46-3D78BF572758}" sibTransId="{8F118D7B-6E07-4750-8D2E-4E3DC6ED18B3}"/>
    <dgm:cxn modelId="{ABA88EA5-3CF2-4D3A-B466-0D26D85F1060}" type="presOf" srcId="{7B680EFE-6D57-4506-82E5-7441E20780C1}" destId="{144B2353-C2B7-49B1-9A62-C534A44EB186}" srcOrd="0" destOrd="0" presId="urn:microsoft.com/office/officeart/2016/7/layout/RepeatingBendingProcessNew"/>
    <dgm:cxn modelId="{94B4A5A5-71F8-422C-9E64-B64876C7BF79}" type="presOf" srcId="{7FCC4189-1D25-4834-9B68-D0F5A831CFCB}" destId="{0140D3C7-8BA2-4036-A9BD-368F8D5B09C5}" srcOrd="0" destOrd="0" presId="urn:microsoft.com/office/officeart/2016/7/layout/RepeatingBendingProcessNew"/>
    <dgm:cxn modelId="{809C85A7-8703-4F1E-8B4F-7E899F2E5BEE}" type="presOf" srcId="{DFC73B29-AAB8-41A9-8ED6-7AA8DDF9C38C}" destId="{04DD6F3A-C17D-4C76-9EF1-43EF66815B53}" srcOrd="0" destOrd="0" presId="urn:microsoft.com/office/officeart/2016/7/layout/RepeatingBendingProcessNew"/>
    <dgm:cxn modelId="{C7CBD3A7-B8AB-4678-BC9D-2FE06B06FF6E}" type="presOf" srcId="{A03DB153-5A2D-4E88-B13E-20A67DA24F0C}" destId="{F9C1CCCA-25E0-4E40-AE60-8D0BB01BC5FC}" srcOrd="1" destOrd="0" presId="urn:microsoft.com/office/officeart/2016/7/layout/RepeatingBendingProcessNew"/>
    <dgm:cxn modelId="{F8CBE1A7-A6C0-4FE3-9F9C-CB84AF540D97}" type="presOf" srcId="{2F1B8EF3-2742-43F3-9C7B-D6C92F9F78B0}" destId="{787BD7BB-4B1D-4E10-B942-E87E1F7E3BCA}" srcOrd="0" destOrd="0" presId="urn:microsoft.com/office/officeart/2016/7/layout/RepeatingBendingProcessNew"/>
    <dgm:cxn modelId="{A94A59A8-A227-40EF-8718-7FDAB3CF2C50}" srcId="{37C71332-7982-406C-96B9-0F6F3E6D48EF}" destId="{2F1B8EF3-2742-43F3-9C7B-D6C92F9F78B0}" srcOrd="14" destOrd="0" parTransId="{F5A20736-6D24-45B1-84CB-B79CCAC972E8}" sibTransId="{23A86180-C8F7-4420-AC9C-16E8828E3014}"/>
    <dgm:cxn modelId="{3B939AA9-0503-4B39-A3BD-E78907FCEBC4}" type="presOf" srcId="{52C52A09-F770-429E-9EBD-DE88A01A0D09}" destId="{040C4262-C95D-4B0F-BDD7-76F864379774}" srcOrd="0" destOrd="0" presId="urn:microsoft.com/office/officeart/2016/7/layout/RepeatingBendingProcessNew"/>
    <dgm:cxn modelId="{B3E6BBAB-5B5E-423C-BCA7-B7D1884D66B9}" type="presOf" srcId="{20D30B8E-7761-4F07-BE8A-3855DD7C7F9E}" destId="{A84DADC2-D913-4E0B-894D-C8D54EF12EBD}" srcOrd="0" destOrd="0" presId="urn:microsoft.com/office/officeart/2016/7/layout/RepeatingBendingProcessNew"/>
    <dgm:cxn modelId="{098B68AE-E8E2-4C79-B6DA-2CCC621451F4}" srcId="{37C71332-7982-406C-96B9-0F6F3E6D48EF}" destId="{198BEAFC-FBD7-42E9-9A83-4BEE95BE3F6B}" srcOrd="15" destOrd="0" parTransId="{1E54C6DA-0C98-496B-961C-8E7B1E861474}" sibTransId="{54AD776B-5AD3-4A8E-83DA-AB387C820A74}"/>
    <dgm:cxn modelId="{57EC21AF-3096-49E4-BA4E-FDC46731F00B}" srcId="{37C71332-7982-406C-96B9-0F6F3E6D48EF}" destId="{07E784EB-CF63-4C24-951C-99DFE1E3C2EF}" srcOrd="8" destOrd="0" parTransId="{C4B76779-4F25-4023-A6E8-2EF603BCFC73}" sibTransId="{7FCC4189-1D25-4834-9B68-D0F5A831CFCB}"/>
    <dgm:cxn modelId="{30E2EAB8-7161-4991-B26E-5B9B33A126BB}" type="presOf" srcId="{66747397-89CA-40F0-B8D2-D2D72405B000}" destId="{2E2EFE09-D3F8-43F1-8D30-F90B1976BF4D}" srcOrd="0" destOrd="0" presId="urn:microsoft.com/office/officeart/2016/7/layout/RepeatingBendingProcessNew"/>
    <dgm:cxn modelId="{BF8077B9-0D77-4822-BECE-64AFD22BCFA9}" srcId="{37C71332-7982-406C-96B9-0F6F3E6D48EF}" destId="{6F63A74D-B085-4481-9F56-3A09B0BFF6CD}" srcOrd="5" destOrd="0" parTransId="{4C8A8805-4B39-4A54-9863-9D50582B83CA}" sibTransId="{B08440B0-0E97-47F3-882E-825C8D9B6541}"/>
    <dgm:cxn modelId="{C8B4DBBA-70AB-4C71-81D3-DD154A252739}" srcId="{37C71332-7982-406C-96B9-0F6F3E6D48EF}" destId="{D3FD746C-B02E-4341-A458-511155F93FCF}" srcOrd="7" destOrd="0" parTransId="{85475765-0EA3-4BE2-91C2-464BF80768BE}" sibTransId="{357B90F3-3C40-4C17-9C9F-13BDE424249C}"/>
    <dgm:cxn modelId="{714BE9BA-53B8-4E21-8F49-063B1C9AD4AB}" type="presOf" srcId="{63245C30-82A5-4BDC-AE71-52158575506F}" destId="{46DD9EEA-D6F3-423E-AB6B-B2E66E2B7502}" srcOrd="0" destOrd="0" presId="urn:microsoft.com/office/officeart/2016/7/layout/RepeatingBendingProcessNew"/>
    <dgm:cxn modelId="{826A29BC-D05C-4666-AC18-B34482731E36}" type="presOf" srcId="{C0E123CE-F711-44A4-81AD-259C19ABA258}" destId="{9145E19F-6DE3-423A-A296-C301DD0920BF}" srcOrd="1" destOrd="0" presId="urn:microsoft.com/office/officeart/2016/7/layout/RepeatingBendingProcessNew"/>
    <dgm:cxn modelId="{B8853EC2-403E-4F0B-8167-BCAFDCA76319}" type="presOf" srcId="{165F0017-86C5-4C38-AAFD-71581EC7F0D3}" destId="{D1B00FC1-9B0E-45D1-8F62-FB718540C5C4}" srcOrd="1" destOrd="0" presId="urn:microsoft.com/office/officeart/2016/7/layout/RepeatingBendingProcessNew"/>
    <dgm:cxn modelId="{E05B78C5-5BD2-4D67-BAE7-37C2D3F93994}" type="presOf" srcId="{514AB7C4-32AA-4433-87BD-8C6BF298D4F9}" destId="{6304B9A8-B87F-4C6B-8A6B-436EEA6F6B40}" srcOrd="1" destOrd="0" presId="urn:microsoft.com/office/officeart/2016/7/layout/RepeatingBendingProcessNew"/>
    <dgm:cxn modelId="{74912EC6-B0EB-4C12-81B5-0160BDD1CA45}" type="presOf" srcId="{14701E43-4A54-4FF7-952A-F17B70E875FC}" destId="{F135D054-3190-401E-B922-EE2323509A0B}" srcOrd="1" destOrd="0" presId="urn:microsoft.com/office/officeart/2016/7/layout/RepeatingBendingProcessNew"/>
    <dgm:cxn modelId="{E3B0A7C6-1489-40F5-B5F3-B2A86CBFA69C}" srcId="{37C71332-7982-406C-96B9-0F6F3E6D48EF}" destId="{48B34CE1-399B-4B85-97B2-F398C72ADCFC}" srcOrd="16" destOrd="0" parTransId="{7BEA7C14-26BE-4016-894F-DAA3DB27FF04}" sibTransId="{660D2DF2-5ABE-4B72-87EB-56FBF4FAD879}"/>
    <dgm:cxn modelId="{EC7A5CC8-7BCE-46FD-8103-B5A07E294EF3}" type="presOf" srcId="{02482018-B99D-4EBB-A034-4529E6D03A24}" destId="{65F3FAED-9C9D-4EBA-B9A4-C775D6DD5BB4}" srcOrd="0" destOrd="0" presId="urn:microsoft.com/office/officeart/2016/7/layout/RepeatingBendingProcessNew"/>
    <dgm:cxn modelId="{45C04ECC-8798-4725-8645-0397778EDDB0}" type="presOf" srcId="{165F0017-86C5-4C38-AAFD-71581EC7F0D3}" destId="{D59E73CE-CAFE-4071-9BBC-E399AC9248F1}" srcOrd="0" destOrd="0" presId="urn:microsoft.com/office/officeart/2016/7/layout/RepeatingBendingProcessNew"/>
    <dgm:cxn modelId="{BACA2BD1-921D-484F-AA70-F72AC3329351}" srcId="{37C71332-7982-406C-96B9-0F6F3E6D48EF}" destId="{376E2897-70BF-4A9C-B835-050E5D095B64}" srcOrd="19" destOrd="0" parTransId="{92E9F81B-51F4-4055-AA5C-22C55D1B1855}" sibTransId="{18A8B0F1-939E-4511-BD56-78ED7CACA035}"/>
    <dgm:cxn modelId="{68FF83D5-39B0-4119-977F-61874E295F1F}" type="presOf" srcId="{2BE590D9-3C93-4C46-9147-8FF8E29D3FE4}" destId="{74BDC7BD-0ADA-49BB-BE50-17C6DB0D04A5}" srcOrd="0" destOrd="0" presId="urn:microsoft.com/office/officeart/2016/7/layout/RepeatingBendingProcessNew"/>
    <dgm:cxn modelId="{F85943DA-6964-4619-8017-B9D248367698}" type="presOf" srcId="{FF1BD249-B40F-4929-9EA7-3B8811D8B1E4}" destId="{3DE6E6ED-4939-4DAC-832C-6038316976C9}" srcOrd="0" destOrd="0" presId="urn:microsoft.com/office/officeart/2016/7/layout/RepeatingBendingProcessNew"/>
    <dgm:cxn modelId="{F4D718DC-F592-4475-A7AA-12477CE978F8}" type="presOf" srcId="{37C71332-7982-406C-96B9-0F6F3E6D48EF}" destId="{AD37B9DD-DA1C-4237-8CF3-89E2F6C18E6B}" srcOrd="0" destOrd="0" presId="urn:microsoft.com/office/officeart/2016/7/layout/RepeatingBendingProcessNew"/>
    <dgm:cxn modelId="{C15E72DD-5E2F-4D5A-80D5-7BA7338666B9}" type="presOf" srcId="{63245C30-82A5-4BDC-AE71-52158575506F}" destId="{FD7689C5-7C0E-411F-B6E3-DA02DA4FDE24}" srcOrd="1" destOrd="0" presId="urn:microsoft.com/office/officeart/2016/7/layout/RepeatingBendingProcessNew"/>
    <dgm:cxn modelId="{1994D0E1-685C-4792-BE03-A17AA56D07BC}" type="presOf" srcId="{A75D6F75-2125-4A3D-A382-F0D7E62927E8}" destId="{677E376E-B911-4A0A-951B-94D3271A867E}" srcOrd="1" destOrd="0" presId="urn:microsoft.com/office/officeart/2016/7/layout/RepeatingBendingProcessNew"/>
    <dgm:cxn modelId="{7853D6E1-1959-4221-BF12-6671CE55B6C4}" type="presOf" srcId="{4472895B-F797-402F-A153-2E4579383D4C}" destId="{45349D16-89F4-4DFB-969C-43EBACA3E1E8}" srcOrd="0" destOrd="0" presId="urn:microsoft.com/office/officeart/2016/7/layout/RepeatingBendingProcessNew"/>
    <dgm:cxn modelId="{EA179AE3-CB4F-4F2E-8E2C-BA017CA70396}" type="presOf" srcId="{27C4ED84-ACBB-451E-8182-D9A2E83D8130}" destId="{51A76B78-CD39-4BCA-A2F3-A35ECE9E9650}" srcOrd="0" destOrd="0" presId="urn:microsoft.com/office/officeart/2016/7/layout/RepeatingBendingProcessNew"/>
    <dgm:cxn modelId="{15EEAEE9-C60C-4516-BB23-172813F99C5E}" type="presOf" srcId="{C57905DC-F8AE-4398-9CC1-4772658721F0}" destId="{FD5E29BB-4204-4243-B71E-356A884EA7DA}" srcOrd="1" destOrd="0" presId="urn:microsoft.com/office/officeart/2016/7/layout/RepeatingBendingProcessNew"/>
    <dgm:cxn modelId="{835E7DEA-116D-4C7B-A41E-2DC13EDB30C8}" type="presOf" srcId="{C57905DC-F8AE-4398-9CC1-4772658721F0}" destId="{580DF8CC-3D7E-479E-950F-D4092CE25981}" srcOrd="0" destOrd="0" presId="urn:microsoft.com/office/officeart/2016/7/layout/RepeatingBendingProcessNew"/>
    <dgm:cxn modelId="{146637EC-8548-4EEF-8288-AFE3E6196D9B}" type="presOf" srcId="{49C8DB47-EFAA-4F36-B798-4824174F4F83}" destId="{797F7C24-93E5-4DA9-AD63-4DF9DFE5A3CC}" srcOrd="0" destOrd="0" presId="urn:microsoft.com/office/officeart/2016/7/layout/RepeatingBendingProcessNew"/>
    <dgm:cxn modelId="{8562C8EC-3BB8-4E5E-9341-C34E76A40AF6}" srcId="{37C71332-7982-406C-96B9-0F6F3E6D48EF}" destId="{3F9A06C9-AE96-44FD-A422-5C1BCEEA9BB1}" srcOrd="6" destOrd="0" parTransId="{24571B20-74A0-41AB-ACE4-96419B555A88}" sibTransId="{63245C30-82A5-4BDC-AE71-52158575506F}"/>
    <dgm:cxn modelId="{87746FED-6DCD-48AF-B152-95B13A8223A8}" srcId="{37C71332-7982-406C-96B9-0F6F3E6D48EF}" destId="{D98D410A-2665-4E4E-98CB-E6004EF50CF4}" srcOrd="10" destOrd="0" parTransId="{F4743A87-2423-4D82-BEB8-C6EE2BD11FD5}" sibTransId="{C57905DC-F8AE-4398-9CC1-4772658721F0}"/>
    <dgm:cxn modelId="{BCB9E9F0-CE0D-4DA8-86B7-E1F73E909C26}" type="presOf" srcId="{A9C57EAB-86E0-4B49-B2FC-ECB909A44AFC}" destId="{4C4FC829-460C-48CC-A8A6-D83F2A07A076}" srcOrd="1" destOrd="0" presId="urn:microsoft.com/office/officeart/2016/7/layout/RepeatingBendingProcessNew"/>
    <dgm:cxn modelId="{893C91F2-A47D-4E27-8D74-DCC042ECF810}" type="presOf" srcId="{5E6C967A-EBF2-4555-B83D-E2D700F3BA3E}" destId="{D7F02CDA-296F-47AE-8E95-FCBB54020FF2}" srcOrd="0" destOrd="0" presId="urn:microsoft.com/office/officeart/2016/7/layout/RepeatingBendingProcessNew"/>
    <dgm:cxn modelId="{47A34DF7-8DB0-464D-89DD-ED2CDB1AE774}" type="presOf" srcId="{6C7FE22A-E938-4882-A8A3-9BA865C8FD8B}" destId="{8FE43615-797F-49C6-9650-644188DF01B3}" srcOrd="1" destOrd="0" presId="urn:microsoft.com/office/officeart/2016/7/layout/RepeatingBendingProcessNew"/>
    <dgm:cxn modelId="{B1C770F9-3992-4442-A21C-20F03D8EE91D}" type="presOf" srcId="{A0A3C086-4DE6-4A52-B9FB-5AA95B31A208}" destId="{554BFAE0-A57B-43C9-B0A5-4717CDDAE8B0}" srcOrd="1" destOrd="0" presId="urn:microsoft.com/office/officeart/2016/7/layout/RepeatingBendingProcessNew"/>
    <dgm:cxn modelId="{2715B1FA-D847-47E8-B873-5690BFB59294}" type="presOf" srcId="{07A8A8CA-0A9C-4545-A375-ECA99C1B6599}" destId="{DF35597A-E9D5-4D6E-8107-87A590DC1335}" srcOrd="0" destOrd="0" presId="urn:microsoft.com/office/officeart/2016/7/layout/RepeatingBendingProcessNew"/>
    <dgm:cxn modelId="{4D48C1FB-1CEE-4767-BA6C-C0B016B99A2B}" srcId="{37C71332-7982-406C-96B9-0F6F3E6D48EF}" destId="{913CA135-B4DF-4469-B56B-2D4CDBC10662}" srcOrd="13" destOrd="0" parTransId="{D090D607-D5E8-4C20-AF30-D2CD16E21717}" sibTransId="{A35D6D91-F41C-4414-8D52-F16F1A92D03B}"/>
    <dgm:cxn modelId="{7E04C9FB-A802-4C5F-B4A0-ACFBCCC76A19}" type="presOf" srcId="{4B5CCFD7-609F-45C6-A701-92C304FE1E46}" destId="{0578616D-5822-47F3-A9E9-FBE4AC57D781}" srcOrd="0" destOrd="0" presId="urn:microsoft.com/office/officeart/2016/7/layout/RepeatingBendingProcessNew"/>
    <dgm:cxn modelId="{B631EAFB-EBF1-430E-9926-7E6D6B13AC70}" type="presOf" srcId="{20D30B8E-7761-4F07-BE8A-3855DD7C7F9E}" destId="{93772D8A-18FE-45FA-BBF0-53A1CF42C640}" srcOrd="1" destOrd="0" presId="urn:microsoft.com/office/officeart/2016/7/layout/RepeatingBendingProcessNew"/>
    <dgm:cxn modelId="{D6DDCEFC-F37C-46C1-975D-DB6D3F64B124}" srcId="{37C71332-7982-406C-96B9-0F6F3E6D48EF}" destId="{0F2FFFA7-FAD6-4731-8512-9218A54585A3}" srcOrd="0" destOrd="0" parTransId="{C192C9EE-12D5-4092-A1DA-F0CBF7D2C025}" sibTransId="{165F0017-86C5-4C38-AAFD-71581EC7F0D3}"/>
    <dgm:cxn modelId="{C87A01FE-D53A-4CAF-9763-6F682F78E6A8}" srcId="{37C71332-7982-406C-96B9-0F6F3E6D48EF}" destId="{551EF556-7B8C-4B1F-B94D-E011E0105F98}" srcOrd="12" destOrd="0" parTransId="{28129EC3-A3F6-4933-A4AE-21CF2CCE26A9}" sibTransId="{20D30B8E-7761-4F07-BE8A-3855DD7C7F9E}"/>
    <dgm:cxn modelId="{9BA76600-7547-48D6-81D6-928D51436FAB}" type="presParOf" srcId="{AD37B9DD-DA1C-4237-8CF3-89E2F6C18E6B}" destId="{FCB5D79D-AA76-4A07-AB5D-E19DA0500AE2}" srcOrd="0" destOrd="0" presId="urn:microsoft.com/office/officeart/2016/7/layout/RepeatingBendingProcessNew"/>
    <dgm:cxn modelId="{3107870C-0663-4BE7-860F-EF4ECE57F286}" type="presParOf" srcId="{AD37B9DD-DA1C-4237-8CF3-89E2F6C18E6B}" destId="{D59E73CE-CAFE-4071-9BBC-E399AC9248F1}" srcOrd="1" destOrd="0" presId="urn:microsoft.com/office/officeart/2016/7/layout/RepeatingBendingProcessNew"/>
    <dgm:cxn modelId="{0052C991-47BC-4A6D-B2AF-6C83D0E5E732}" type="presParOf" srcId="{D59E73CE-CAFE-4071-9BBC-E399AC9248F1}" destId="{D1B00FC1-9B0E-45D1-8F62-FB718540C5C4}" srcOrd="0" destOrd="0" presId="urn:microsoft.com/office/officeart/2016/7/layout/RepeatingBendingProcessNew"/>
    <dgm:cxn modelId="{D4A48220-F92B-44EE-8FC4-8DE9FB100E07}" type="presParOf" srcId="{AD37B9DD-DA1C-4237-8CF3-89E2F6C18E6B}" destId="{C17D204F-4812-47A0-9793-D3C12DE0AE1C}" srcOrd="2" destOrd="0" presId="urn:microsoft.com/office/officeart/2016/7/layout/RepeatingBendingProcessNew"/>
    <dgm:cxn modelId="{70BABE68-E296-438D-B509-C23AC2EB77F1}" type="presParOf" srcId="{AD37B9DD-DA1C-4237-8CF3-89E2F6C18E6B}" destId="{144B2353-C2B7-49B1-9A62-C534A44EB186}" srcOrd="3" destOrd="0" presId="urn:microsoft.com/office/officeart/2016/7/layout/RepeatingBendingProcessNew"/>
    <dgm:cxn modelId="{47531947-544D-4983-A687-10513BA02ECD}" type="presParOf" srcId="{144B2353-C2B7-49B1-9A62-C534A44EB186}" destId="{900B2A24-3FEE-4371-910D-69F97FEC686F}" srcOrd="0" destOrd="0" presId="urn:microsoft.com/office/officeart/2016/7/layout/RepeatingBendingProcessNew"/>
    <dgm:cxn modelId="{87ECD52E-E333-46F5-9874-F0C36554E3B3}" type="presParOf" srcId="{AD37B9DD-DA1C-4237-8CF3-89E2F6C18E6B}" destId="{04DD6F3A-C17D-4C76-9EF1-43EF66815B53}" srcOrd="4" destOrd="0" presId="urn:microsoft.com/office/officeart/2016/7/layout/RepeatingBendingProcessNew"/>
    <dgm:cxn modelId="{D6BEDE9E-DE74-44D5-B1CC-45202C57F32F}" type="presParOf" srcId="{AD37B9DD-DA1C-4237-8CF3-89E2F6C18E6B}" destId="{2C1B8D53-AFB4-474B-9803-864DB52A54E9}" srcOrd="5" destOrd="0" presId="urn:microsoft.com/office/officeart/2016/7/layout/RepeatingBendingProcessNew"/>
    <dgm:cxn modelId="{D2934E18-BEEB-42E5-8D47-0AAA621AE2FE}" type="presParOf" srcId="{2C1B8D53-AFB4-474B-9803-864DB52A54E9}" destId="{F9C1CCCA-25E0-4E40-AE60-8D0BB01BC5FC}" srcOrd="0" destOrd="0" presId="urn:microsoft.com/office/officeart/2016/7/layout/RepeatingBendingProcessNew"/>
    <dgm:cxn modelId="{60F760C9-851A-437C-A793-46361B7E4AD2}" type="presParOf" srcId="{AD37B9DD-DA1C-4237-8CF3-89E2F6C18E6B}" destId="{EFE718BB-ED83-4EBB-A180-682DD705DAB3}" srcOrd="6" destOrd="0" presId="urn:microsoft.com/office/officeart/2016/7/layout/RepeatingBendingProcessNew"/>
    <dgm:cxn modelId="{6670DE68-DC7E-4E6B-8C77-80942E05092A}" type="presParOf" srcId="{AD37B9DD-DA1C-4237-8CF3-89E2F6C18E6B}" destId="{65F3FAED-9C9D-4EBA-B9A4-C775D6DD5BB4}" srcOrd="7" destOrd="0" presId="urn:microsoft.com/office/officeart/2016/7/layout/RepeatingBendingProcessNew"/>
    <dgm:cxn modelId="{7C006CD6-0631-4E28-8F1B-0D1C574CA44D}" type="presParOf" srcId="{65F3FAED-9C9D-4EBA-B9A4-C775D6DD5BB4}" destId="{ED2A50B1-AC51-49E9-8E71-01D58FB09C78}" srcOrd="0" destOrd="0" presId="urn:microsoft.com/office/officeart/2016/7/layout/RepeatingBendingProcessNew"/>
    <dgm:cxn modelId="{61D93E4E-2F08-4B74-A2AD-32B9EAC317CA}" type="presParOf" srcId="{AD37B9DD-DA1C-4237-8CF3-89E2F6C18E6B}" destId="{2E2EFE09-D3F8-43F1-8D30-F90B1976BF4D}" srcOrd="8" destOrd="0" presId="urn:microsoft.com/office/officeart/2016/7/layout/RepeatingBendingProcessNew"/>
    <dgm:cxn modelId="{1865A5E4-7ABF-471A-B0EE-DC510D114256}" type="presParOf" srcId="{AD37B9DD-DA1C-4237-8CF3-89E2F6C18E6B}" destId="{3C817BE0-9966-48E7-9958-4254EA649B7A}" srcOrd="9" destOrd="0" presId="urn:microsoft.com/office/officeart/2016/7/layout/RepeatingBendingProcessNew"/>
    <dgm:cxn modelId="{20666803-EF61-4CC3-8E29-5843B1BD8234}" type="presParOf" srcId="{3C817BE0-9966-48E7-9958-4254EA649B7A}" destId="{EEE12CAB-23C6-406F-80A8-E446F41E5F61}" srcOrd="0" destOrd="0" presId="urn:microsoft.com/office/officeart/2016/7/layout/RepeatingBendingProcessNew"/>
    <dgm:cxn modelId="{B309D06A-A3A3-4769-AFFD-14F6F87AEDD3}" type="presParOf" srcId="{AD37B9DD-DA1C-4237-8CF3-89E2F6C18E6B}" destId="{95D4AAD0-A8E0-41D4-8B4A-14B017DCF1D0}" srcOrd="10" destOrd="0" presId="urn:microsoft.com/office/officeart/2016/7/layout/RepeatingBendingProcessNew"/>
    <dgm:cxn modelId="{5F271FD1-5315-45B5-9C33-B8CC1A6CE82A}" type="presParOf" srcId="{AD37B9DD-DA1C-4237-8CF3-89E2F6C18E6B}" destId="{355D19A5-370C-41CB-9F6E-F76ED94AA455}" srcOrd="11" destOrd="0" presId="urn:microsoft.com/office/officeart/2016/7/layout/RepeatingBendingProcessNew"/>
    <dgm:cxn modelId="{B683AD5B-E6BB-46F1-B587-042FA13E50BB}" type="presParOf" srcId="{355D19A5-370C-41CB-9F6E-F76ED94AA455}" destId="{7268EFD7-953B-4BE3-A4EC-B285D3DDBE06}" srcOrd="0" destOrd="0" presId="urn:microsoft.com/office/officeart/2016/7/layout/RepeatingBendingProcessNew"/>
    <dgm:cxn modelId="{259D4956-0495-4CD3-85A8-6D57EE271138}" type="presParOf" srcId="{AD37B9DD-DA1C-4237-8CF3-89E2F6C18E6B}" destId="{504BC6AC-73B0-4F54-A4DB-940FAEFE8EA2}" srcOrd="12" destOrd="0" presId="urn:microsoft.com/office/officeart/2016/7/layout/RepeatingBendingProcessNew"/>
    <dgm:cxn modelId="{5CB2E22E-26CF-46C3-9B40-544BCF4F60FB}" type="presParOf" srcId="{AD37B9DD-DA1C-4237-8CF3-89E2F6C18E6B}" destId="{46DD9EEA-D6F3-423E-AB6B-B2E66E2B7502}" srcOrd="13" destOrd="0" presId="urn:microsoft.com/office/officeart/2016/7/layout/RepeatingBendingProcessNew"/>
    <dgm:cxn modelId="{8CA052B9-FD0F-40B1-89B5-3130F41D8899}" type="presParOf" srcId="{46DD9EEA-D6F3-423E-AB6B-B2E66E2B7502}" destId="{FD7689C5-7C0E-411F-B6E3-DA02DA4FDE24}" srcOrd="0" destOrd="0" presId="urn:microsoft.com/office/officeart/2016/7/layout/RepeatingBendingProcessNew"/>
    <dgm:cxn modelId="{36FC24A1-0459-487A-A2A0-1420DA332C8E}" type="presParOf" srcId="{AD37B9DD-DA1C-4237-8CF3-89E2F6C18E6B}" destId="{5C342ACE-23A9-487C-B2D2-960593B14548}" srcOrd="14" destOrd="0" presId="urn:microsoft.com/office/officeart/2016/7/layout/RepeatingBendingProcessNew"/>
    <dgm:cxn modelId="{AECA3109-2B67-43C3-BD3B-2578FDB7A835}" type="presParOf" srcId="{AD37B9DD-DA1C-4237-8CF3-89E2F6C18E6B}" destId="{8A73A4E6-821E-4232-87FE-B4E36DB84F60}" srcOrd="15" destOrd="0" presId="urn:microsoft.com/office/officeart/2016/7/layout/RepeatingBendingProcessNew"/>
    <dgm:cxn modelId="{8F0B80E0-ABC6-422A-ADEB-224D732B3C4D}" type="presParOf" srcId="{8A73A4E6-821E-4232-87FE-B4E36DB84F60}" destId="{F6398CAD-D1A9-42FE-A8CE-B839308BDBDB}" srcOrd="0" destOrd="0" presId="urn:microsoft.com/office/officeart/2016/7/layout/RepeatingBendingProcessNew"/>
    <dgm:cxn modelId="{71A95CC2-B91D-4E15-807A-A08D577AB5B3}" type="presParOf" srcId="{AD37B9DD-DA1C-4237-8CF3-89E2F6C18E6B}" destId="{27463307-BF82-48B4-805B-EA0817E28039}" srcOrd="16" destOrd="0" presId="urn:microsoft.com/office/officeart/2016/7/layout/RepeatingBendingProcessNew"/>
    <dgm:cxn modelId="{7EE5FD1F-8E78-412D-B305-14CB1A017CFF}" type="presParOf" srcId="{AD37B9DD-DA1C-4237-8CF3-89E2F6C18E6B}" destId="{0140D3C7-8BA2-4036-A9BD-368F8D5B09C5}" srcOrd="17" destOrd="0" presId="urn:microsoft.com/office/officeart/2016/7/layout/RepeatingBendingProcessNew"/>
    <dgm:cxn modelId="{DF0F111E-A0B1-4B4E-BC3C-374B2D2BE21D}" type="presParOf" srcId="{0140D3C7-8BA2-4036-A9BD-368F8D5B09C5}" destId="{606544B5-BEAE-4920-B531-B0CFE17F65B2}" srcOrd="0" destOrd="0" presId="urn:microsoft.com/office/officeart/2016/7/layout/RepeatingBendingProcessNew"/>
    <dgm:cxn modelId="{4CE8EA82-7A07-423E-86C1-6E3677A627A8}" type="presParOf" srcId="{AD37B9DD-DA1C-4237-8CF3-89E2F6C18E6B}" destId="{9C1BC08D-C1A2-42CF-A6C1-92AA2F97802B}" srcOrd="18" destOrd="0" presId="urn:microsoft.com/office/officeart/2016/7/layout/RepeatingBendingProcessNew"/>
    <dgm:cxn modelId="{9DF75536-60E7-4C0B-811D-01F1C989BD87}" type="presParOf" srcId="{AD37B9DD-DA1C-4237-8CF3-89E2F6C18E6B}" destId="{6E031B95-7116-46E4-90CE-3B883B9D61CB}" srcOrd="19" destOrd="0" presId="urn:microsoft.com/office/officeart/2016/7/layout/RepeatingBendingProcessNew"/>
    <dgm:cxn modelId="{B58EC505-EEA7-437E-8396-DFCC953790C1}" type="presParOf" srcId="{6E031B95-7116-46E4-90CE-3B883B9D61CB}" destId="{554BFAE0-A57B-43C9-B0A5-4717CDDAE8B0}" srcOrd="0" destOrd="0" presId="urn:microsoft.com/office/officeart/2016/7/layout/RepeatingBendingProcessNew"/>
    <dgm:cxn modelId="{84931185-BABB-44F4-942C-8E9655E6BF02}" type="presParOf" srcId="{AD37B9DD-DA1C-4237-8CF3-89E2F6C18E6B}" destId="{36D71A3F-5355-47C8-B276-4CD11B92C6EF}" srcOrd="20" destOrd="0" presId="urn:microsoft.com/office/officeart/2016/7/layout/RepeatingBendingProcessNew"/>
    <dgm:cxn modelId="{F2BA6A06-7751-4323-9C2A-78D5114AB8C4}" type="presParOf" srcId="{AD37B9DD-DA1C-4237-8CF3-89E2F6C18E6B}" destId="{580DF8CC-3D7E-479E-950F-D4092CE25981}" srcOrd="21" destOrd="0" presId="urn:microsoft.com/office/officeart/2016/7/layout/RepeatingBendingProcessNew"/>
    <dgm:cxn modelId="{9EAEA98F-9E37-4955-8BBB-1FED18E7361D}" type="presParOf" srcId="{580DF8CC-3D7E-479E-950F-D4092CE25981}" destId="{FD5E29BB-4204-4243-B71E-356A884EA7DA}" srcOrd="0" destOrd="0" presId="urn:microsoft.com/office/officeart/2016/7/layout/RepeatingBendingProcessNew"/>
    <dgm:cxn modelId="{EC1270B2-284B-4DD7-B6D8-A610DB08A0DA}" type="presParOf" srcId="{AD37B9DD-DA1C-4237-8CF3-89E2F6C18E6B}" destId="{BAA20D38-8CD8-40A4-A4AC-11D66AA13C58}" srcOrd="22" destOrd="0" presId="urn:microsoft.com/office/officeart/2016/7/layout/RepeatingBendingProcessNew"/>
    <dgm:cxn modelId="{9590027C-2AB1-4650-AD3A-2A404652CC85}" type="presParOf" srcId="{AD37B9DD-DA1C-4237-8CF3-89E2F6C18E6B}" destId="{8798C4C0-554B-4352-83CD-57DDE44E3EFE}" srcOrd="23" destOrd="0" presId="urn:microsoft.com/office/officeart/2016/7/layout/RepeatingBendingProcessNew"/>
    <dgm:cxn modelId="{B8503683-9B31-474B-AC20-9890D8775F51}" type="presParOf" srcId="{8798C4C0-554B-4352-83CD-57DDE44E3EFE}" destId="{6304B9A8-B87F-4C6B-8A6B-436EEA6F6B40}" srcOrd="0" destOrd="0" presId="urn:microsoft.com/office/officeart/2016/7/layout/RepeatingBendingProcessNew"/>
    <dgm:cxn modelId="{587F5D26-5E79-4C12-AD57-EA3AD7BC1F1B}" type="presParOf" srcId="{AD37B9DD-DA1C-4237-8CF3-89E2F6C18E6B}" destId="{75261D19-3353-4A6F-B783-83DFCC6BA1F2}" srcOrd="24" destOrd="0" presId="urn:microsoft.com/office/officeart/2016/7/layout/RepeatingBendingProcessNew"/>
    <dgm:cxn modelId="{56D4ED6E-7F8C-460B-B639-012EC3E55E80}" type="presParOf" srcId="{AD37B9DD-DA1C-4237-8CF3-89E2F6C18E6B}" destId="{A84DADC2-D913-4E0B-894D-C8D54EF12EBD}" srcOrd="25" destOrd="0" presId="urn:microsoft.com/office/officeart/2016/7/layout/RepeatingBendingProcessNew"/>
    <dgm:cxn modelId="{CDD9B1C8-4E1F-441D-BE60-5D19296B24F8}" type="presParOf" srcId="{A84DADC2-D913-4E0B-894D-C8D54EF12EBD}" destId="{93772D8A-18FE-45FA-BBF0-53A1CF42C640}" srcOrd="0" destOrd="0" presId="urn:microsoft.com/office/officeart/2016/7/layout/RepeatingBendingProcessNew"/>
    <dgm:cxn modelId="{E99448F0-7E33-4059-BEAE-2E3A5845F543}" type="presParOf" srcId="{AD37B9DD-DA1C-4237-8CF3-89E2F6C18E6B}" destId="{BCC59680-F2B9-429E-8148-2694482725F4}" srcOrd="26" destOrd="0" presId="urn:microsoft.com/office/officeart/2016/7/layout/RepeatingBendingProcessNew"/>
    <dgm:cxn modelId="{F3A96E0B-0710-48B1-A7F3-1239B21EFADE}" type="presParOf" srcId="{AD37B9DD-DA1C-4237-8CF3-89E2F6C18E6B}" destId="{40ADABE2-41C6-4829-99BC-456FE70FF033}" srcOrd="27" destOrd="0" presId="urn:microsoft.com/office/officeart/2016/7/layout/RepeatingBendingProcessNew"/>
    <dgm:cxn modelId="{395562A4-AC0F-47DA-B571-8423C45CA591}" type="presParOf" srcId="{40ADABE2-41C6-4829-99BC-456FE70FF033}" destId="{A12B63F6-122E-4391-9E0F-7E07C584599B}" srcOrd="0" destOrd="0" presId="urn:microsoft.com/office/officeart/2016/7/layout/RepeatingBendingProcessNew"/>
    <dgm:cxn modelId="{12E10EF5-F593-4085-B81A-312108695746}" type="presParOf" srcId="{AD37B9DD-DA1C-4237-8CF3-89E2F6C18E6B}" destId="{787BD7BB-4B1D-4E10-B942-E87E1F7E3BCA}" srcOrd="28" destOrd="0" presId="urn:microsoft.com/office/officeart/2016/7/layout/RepeatingBendingProcessNew"/>
    <dgm:cxn modelId="{CEC10BD0-9C8A-4ADF-A3CA-624E3D52C3FE}" type="presParOf" srcId="{AD37B9DD-DA1C-4237-8CF3-89E2F6C18E6B}" destId="{F4E8ACE6-67DD-4969-8940-8DDFABB425B5}" srcOrd="29" destOrd="0" presId="urn:microsoft.com/office/officeart/2016/7/layout/RepeatingBendingProcessNew"/>
    <dgm:cxn modelId="{80ECF58E-C7F2-44C0-93B8-B8E447794034}" type="presParOf" srcId="{F4E8ACE6-67DD-4969-8940-8DDFABB425B5}" destId="{A46BF11D-00EE-440D-A8B9-44A7158CA38A}" srcOrd="0" destOrd="0" presId="urn:microsoft.com/office/officeart/2016/7/layout/RepeatingBendingProcessNew"/>
    <dgm:cxn modelId="{FDED6056-0FDF-4EF8-B568-0E3D5A2B40D6}" type="presParOf" srcId="{AD37B9DD-DA1C-4237-8CF3-89E2F6C18E6B}" destId="{734FCFFB-BA2F-4A5B-8372-0C429000A30C}" srcOrd="30" destOrd="0" presId="urn:microsoft.com/office/officeart/2016/7/layout/RepeatingBendingProcessNew"/>
    <dgm:cxn modelId="{8BCED1D1-7C01-4A7B-A668-5A047FEDB668}" type="presParOf" srcId="{AD37B9DD-DA1C-4237-8CF3-89E2F6C18E6B}" destId="{AF5276FC-94AD-42F9-B18C-60DDB0641384}" srcOrd="31" destOrd="0" presId="urn:microsoft.com/office/officeart/2016/7/layout/RepeatingBendingProcessNew"/>
    <dgm:cxn modelId="{A9CC5F41-D3E3-4C83-9BBF-1D6812B85454}" type="presParOf" srcId="{AF5276FC-94AD-42F9-B18C-60DDB0641384}" destId="{BA758F56-7681-45A8-91AE-4E19F7E5F2C3}" srcOrd="0" destOrd="0" presId="urn:microsoft.com/office/officeart/2016/7/layout/RepeatingBendingProcessNew"/>
    <dgm:cxn modelId="{2CB27CC4-43EE-4C4E-BE5A-BD1B4725AC88}" type="presParOf" srcId="{AD37B9DD-DA1C-4237-8CF3-89E2F6C18E6B}" destId="{A34235B4-FF36-466F-A2FA-E23EFE117D0A}" srcOrd="32" destOrd="0" presId="urn:microsoft.com/office/officeart/2016/7/layout/RepeatingBendingProcessNew"/>
    <dgm:cxn modelId="{041354BA-8B7F-4787-844A-0411A84855CF}" type="presParOf" srcId="{AD37B9DD-DA1C-4237-8CF3-89E2F6C18E6B}" destId="{7BB736BB-82EC-4BEF-9343-658A51A99591}" srcOrd="33" destOrd="0" presId="urn:microsoft.com/office/officeart/2016/7/layout/RepeatingBendingProcessNew"/>
    <dgm:cxn modelId="{4137F309-20B1-4450-A907-CA83CA7044A4}" type="presParOf" srcId="{7BB736BB-82EC-4BEF-9343-658A51A99591}" destId="{8B7E5B09-EDEE-4D2E-B72A-D71BF3E1F411}" srcOrd="0" destOrd="0" presId="urn:microsoft.com/office/officeart/2016/7/layout/RepeatingBendingProcessNew"/>
    <dgm:cxn modelId="{61DB6DAC-EE02-4E0E-92B6-B6F49CF6AEB7}" type="presParOf" srcId="{AD37B9DD-DA1C-4237-8CF3-89E2F6C18E6B}" destId="{942DD47E-C2D3-45D3-BCF2-B63D3A54A36E}" srcOrd="34" destOrd="0" presId="urn:microsoft.com/office/officeart/2016/7/layout/RepeatingBendingProcessNew"/>
    <dgm:cxn modelId="{3906CCD3-BCBA-409B-BD15-6CB00D703A81}" type="presParOf" srcId="{AD37B9DD-DA1C-4237-8CF3-89E2F6C18E6B}" destId="{45349D16-89F4-4DFB-969C-43EBACA3E1E8}" srcOrd="35" destOrd="0" presId="urn:microsoft.com/office/officeart/2016/7/layout/RepeatingBendingProcessNew"/>
    <dgm:cxn modelId="{9E991A61-65EC-4B1C-8491-6C0826340202}" type="presParOf" srcId="{45349D16-89F4-4DFB-969C-43EBACA3E1E8}" destId="{E4F33F32-5469-4FE1-805E-86528B0B9543}" srcOrd="0" destOrd="0" presId="urn:microsoft.com/office/officeart/2016/7/layout/RepeatingBendingProcessNew"/>
    <dgm:cxn modelId="{46140C95-2310-4889-85E3-D7105AD27AAC}" type="presParOf" srcId="{AD37B9DD-DA1C-4237-8CF3-89E2F6C18E6B}" destId="{040C4262-C95D-4B0F-BDD7-76F864379774}" srcOrd="36" destOrd="0" presId="urn:microsoft.com/office/officeart/2016/7/layout/RepeatingBendingProcessNew"/>
    <dgm:cxn modelId="{DF446FDC-891E-4147-B5A9-29D9129974A1}" type="presParOf" srcId="{AD37B9DD-DA1C-4237-8CF3-89E2F6C18E6B}" destId="{D54A0265-8E02-42D8-89D7-A9EBDE834FE8}" srcOrd="37" destOrd="0" presId="urn:microsoft.com/office/officeart/2016/7/layout/RepeatingBendingProcessNew"/>
    <dgm:cxn modelId="{FB0A2CC4-8103-41A0-A8FA-EDF95DB74E80}" type="presParOf" srcId="{D54A0265-8E02-42D8-89D7-A9EBDE834FE8}" destId="{F135D054-3190-401E-B922-EE2323509A0B}" srcOrd="0" destOrd="0" presId="urn:microsoft.com/office/officeart/2016/7/layout/RepeatingBendingProcessNew"/>
    <dgm:cxn modelId="{B10E5703-F973-4D5B-9451-FDFB53DCB6EC}" type="presParOf" srcId="{AD37B9DD-DA1C-4237-8CF3-89E2F6C18E6B}" destId="{829DEACF-FB1C-4CBB-AC9B-DA802BC6F61F}" srcOrd="38" destOrd="0" presId="urn:microsoft.com/office/officeart/2016/7/layout/RepeatingBendingProcessNew"/>
    <dgm:cxn modelId="{E940A962-A136-41FF-A341-083C2515E797}" type="presParOf" srcId="{AD37B9DD-DA1C-4237-8CF3-89E2F6C18E6B}" destId="{5555617C-4A07-4789-99AB-D6ABE858E2B1}" srcOrd="39" destOrd="0" presId="urn:microsoft.com/office/officeart/2016/7/layout/RepeatingBendingProcessNew"/>
    <dgm:cxn modelId="{4831AB8C-EB61-4D01-A3A3-E65CE9E6B318}" type="presParOf" srcId="{5555617C-4A07-4789-99AB-D6ABE858E2B1}" destId="{009951A8-510A-4E0F-ABA4-2AB26BFE5BDF}" srcOrd="0" destOrd="0" presId="urn:microsoft.com/office/officeart/2016/7/layout/RepeatingBendingProcessNew"/>
    <dgm:cxn modelId="{CE4BE2E4-AE63-4A52-8603-EAF6BD713A0C}" type="presParOf" srcId="{AD37B9DD-DA1C-4237-8CF3-89E2F6C18E6B}" destId="{700C1D04-5AF1-4126-9E7A-ABB640C6FD66}" srcOrd="40" destOrd="0" presId="urn:microsoft.com/office/officeart/2016/7/layout/RepeatingBendingProcessNew"/>
    <dgm:cxn modelId="{8123F55F-F3DC-47E9-9C31-E1F6133BBB56}" type="presParOf" srcId="{AD37B9DD-DA1C-4237-8CF3-89E2F6C18E6B}" destId="{D7F02CDA-296F-47AE-8E95-FCBB54020FF2}" srcOrd="41" destOrd="0" presId="urn:microsoft.com/office/officeart/2016/7/layout/RepeatingBendingProcessNew"/>
    <dgm:cxn modelId="{9A2274DE-74FA-4A66-AEC9-A4441DED9E84}" type="presParOf" srcId="{D7F02CDA-296F-47AE-8E95-FCBB54020FF2}" destId="{AD4958A9-17B3-49CE-BA86-B165BBCD293E}" srcOrd="0" destOrd="0" presId="urn:microsoft.com/office/officeart/2016/7/layout/RepeatingBendingProcessNew"/>
    <dgm:cxn modelId="{A8518CFA-9156-4A8D-809C-9AE598A88027}" type="presParOf" srcId="{AD37B9DD-DA1C-4237-8CF3-89E2F6C18E6B}" destId="{767142FB-FED6-41CC-A39A-B460CC49C76C}" srcOrd="42" destOrd="0" presId="urn:microsoft.com/office/officeart/2016/7/layout/RepeatingBendingProcessNew"/>
    <dgm:cxn modelId="{5E70AB71-7EA0-4F94-9CDE-8A22FD6CC16B}" type="presParOf" srcId="{AD37B9DD-DA1C-4237-8CF3-89E2F6C18E6B}" destId="{FCC85DCD-9886-410C-BD22-EE7C02FD1F4B}" srcOrd="43" destOrd="0" presId="urn:microsoft.com/office/officeart/2016/7/layout/RepeatingBendingProcessNew"/>
    <dgm:cxn modelId="{99714CAB-7666-4E14-8EAD-6DE789A64B0A}" type="presParOf" srcId="{FCC85DCD-9886-410C-BD22-EE7C02FD1F4B}" destId="{0AA88A72-E53E-40AC-82A5-07ACC953E302}" srcOrd="0" destOrd="0" presId="urn:microsoft.com/office/officeart/2016/7/layout/RepeatingBendingProcessNew"/>
    <dgm:cxn modelId="{E5C91768-6C3A-4BD1-9BE4-4EA0B974E675}" type="presParOf" srcId="{AD37B9DD-DA1C-4237-8CF3-89E2F6C18E6B}" destId="{0578616D-5822-47F3-A9E9-FBE4AC57D781}" srcOrd="44" destOrd="0" presId="urn:microsoft.com/office/officeart/2016/7/layout/RepeatingBendingProcessNew"/>
    <dgm:cxn modelId="{FDB8C1A8-CCA1-4037-AD68-4ADA4A3E58FF}" type="presParOf" srcId="{AD37B9DD-DA1C-4237-8CF3-89E2F6C18E6B}" destId="{51A76B78-CD39-4BCA-A2F3-A35ECE9E9650}" srcOrd="45" destOrd="0" presId="urn:microsoft.com/office/officeart/2016/7/layout/RepeatingBendingProcessNew"/>
    <dgm:cxn modelId="{67C7AA85-964D-4076-B4AE-D6956AEA8885}" type="presParOf" srcId="{51A76B78-CD39-4BCA-A2F3-A35ECE9E9650}" destId="{E8FD3C78-7083-4C48-8287-E8650102CA66}" srcOrd="0" destOrd="0" presId="urn:microsoft.com/office/officeart/2016/7/layout/RepeatingBendingProcessNew"/>
    <dgm:cxn modelId="{533FE4D5-A147-46B6-9509-7368B3A7FB3F}" type="presParOf" srcId="{AD37B9DD-DA1C-4237-8CF3-89E2F6C18E6B}" destId="{FDB84834-1FAE-41B2-96B3-70B20EE4D129}" srcOrd="46" destOrd="0" presId="urn:microsoft.com/office/officeart/2016/7/layout/RepeatingBendingProcessNew"/>
    <dgm:cxn modelId="{AA062A1B-AFDF-464E-865C-6B2996D8FB23}" type="presParOf" srcId="{AD37B9DD-DA1C-4237-8CF3-89E2F6C18E6B}" destId="{5211F646-CFEB-4885-A3BC-37EA8E0C5EB8}" srcOrd="47" destOrd="0" presId="urn:microsoft.com/office/officeart/2016/7/layout/RepeatingBendingProcessNew"/>
    <dgm:cxn modelId="{57118B9C-D9EA-4B9D-B84A-3B5106371DA0}" type="presParOf" srcId="{5211F646-CFEB-4885-A3BC-37EA8E0C5EB8}" destId="{A9DE4E04-ECB7-4507-BCA6-F7861F7635BB}" srcOrd="0" destOrd="0" presId="urn:microsoft.com/office/officeart/2016/7/layout/RepeatingBendingProcessNew"/>
    <dgm:cxn modelId="{442E069E-7AC2-4DFE-A2DE-ECDD1E6EE3F6}" type="presParOf" srcId="{AD37B9DD-DA1C-4237-8CF3-89E2F6C18E6B}" destId="{797F7C24-93E5-4DA9-AD63-4DF9DFE5A3CC}" srcOrd="48" destOrd="0" presId="urn:microsoft.com/office/officeart/2016/7/layout/RepeatingBendingProcessNew"/>
    <dgm:cxn modelId="{8DA6CBAE-76A0-44A3-85F9-6BEFE5777593}" type="presParOf" srcId="{AD37B9DD-DA1C-4237-8CF3-89E2F6C18E6B}" destId="{FEDC2FC9-2345-4FB8-949D-E25E8B3580BA}" srcOrd="49" destOrd="0" presId="urn:microsoft.com/office/officeart/2016/7/layout/RepeatingBendingProcessNew"/>
    <dgm:cxn modelId="{B2C0AEA7-E9BB-4010-BBF8-CCF043995928}" type="presParOf" srcId="{FEDC2FC9-2345-4FB8-949D-E25E8B3580BA}" destId="{D15BF2BE-0891-4A90-BDF3-DDADFD905CBA}" srcOrd="0" destOrd="0" presId="urn:microsoft.com/office/officeart/2016/7/layout/RepeatingBendingProcessNew"/>
    <dgm:cxn modelId="{729B8C46-470F-4190-9206-E38474BE13A0}" type="presParOf" srcId="{AD37B9DD-DA1C-4237-8CF3-89E2F6C18E6B}" destId="{3DE6E6ED-4939-4DAC-832C-6038316976C9}" srcOrd="50" destOrd="0" presId="urn:microsoft.com/office/officeart/2016/7/layout/RepeatingBendingProcessNew"/>
    <dgm:cxn modelId="{F22DA486-9C16-4E2C-B64D-B9C5036B95D8}" type="presParOf" srcId="{AD37B9DD-DA1C-4237-8CF3-89E2F6C18E6B}" destId="{2785E05D-8BBC-4388-BD05-6216E33A4735}" srcOrd="51" destOrd="0" presId="urn:microsoft.com/office/officeart/2016/7/layout/RepeatingBendingProcessNew"/>
    <dgm:cxn modelId="{0D1A4DED-1BD0-4AA4-B203-23332A974A81}" type="presParOf" srcId="{2785E05D-8BBC-4388-BD05-6216E33A4735}" destId="{8FE43615-797F-49C6-9650-644188DF01B3}" srcOrd="0" destOrd="0" presId="urn:microsoft.com/office/officeart/2016/7/layout/RepeatingBendingProcessNew"/>
    <dgm:cxn modelId="{8377C5DC-0CA5-40FD-BEBF-A3F1970507D6}" type="presParOf" srcId="{AD37B9DD-DA1C-4237-8CF3-89E2F6C18E6B}" destId="{DF35597A-E9D5-4D6E-8107-87A590DC1335}" srcOrd="52" destOrd="0" presId="urn:microsoft.com/office/officeart/2016/7/layout/RepeatingBendingProcessNew"/>
    <dgm:cxn modelId="{203608C2-C0A8-45F6-A995-696FEA39CA95}" type="presParOf" srcId="{AD37B9DD-DA1C-4237-8CF3-89E2F6C18E6B}" destId="{D259D746-3D0E-405A-B065-FCD900107E71}" srcOrd="53" destOrd="0" presId="urn:microsoft.com/office/officeart/2016/7/layout/RepeatingBendingProcessNew"/>
    <dgm:cxn modelId="{09BD36F6-8C20-4919-81C2-84BE44901993}" type="presParOf" srcId="{D259D746-3D0E-405A-B065-FCD900107E71}" destId="{9145E19F-6DE3-423A-A296-C301DD0920BF}" srcOrd="0" destOrd="0" presId="urn:microsoft.com/office/officeart/2016/7/layout/RepeatingBendingProcessNew"/>
    <dgm:cxn modelId="{C15FAA45-6E5F-4A70-9D8E-1466F4FE68F4}" type="presParOf" srcId="{AD37B9DD-DA1C-4237-8CF3-89E2F6C18E6B}" destId="{F4B6BD46-FC8C-4E32-B7AE-33A084CB9FC2}" srcOrd="54" destOrd="0" presId="urn:microsoft.com/office/officeart/2016/7/layout/RepeatingBendingProcessNew"/>
    <dgm:cxn modelId="{21E2330C-B317-42FC-9939-E9D524930FE4}" type="presParOf" srcId="{AD37B9DD-DA1C-4237-8CF3-89E2F6C18E6B}" destId="{D8D4421D-937C-4055-832C-1236D69BC080}" srcOrd="55" destOrd="0" presId="urn:microsoft.com/office/officeart/2016/7/layout/RepeatingBendingProcessNew"/>
    <dgm:cxn modelId="{0CD2EE88-3602-4312-AF34-B17FF8A3EF96}" type="presParOf" srcId="{D8D4421D-937C-4055-832C-1236D69BC080}" destId="{4C4FC829-460C-48CC-A8A6-D83F2A07A076}" srcOrd="0" destOrd="0" presId="urn:microsoft.com/office/officeart/2016/7/layout/RepeatingBendingProcessNew"/>
    <dgm:cxn modelId="{ABFB56A8-72EC-433D-BB38-DA7E6A646DCE}" type="presParOf" srcId="{AD37B9DD-DA1C-4237-8CF3-89E2F6C18E6B}" destId="{74BDC7BD-0ADA-49BB-BE50-17C6DB0D04A5}" srcOrd="56" destOrd="0" presId="urn:microsoft.com/office/officeart/2016/7/layout/RepeatingBendingProcessNew"/>
    <dgm:cxn modelId="{4AA77AE0-747F-47A1-A131-D5751B9C7D31}" type="presParOf" srcId="{AD37B9DD-DA1C-4237-8CF3-89E2F6C18E6B}" destId="{88F9F20D-BD9C-4A17-8B36-6AEEC867760B}" srcOrd="57" destOrd="0" presId="urn:microsoft.com/office/officeart/2016/7/layout/RepeatingBendingProcessNew"/>
    <dgm:cxn modelId="{FD10406D-A53B-4ADE-8854-3B893ABFED73}" type="presParOf" srcId="{88F9F20D-BD9C-4A17-8B36-6AEEC867760B}" destId="{677E376E-B911-4A0A-951B-94D3271A867E}" srcOrd="0" destOrd="0" presId="urn:microsoft.com/office/officeart/2016/7/layout/RepeatingBendingProcessNew"/>
    <dgm:cxn modelId="{86A4713C-14F0-4E54-A7FB-BA4E32802E0D}" type="presParOf" srcId="{AD37B9DD-DA1C-4237-8CF3-89E2F6C18E6B}" destId="{89AE7E98-F88F-439B-B97F-7E9B76765D79}" srcOrd="58" destOrd="0" presId="urn:microsoft.com/office/officeart/2016/7/layout/RepeatingBendingProcessNew"/>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29F320-E1EC-4724-98BB-CC874D335914}"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141D0F08-7B99-453C-B79F-0201B6FB7E60}">
      <dgm:prSet/>
      <dgm:spPr/>
      <dgm:t>
        <a:bodyPr/>
        <a:lstStyle/>
        <a:p>
          <a:r>
            <a:rPr lang="en-US" b="1" i="0" baseline="0" dirty="0"/>
            <a:t>SDLC Overview: </a:t>
          </a:r>
          <a:r>
            <a:rPr lang="en-US" b="0" i="1" baseline="0" dirty="0"/>
            <a:t>SDLC is a set of processes used to design, develop, test, and deploy software.</a:t>
          </a:r>
          <a:endParaRPr lang="en-US" b="0" i="1" dirty="0"/>
        </a:p>
      </dgm:t>
    </dgm:pt>
    <dgm:pt modelId="{0781117F-9F7B-4EE5-9606-270C1FA333BE}" type="parTrans" cxnId="{032E4FFB-34B1-4496-9196-79029F4378FA}">
      <dgm:prSet/>
      <dgm:spPr/>
      <dgm:t>
        <a:bodyPr/>
        <a:lstStyle/>
        <a:p>
          <a:endParaRPr lang="en-US"/>
        </a:p>
      </dgm:t>
    </dgm:pt>
    <dgm:pt modelId="{42670DB2-4698-4822-A528-5445990C1350}" type="sibTrans" cxnId="{032E4FFB-34B1-4496-9196-79029F4378FA}">
      <dgm:prSet/>
      <dgm:spPr/>
      <dgm:t>
        <a:bodyPr/>
        <a:lstStyle/>
        <a:p>
          <a:endParaRPr lang="en-US"/>
        </a:p>
      </dgm:t>
    </dgm:pt>
    <dgm:pt modelId="{761A964A-45EB-4DB7-A5C8-B2F7AA6F039B}">
      <dgm:prSet/>
      <dgm:spPr/>
      <dgm:t>
        <a:bodyPr/>
        <a:lstStyle/>
        <a:p>
          <a:r>
            <a:rPr lang="en-US" b="1" i="0" baseline="0" dirty="0"/>
            <a:t>Integration Points: </a:t>
          </a:r>
          <a:r>
            <a:rPr lang="en-US" b="0" i="1" baseline="0" dirty="0"/>
            <a:t>SDLC aligns primarily with the Service Transition stage, ensuring smooth deployment and release of software services.</a:t>
          </a:r>
          <a:endParaRPr lang="en-US" b="0" i="1" dirty="0"/>
        </a:p>
      </dgm:t>
    </dgm:pt>
    <dgm:pt modelId="{DA64DF58-266B-4720-BECB-398BB382CFFD}" type="parTrans" cxnId="{0A1CBC02-080E-44D4-A35F-06C8F43B6DC4}">
      <dgm:prSet/>
      <dgm:spPr/>
      <dgm:t>
        <a:bodyPr/>
        <a:lstStyle/>
        <a:p>
          <a:endParaRPr lang="en-US"/>
        </a:p>
      </dgm:t>
    </dgm:pt>
    <dgm:pt modelId="{37F06C43-55C0-479B-BC5D-498C3B32D6FF}" type="sibTrans" cxnId="{0A1CBC02-080E-44D4-A35F-06C8F43B6DC4}">
      <dgm:prSet/>
      <dgm:spPr/>
      <dgm:t>
        <a:bodyPr/>
        <a:lstStyle/>
        <a:p>
          <a:endParaRPr lang="en-US"/>
        </a:p>
      </dgm:t>
    </dgm:pt>
    <dgm:pt modelId="{502B393D-BC77-4110-8BA1-3F16C2C59DF9}" type="pres">
      <dgm:prSet presAssocID="{0D29F320-E1EC-4724-98BB-CC874D335914}" presName="hierChild1" presStyleCnt="0">
        <dgm:presLayoutVars>
          <dgm:chPref val="1"/>
          <dgm:dir/>
          <dgm:animOne val="branch"/>
          <dgm:animLvl val="lvl"/>
          <dgm:resizeHandles/>
        </dgm:presLayoutVars>
      </dgm:prSet>
      <dgm:spPr/>
    </dgm:pt>
    <dgm:pt modelId="{FD25BE47-2A1E-46E6-BF4E-E811D3D4BE36}" type="pres">
      <dgm:prSet presAssocID="{141D0F08-7B99-453C-B79F-0201B6FB7E60}" presName="hierRoot1" presStyleCnt="0"/>
      <dgm:spPr/>
    </dgm:pt>
    <dgm:pt modelId="{F60CD219-21BE-4D94-A5F8-C669FCF2D1BC}" type="pres">
      <dgm:prSet presAssocID="{141D0F08-7B99-453C-B79F-0201B6FB7E60}" presName="composite" presStyleCnt="0"/>
      <dgm:spPr/>
    </dgm:pt>
    <dgm:pt modelId="{FC9DB0AD-06DF-4E76-AE44-6E585485E41A}" type="pres">
      <dgm:prSet presAssocID="{141D0F08-7B99-453C-B79F-0201B6FB7E60}" presName="background" presStyleLbl="node0" presStyleIdx="0" presStyleCnt="2"/>
      <dgm:spPr/>
    </dgm:pt>
    <dgm:pt modelId="{21441966-179E-4FCD-BC60-09A327D6A548}" type="pres">
      <dgm:prSet presAssocID="{141D0F08-7B99-453C-B79F-0201B6FB7E60}" presName="text" presStyleLbl="fgAcc0" presStyleIdx="0" presStyleCnt="2">
        <dgm:presLayoutVars>
          <dgm:chPref val="3"/>
        </dgm:presLayoutVars>
      </dgm:prSet>
      <dgm:spPr/>
    </dgm:pt>
    <dgm:pt modelId="{9B0C9B72-D880-41FF-A08A-BB3396E55940}" type="pres">
      <dgm:prSet presAssocID="{141D0F08-7B99-453C-B79F-0201B6FB7E60}" presName="hierChild2" presStyleCnt="0"/>
      <dgm:spPr/>
    </dgm:pt>
    <dgm:pt modelId="{CDF2B490-0DF4-49DF-92BF-6F306C43A05E}" type="pres">
      <dgm:prSet presAssocID="{761A964A-45EB-4DB7-A5C8-B2F7AA6F039B}" presName="hierRoot1" presStyleCnt="0"/>
      <dgm:spPr/>
    </dgm:pt>
    <dgm:pt modelId="{E1CC9603-561B-4AB3-8EB4-65102C070B16}" type="pres">
      <dgm:prSet presAssocID="{761A964A-45EB-4DB7-A5C8-B2F7AA6F039B}" presName="composite" presStyleCnt="0"/>
      <dgm:spPr/>
    </dgm:pt>
    <dgm:pt modelId="{D440D1F6-AF05-436B-BD6F-B188F4D55E85}" type="pres">
      <dgm:prSet presAssocID="{761A964A-45EB-4DB7-A5C8-B2F7AA6F039B}" presName="background" presStyleLbl="node0" presStyleIdx="1" presStyleCnt="2"/>
      <dgm:spPr/>
    </dgm:pt>
    <dgm:pt modelId="{9CBE14DC-B446-4F17-B577-7D1062590BE6}" type="pres">
      <dgm:prSet presAssocID="{761A964A-45EB-4DB7-A5C8-B2F7AA6F039B}" presName="text" presStyleLbl="fgAcc0" presStyleIdx="1" presStyleCnt="2">
        <dgm:presLayoutVars>
          <dgm:chPref val="3"/>
        </dgm:presLayoutVars>
      </dgm:prSet>
      <dgm:spPr/>
    </dgm:pt>
    <dgm:pt modelId="{EBB15DFB-B526-4026-826A-C78EC67287A7}" type="pres">
      <dgm:prSet presAssocID="{761A964A-45EB-4DB7-A5C8-B2F7AA6F039B}" presName="hierChild2" presStyleCnt="0"/>
      <dgm:spPr/>
    </dgm:pt>
  </dgm:ptLst>
  <dgm:cxnLst>
    <dgm:cxn modelId="{0A1CBC02-080E-44D4-A35F-06C8F43B6DC4}" srcId="{0D29F320-E1EC-4724-98BB-CC874D335914}" destId="{761A964A-45EB-4DB7-A5C8-B2F7AA6F039B}" srcOrd="1" destOrd="0" parTransId="{DA64DF58-266B-4720-BECB-398BB382CFFD}" sibTransId="{37F06C43-55C0-479B-BC5D-498C3B32D6FF}"/>
    <dgm:cxn modelId="{3CA6F310-2D4B-4787-B9CC-FC22C94FC4E2}" type="presOf" srcId="{0D29F320-E1EC-4724-98BB-CC874D335914}" destId="{502B393D-BC77-4110-8BA1-3F16C2C59DF9}" srcOrd="0" destOrd="0" presId="urn:microsoft.com/office/officeart/2005/8/layout/hierarchy1"/>
    <dgm:cxn modelId="{F5960C1C-6EBC-4394-82B1-943D638F0378}" type="presOf" srcId="{141D0F08-7B99-453C-B79F-0201B6FB7E60}" destId="{21441966-179E-4FCD-BC60-09A327D6A548}" srcOrd="0" destOrd="0" presId="urn:microsoft.com/office/officeart/2005/8/layout/hierarchy1"/>
    <dgm:cxn modelId="{FCCC9F79-A757-4B42-AE64-C5DD93BFAA57}" type="presOf" srcId="{761A964A-45EB-4DB7-A5C8-B2F7AA6F039B}" destId="{9CBE14DC-B446-4F17-B577-7D1062590BE6}" srcOrd="0" destOrd="0" presId="urn:microsoft.com/office/officeart/2005/8/layout/hierarchy1"/>
    <dgm:cxn modelId="{032E4FFB-34B1-4496-9196-79029F4378FA}" srcId="{0D29F320-E1EC-4724-98BB-CC874D335914}" destId="{141D0F08-7B99-453C-B79F-0201B6FB7E60}" srcOrd="0" destOrd="0" parTransId="{0781117F-9F7B-4EE5-9606-270C1FA333BE}" sibTransId="{42670DB2-4698-4822-A528-5445990C1350}"/>
    <dgm:cxn modelId="{8C382ED7-49F5-4BF8-AABF-5A76B915352E}" type="presParOf" srcId="{502B393D-BC77-4110-8BA1-3F16C2C59DF9}" destId="{FD25BE47-2A1E-46E6-BF4E-E811D3D4BE36}" srcOrd="0" destOrd="0" presId="urn:microsoft.com/office/officeart/2005/8/layout/hierarchy1"/>
    <dgm:cxn modelId="{41007BB4-6B63-43A6-91E6-6BB7945FBDB7}" type="presParOf" srcId="{FD25BE47-2A1E-46E6-BF4E-E811D3D4BE36}" destId="{F60CD219-21BE-4D94-A5F8-C669FCF2D1BC}" srcOrd="0" destOrd="0" presId="urn:microsoft.com/office/officeart/2005/8/layout/hierarchy1"/>
    <dgm:cxn modelId="{5D14B96E-55FF-4B2E-BD11-108798CA75FC}" type="presParOf" srcId="{F60CD219-21BE-4D94-A5F8-C669FCF2D1BC}" destId="{FC9DB0AD-06DF-4E76-AE44-6E585485E41A}" srcOrd="0" destOrd="0" presId="urn:microsoft.com/office/officeart/2005/8/layout/hierarchy1"/>
    <dgm:cxn modelId="{28A9A6DC-484E-41A8-859F-C026876AA002}" type="presParOf" srcId="{F60CD219-21BE-4D94-A5F8-C669FCF2D1BC}" destId="{21441966-179E-4FCD-BC60-09A327D6A548}" srcOrd="1" destOrd="0" presId="urn:microsoft.com/office/officeart/2005/8/layout/hierarchy1"/>
    <dgm:cxn modelId="{FDECF5F8-0326-46C3-8DC1-67FE89ACE08A}" type="presParOf" srcId="{FD25BE47-2A1E-46E6-BF4E-E811D3D4BE36}" destId="{9B0C9B72-D880-41FF-A08A-BB3396E55940}" srcOrd="1" destOrd="0" presId="urn:microsoft.com/office/officeart/2005/8/layout/hierarchy1"/>
    <dgm:cxn modelId="{A105C6A3-2B4D-4621-8902-8F4A48758D7D}" type="presParOf" srcId="{502B393D-BC77-4110-8BA1-3F16C2C59DF9}" destId="{CDF2B490-0DF4-49DF-92BF-6F306C43A05E}" srcOrd="1" destOrd="0" presId="urn:microsoft.com/office/officeart/2005/8/layout/hierarchy1"/>
    <dgm:cxn modelId="{B81FE9E7-4F42-4571-97D7-F726A9828411}" type="presParOf" srcId="{CDF2B490-0DF4-49DF-92BF-6F306C43A05E}" destId="{E1CC9603-561B-4AB3-8EB4-65102C070B16}" srcOrd="0" destOrd="0" presId="urn:microsoft.com/office/officeart/2005/8/layout/hierarchy1"/>
    <dgm:cxn modelId="{08FEDFE5-2DAD-4A9F-9AD1-D7DAB0327145}" type="presParOf" srcId="{E1CC9603-561B-4AB3-8EB4-65102C070B16}" destId="{D440D1F6-AF05-436B-BD6F-B188F4D55E85}" srcOrd="0" destOrd="0" presId="urn:microsoft.com/office/officeart/2005/8/layout/hierarchy1"/>
    <dgm:cxn modelId="{3369B3BB-0288-4F8A-AAAF-DF78B81A09D9}" type="presParOf" srcId="{E1CC9603-561B-4AB3-8EB4-65102C070B16}" destId="{9CBE14DC-B446-4F17-B577-7D1062590BE6}" srcOrd="1" destOrd="0" presId="urn:microsoft.com/office/officeart/2005/8/layout/hierarchy1"/>
    <dgm:cxn modelId="{F9F2923A-AFBA-46BB-99C4-1AB0CF463132}" type="presParOf" srcId="{CDF2B490-0DF4-49DF-92BF-6F306C43A05E}" destId="{EBB15DFB-B526-4026-826A-C78EC67287A7}"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33C3BA-4CE8-477A-B2F0-2C399C3056F8}">
      <dsp:nvSpPr>
        <dsp:cNvPr id="0" name=""/>
        <dsp:cNvSpPr/>
      </dsp:nvSpPr>
      <dsp:spPr>
        <a:xfrm>
          <a:off x="0" y="0"/>
          <a:ext cx="5027077" cy="1574597"/>
        </a:xfrm>
        <a:prstGeom prst="roundRect">
          <a:avLst>
            <a:gd name="adj" fmla="val 10000"/>
          </a:avLst>
        </a:prstGeom>
        <a:blipFill>
          <a:blip xmlns:r="http://schemas.openxmlformats.org/officeDocument/2006/relationships" r:embed="rId1">
            <a:duotone>
              <a:schemeClr val="accent2">
                <a:hueOff val="0"/>
                <a:satOff val="0"/>
                <a:lumOff val="0"/>
                <a:alphaOff val="0"/>
                <a:shade val="74000"/>
                <a:satMod val="130000"/>
                <a:lumMod val="90000"/>
              </a:schemeClr>
              <a:schemeClr val="accent2">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baseline="0"/>
            <a:t>Background:</a:t>
          </a:r>
          <a:r>
            <a:rPr lang="en-US" sz="1500" b="0" i="0" kern="1200" baseline="0"/>
            <a:t> Imagine you are part of an IT team in a company that provides online services. Your team is responsible for Incident Management, ensuring the timely resolution of IT issues to minimize impact on business operations. Today, a critical incident has been reported:</a:t>
          </a:r>
          <a:endParaRPr lang="en-US" sz="1500" kern="1200"/>
        </a:p>
      </dsp:txBody>
      <dsp:txXfrm>
        <a:off x="46118" y="46118"/>
        <a:ext cx="3327965" cy="1482361"/>
      </dsp:txXfrm>
    </dsp:sp>
    <dsp:sp modelId="{A3E7535D-FD38-4532-A647-C9B42F927EC9}">
      <dsp:nvSpPr>
        <dsp:cNvPr id="0" name=""/>
        <dsp:cNvSpPr/>
      </dsp:nvSpPr>
      <dsp:spPr>
        <a:xfrm>
          <a:off x="443565" y="1837029"/>
          <a:ext cx="5027077" cy="1574597"/>
        </a:xfrm>
        <a:prstGeom prst="roundRect">
          <a:avLst>
            <a:gd name="adj" fmla="val 10000"/>
          </a:avLst>
        </a:prstGeom>
        <a:blipFill>
          <a:blip xmlns:r="http://schemas.openxmlformats.org/officeDocument/2006/relationships" r:embed="rId1">
            <a:duotone>
              <a:schemeClr val="accent2">
                <a:hueOff val="1681577"/>
                <a:satOff val="-1786"/>
                <a:lumOff val="1372"/>
                <a:alphaOff val="0"/>
                <a:shade val="74000"/>
                <a:satMod val="130000"/>
                <a:lumMod val="90000"/>
              </a:schemeClr>
              <a:schemeClr val="accent2">
                <a:hueOff val="1681577"/>
                <a:satOff val="-1786"/>
                <a:lumOff val="1372"/>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baseline="0"/>
            <a:t>Scenario:</a:t>
          </a:r>
          <a:endParaRPr lang="en-US" sz="1500" kern="1200"/>
        </a:p>
      </dsp:txBody>
      <dsp:txXfrm>
        <a:off x="489683" y="1883147"/>
        <a:ext cx="3467787" cy="1482361"/>
      </dsp:txXfrm>
    </dsp:sp>
    <dsp:sp modelId="{86A19BC1-786C-46ED-A8E2-A4990C413EDA}">
      <dsp:nvSpPr>
        <dsp:cNvPr id="0" name=""/>
        <dsp:cNvSpPr/>
      </dsp:nvSpPr>
      <dsp:spPr>
        <a:xfrm>
          <a:off x="887131" y="3674059"/>
          <a:ext cx="5027077" cy="1574597"/>
        </a:xfrm>
        <a:prstGeom prst="roundRect">
          <a:avLst>
            <a:gd name="adj" fmla="val 10000"/>
          </a:avLst>
        </a:prstGeom>
        <a:blipFill>
          <a:blip xmlns:r="http://schemas.openxmlformats.org/officeDocument/2006/relationships" r:embed="rId1">
            <a:duotone>
              <a:schemeClr val="accent2">
                <a:hueOff val="3363155"/>
                <a:satOff val="-3572"/>
                <a:lumOff val="2745"/>
                <a:alphaOff val="0"/>
                <a:shade val="74000"/>
                <a:satMod val="130000"/>
                <a:lumMod val="90000"/>
              </a:schemeClr>
              <a:schemeClr val="accent2">
                <a:hueOff val="3363155"/>
                <a:satOff val="-3572"/>
                <a:lumOff val="2745"/>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baseline="0"/>
            <a:t>Incident Description:</a:t>
          </a:r>
          <a:r>
            <a:rPr lang="en-US" sz="1500" b="0" i="0" kern="1200" baseline="0"/>
            <a:t> Users are unable to access a key application critical to daily business operations.</a:t>
          </a:r>
          <a:endParaRPr lang="en-US" sz="1500" kern="1200"/>
        </a:p>
      </dsp:txBody>
      <dsp:txXfrm>
        <a:off x="933249" y="3720177"/>
        <a:ext cx="3467787" cy="1482361"/>
      </dsp:txXfrm>
    </dsp:sp>
    <dsp:sp modelId="{F77AE415-04B3-434D-99AB-050C571EBA3A}">
      <dsp:nvSpPr>
        <dsp:cNvPr id="0" name=""/>
        <dsp:cNvSpPr/>
      </dsp:nvSpPr>
      <dsp:spPr>
        <a:xfrm>
          <a:off x="4003589" y="1194069"/>
          <a:ext cx="1023488" cy="1023488"/>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233874" y="1194069"/>
        <a:ext cx="562918" cy="770175"/>
      </dsp:txXfrm>
    </dsp:sp>
    <dsp:sp modelId="{8249BF9E-FE3F-40AF-B104-4513728A47F7}">
      <dsp:nvSpPr>
        <dsp:cNvPr id="0" name=""/>
        <dsp:cNvSpPr/>
      </dsp:nvSpPr>
      <dsp:spPr>
        <a:xfrm>
          <a:off x="4447155" y="3020602"/>
          <a:ext cx="1023488" cy="1023488"/>
        </a:xfrm>
        <a:prstGeom prst="downArrow">
          <a:avLst>
            <a:gd name="adj1" fmla="val 55000"/>
            <a:gd name="adj2" fmla="val 45000"/>
          </a:avLst>
        </a:prstGeom>
        <a:solidFill>
          <a:schemeClr val="accent2">
            <a:tint val="40000"/>
            <a:alpha val="90000"/>
            <a:hueOff val="4183470"/>
            <a:satOff val="1428"/>
            <a:lumOff val="439"/>
            <a:alphaOff val="0"/>
          </a:schemeClr>
        </a:solidFill>
        <a:ln w="9525" cap="flat" cmpd="sng" algn="ctr">
          <a:solidFill>
            <a:schemeClr val="accent2">
              <a:tint val="40000"/>
              <a:alpha val="90000"/>
              <a:hueOff val="4183470"/>
              <a:satOff val="1428"/>
              <a:lumOff val="43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677440" y="3020602"/>
        <a:ext cx="562918" cy="7701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9E73CE-CAFE-4071-9BBC-E399AC9248F1}">
      <dsp:nvSpPr>
        <dsp:cNvPr id="0" name=""/>
        <dsp:cNvSpPr/>
      </dsp:nvSpPr>
      <dsp:spPr>
        <a:xfrm>
          <a:off x="1800950" y="328998"/>
          <a:ext cx="253310" cy="91440"/>
        </a:xfrm>
        <a:custGeom>
          <a:avLst/>
          <a:gdLst/>
          <a:ahLst/>
          <a:cxnLst/>
          <a:rect l="0" t="0" r="0" b="0"/>
          <a:pathLst>
            <a:path>
              <a:moveTo>
                <a:pt x="0" y="45720"/>
              </a:moveTo>
              <a:lnTo>
                <a:pt x="253310"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20508" y="373297"/>
        <a:ext cx="14195" cy="2841"/>
      </dsp:txXfrm>
    </dsp:sp>
    <dsp:sp modelId="{FCB5D79D-AA76-4A07-AB5D-E19DA0500AE2}">
      <dsp:nvSpPr>
        <dsp:cNvPr id="0" name=""/>
        <dsp:cNvSpPr/>
      </dsp:nvSpPr>
      <dsp:spPr>
        <a:xfrm>
          <a:off x="568359" y="4400"/>
          <a:ext cx="1234391" cy="740634"/>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486" tIns="63491" rIns="60486" bIns="63491" numCol="1" spcCol="1270" anchor="ctr" anchorCtr="0">
          <a:noAutofit/>
        </a:bodyPr>
        <a:lstStyle/>
        <a:p>
          <a:pPr marL="0" lvl="0" indent="0" algn="ctr" defTabSz="533400">
            <a:lnSpc>
              <a:spcPct val="90000"/>
            </a:lnSpc>
            <a:spcBef>
              <a:spcPct val="0"/>
            </a:spcBef>
            <a:spcAft>
              <a:spcPct val="35000"/>
            </a:spcAft>
            <a:buNone/>
          </a:pPr>
          <a:r>
            <a:rPr lang="en-US" sz="1200" b="1" i="0" kern="1200" baseline="0"/>
            <a:t>You are assigned the role of an </a:t>
          </a:r>
          <a:r>
            <a:rPr lang="en-US" sz="1200" b="0" i="0" kern="1200" baseline="0"/>
            <a:t>Incident Manager.</a:t>
          </a:r>
          <a:endParaRPr lang="en-US" sz="1200" kern="1200"/>
        </a:p>
      </dsp:txBody>
      <dsp:txXfrm>
        <a:off x="568359" y="4400"/>
        <a:ext cx="1234391" cy="740634"/>
      </dsp:txXfrm>
    </dsp:sp>
    <dsp:sp modelId="{144B2353-C2B7-49B1-9A62-C534A44EB186}">
      <dsp:nvSpPr>
        <dsp:cNvPr id="0" name=""/>
        <dsp:cNvSpPr/>
      </dsp:nvSpPr>
      <dsp:spPr>
        <a:xfrm>
          <a:off x="3319252" y="328998"/>
          <a:ext cx="253310" cy="91440"/>
        </a:xfrm>
        <a:custGeom>
          <a:avLst/>
          <a:gdLst/>
          <a:ahLst/>
          <a:cxnLst/>
          <a:rect l="0" t="0" r="0" b="0"/>
          <a:pathLst>
            <a:path>
              <a:moveTo>
                <a:pt x="0" y="45720"/>
              </a:moveTo>
              <a:lnTo>
                <a:pt x="253310" y="45720"/>
              </a:lnTo>
            </a:path>
          </a:pathLst>
        </a:custGeom>
        <a:noFill/>
        <a:ln w="9525" cap="flat" cmpd="sng" algn="ctr">
          <a:solidFill>
            <a:schemeClr val="accent2">
              <a:hueOff val="120113"/>
              <a:satOff val="-128"/>
              <a:lumOff val="9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38809" y="373297"/>
        <a:ext cx="14195" cy="2841"/>
      </dsp:txXfrm>
    </dsp:sp>
    <dsp:sp modelId="{C17D204F-4812-47A0-9793-D3C12DE0AE1C}">
      <dsp:nvSpPr>
        <dsp:cNvPr id="0" name=""/>
        <dsp:cNvSpPr/>
      </dsp:nvSpPr>
      <dsp:spPr>
        <a:xfrm>
          <a:off x="2086660" y="4400"/>
          <a:ext cx="1234391" cy="740634"/>
        </a:xfrm>
        <a:prstGeom prst="rect">
          <a:avLst/>
        </a:prstGeom>
        <a:solidFill>
          <a:schemeClr val="accent2">
            <a:hueOff val="115971"/>
            <a:satOff val="-123"/>
            <a:lumOff val="9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486" tIns="63491" rIns="60486" bIns="63491" numCol="1" spcCol="1270" anchor="ctr" anchorCtr="0">
          <a:noAutofit/>
        </a:bodyPr>
        <a:lstStyle/>
        <a:p>
          <a:pPr marL="0" lvl="0" indent="0" algn="ctr" defTabSz="533400">
            <a:lnSpc>
              <a:spcPct val="90000"/>
            </a:lnSpc>
            <a:spcBef>
              <a:spcPct val="0"/>
            </a:spcBef>
            <a:spcAft>
              <a:spcPct val="35000"/>
            </a:spcAft>
            <a:buNone/>
          </a:pPr>
          <a:r>
            <a:rPr lang="en-US" sz="1200" kern="1200" dirty="0"/>
            <a:t>Responsibility is to restore service as quickly as possible</a:t>
          </a:r>
        </a:p>
      </dsp:txBody>
      <dsp:txXfrm>
        <a:off x="2086660" y="4400"/>
        <a:ext cx="1234391" cy="740634"/>
      </dsp:txXfrm>
    </dsp:sp>
    <dsp:sp modelId="{2C1B8D53-AFB4-474B-9803-864DB52A54E9}">
      <dsp:nvSpPr>
        <dsp:cNvPr id="0" name=""/>
        <dsp:cNvSpPr/>
      </dsp:nvSpPr>
      <dsp:spPr>
        <a:xfrm>
          <a:off x="4837553" y="328998"/>
          <a:ext cx="253310" cy="91440"/>
        </a:xfrm>
        <a:custGeom>
          <a:avLst/>
          <a:gdLst/>
          <a:ahLst/>
          <a:cxnLst/>
          <a:rect l="0" t="0" r="0" b="0"/>
          <a:pathLst>
            <a:path>
              <a:moveTo>
                <a:pt x="0" y="45720"/>
              </a:moveTo>
              <a:lnTo>
                <a:pt x="253310" y="45720"/>
              </a:lnTo>
            </a:path>
          </a:pathLst>
        </a:custGeom>
        <a:noFill/>
        <a:ln w="9525" cap="flat" cmpd="sng" algn="ctr">
          <a:solidFill>
            <a:schemeClr val="accent2">
              <a:hueOff val="240225"/>
              <a:satOff val="-255"/>
              <a:lumOff val="19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57111" y="373297"/>
        <a:ext cx="14195" cy="2841"/>
      </dsp:txXfrm>
    </dsp:sp>
    <dsp:sp modelId="{04DD6F3A-C17D-4C76-9EF1-43EF66815B53}">
      <dsp:nvSpPr>
        <dsp:cNvPr id="0" name=""/>
        <dsp:cNvSpPr/>
      </dsp:nvSpPr>
      <dsp:spPr>
        <a:xfrm>
          <a:off x="3604962" y="4400"/>
          <a:ext cx="1234391" cy="740634"/>
        </a:xfrm>
        <a:prstGeom prst="rect">
          <a:avLst/>
        </a:prstGeom>
        <a:solidFill>
          <a:schemeClr val="accent2">
            <a:hueOff val="231942"/>
            <a:satOff val="-246"/>
            <a:lumOff val="18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486" tIns="63491" rIns="60486" bIns="63491" numCol="1" spcCol="1270" anchor="ctr" anchorCtr="0">
          <a:noAutofit/>
        </a:bodyPr>
        <a:lstStyle/>
        <a:p>
          <a:pPr marL="0" lvl="0" indent="0" algn="ctr" defTabSz="533400">
            <a:lnSpc>
              <a:spcPct val="90000"/>
            </a:lnSpc>
            <a:spcBef>
              <a:spcPct val="0"/>
            </a:spcBef>
            <a:spcAft>
              <a:spcPct val="35000"/>
            </a:spcAft>
            <a:buNone/>
          </a:pPr>
          <a:r>
            <a:rPr lang="en-US" sz="1200" b="0" i="0" kern="1200" baseline="0"/>
            <a:t>Key Information:</a:t>
          </a:r>
          <a:endParaRPr lang="en-US" sz="1200" kern="1200"/>
        </a:p>
      </dsp:txBody>
      <dsp:txXfrm>
        <a:off x="3604962" y="4400"/>
        <a:ext cx="1234391" cy="740634"/>
      </dsp:txXfrm>
    </dsp:sp>
    <dsp:sp modelId="{65F3FAED-9C9D-4EBA-B9A4-C775D6DD5BB4}">
      <dsp:nvSpPr>
        <dsp:cNvPr id="0" name=""/>
        <dsp:cNvSpPr/>
      </dsp:nvSpPr>
      <dsp:spPr>
        <a:xfrm>
          <a:off x="6355855" y="328998"/>
          <a:ext cx="253310" cy="91440"/>
        </a:xfrm>
        <a:custGeom>
          <a:avLst/>
          <a:gdLst/>
          <a:ahLst/>
          <a:cxnLst/>
          <a:rect l="0" t="0" r="0" b="0"/>
          <a:pathLst>
            <a:path>
              <a:moveTo>
                <a:pt x="0" y="45720"/>
              </a:moveTo>
              <a:lnTo>
                <a:pt x="253310" y="45720"/>
              </a:lnTo>
            </a:path>
          </a:pathLst>
        </a:custGeom>
        <a:noFill/>
        <a:ln w="9525" cap="flat" cmpd="sng" algn="ctr">
          <a:solidFill>
            <a:schemeClr val="accent2">
              <a:hueOff val="360338"/>
              <a:satOff val="-383"/>
              <a:lumOff val="294"/>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475412" y="373297"/>
        <a:ext cx="14195" cy="2841"/>
      </dsp:txXfrm>
    </dsp:sp>
    <dsp:sp modelId="{EFE718BB-ED83-4EBB-A180-682DD705DAB3}">
      <dsp:nvSpPr>
        <dsp:cNvPr id="0" name=""/>
        <dsp:cNvSpPr/>
      </dsp:nvSpPr>
      <dsp:spPr>
        <a:xfrm>
          <a:off x="5123264" y="4400"/>
          <a:ext cx="1234391" cy="740634"/>
        </a:xfrm>
        <a:prstGeom prst="rect">
          <a:avLst/>
        </a:prstGeom>
        <a:solidFill>
          <a:schemeClr val="accent2">
            <a:hueOff val="347913"/>
            <a:satOff val="-370"/>
            <a:lumOff val="28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486" tIns="63491" rIns="60486" bIns="63491" numCol="1" spcCol="1270" anchor="ctr" anchorCtr="0">
          <a:noAutofit/>
        </a:bodyPr>
        <a:lstStyle/>
        <a:p>
          <a:pPr marL="0" lvl="0" indent="0" algn="ctr" defTabSz="533400">
            <a:lnSpc>
              <a:spcPct val="90000"/>
            </a:lnSpc>
            <a:spcBef>
              <a:spcPct val="0"/>
            </a:spcBef>
            <a:spcAft>
              <a:spcPct val="35000"/>
            </a:spcAft>
            <a:buNone/>
          </a:pPr>
          <a:r>
            <a:rPr lang="en-US" sz="1200" b="1" i="0" kern="1200" baseline="0" dirty="0"/>
            <a:t>The incident has been categorized as "Major."</a:t>
          </a:r>
          <a:endParaRPr lang="en-US" sz="1200" kern="1200" dirty="0"/>
        </a:p>
      </dsp:txBody>
      <dsp:txXfrm>
        <a:off x="5123264" y="4400"/>
        <a:ext cx="1234391" cy="740634"/>
      </dsp:txXfrm>
    </dsp:sp>
    <dsp:sp modelId="{3C817BE0-9966-48E7-9958-4254EA649B7A}">
      <dsp:nvSpPr>
        <dsp:cNvPr id="0" name=""/>
        <dsp:cNvSpPr/>
      </dsp:nvSpPr>
      <dsp:spPr>
        <a:xfrm>
          <a:off x="7874157" y="328998"/>
          <a:ext cx="253310" cy="91440"/>
        </a:xfrm>
        <a:custGeom>
          <a:avLst/>
          <a:gdLst/>
          <a:ahLst/>
          <a:cxnLst/>
          <a:rect l="0" t="0" r="0" b="0"/>
          <a:pathLst>
            <a:path>
              <a:moveTo>
                <a:pt x="0" y="45720"/>
              </a:moveTo>
              <a:lnTo>
                <a:pt x="253310" y="45720"/>
              </a:lnTo>
            </a:path>
          </a:pathLst>
        </a:custGeom>
        <a:noFill/>
        <a:ln w="9525" cap="flat" cmpd="sng" algn="ctr">
          <a:solidFill>
            <a:schemeClr val="accent2">
              <a:hueOff val="480451"/>
              <a:satOff val="-510"/>
              <a:lumOff val="39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93714" y="373297"/>
        <a:ext cx="14195" cy="2841"/>
      </dsp:txXfrm>
    </dsp:sp>
    <dsp:sp modelId="{2E2EFE09-D3F8-43F1-8D30-F90B1976BF4D}">
      <dsp:nvSpPr>
        <dsp:cNvPr id="0" name=""/>
        <dsp:cNvSpPr/>
      </dsp:nvSpPr>
      <dsp:spPr>
        <a:xfrm>
          <a:off x="6641565" y="4400"/>
          <a:ext cx="1234391" cy="740634"/>
        </a:xfrm>
        <a:prstGeom prst="rect">
          <a:avLst/>
        </a:prstGeom>
        <a:solidFill>
          <a:schemeClr val="accent2">
            <a:hueOff val="463883"/>
            <a:satOff val="-493"/>
            <a:lumOff val="37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486" tIns="63491" rIns="60486" bIns="63491" numCol="1" spcCol="1270" anchor="ctr" anchorCtr="0">
          <a:noAutofit/>
        </a:bodyPr>
        <a:lstStyle/>
        <a:p>
          <a:pPr marL="0" lvl="0" indent="0" algn="ctr" defTabSz="533400">
            <a:lnSpc>
              <a:spcPct val="90000"/>
            </a:lnSpc>
            <a:spcBef>
              <a:spcPct val="0"/>
            </a:spcBef>
            <a:spcAft>
              <a:spcPct val="35000"/>
            </a:spcAft>
            <a:buNone/>
          </a:pPr>
          <a:r>
            <a:rPr lang="en-US" sz="1200" b="1" i="0" kern="1200" baseline="0"/>
            <a:t>Users from different departments are affected.</a:t>
          </a:r>
          <a:endParaRPr lang="en-US" sz="1200" kern="1200"/>
        </a:p>
      </dsp:txBody>
      <dsp:txXfrm>
        <a:off x="6641565" y="4400"/>
        <a:ext cx="1234391" cy="740634"/>
      </dsp:txXfrm>
    </dsp:sp>
    <dsp:sp modelId="{355D19A5-370C-41CB-9F6E-F76ED94AA455}">
      <dsp:nvSpPr>
        <dsp:cNvPr id="0" name=""/>
        <dsp:cNvSpPr/>
      </dsp:nvSpPr>
      <dsp:spPr>
        <a:xfrm>
          <a:off x="1185555" y="743235"/>
          <a:ext cx="7591507" cy="253310"/>
        </a:xfrm>
        <a:custGeom>
          <a:avLst/>
          <a:gdLst/>
          <a:ahLst/>
          <a:cxnLst/>
          <a:rect l="0" t="0" r="0" b="0"/>
          <a:pathLst>
            <a:path>
              <a:moveTo>
                <a:pt x="7591507" y="0"/>
              </a:moveTo>
              <a:lnTo>
                <a:pt x="7591507" y="143755"/>
              </a:lnTo>
              <a:lnTo>
                <a:pt x="0" y="143755"/>
              </a:lnTo>
              <a:lnTo>
                <a:pt x="0" y="253310"/>
              </a:lnTo>
            </a:path>
          </a:pathLst>
        </a:custGeom>
        <a:noFill/>
        <a:ln w="9525" cap="flat" cmpd="sng" algn="ctr">
          <a:solidFill>
            <a:schemeClr val="accent2">
              <a:hueOff val="600563"/>
              <a:satOff val="-638"/>
              <a:lumOff val="49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91388" y="868469"/>
        <a:ext cx="379840" cy="2841"/>
      </dsp:txXfrm>
    </dsp:sp>
    <dsp:sp modelId="{95D4AAD0-A8E0-41D4-8B4A-14B017DCF1D0}">
      <dsp:nvSpPr>
        <dsp:cNvPr id="0" name=""/>
        <dsp:cNvSpPr/>
      </dsp:nvSpPr>
      <dsp:spPr>
        <a:xfrm>
          <a:off x="8159867" y="4400"/>
          <a:ext cx="1234391" cy="740634"/>
        </a:xfrm>
        <a:prstGeom prst="rect">
          <a:avLst/>
        </a:prstGeom>
        <a:solidFill>
          <a:schemeClr val="accent2">
            <a:hueOff val="579854"/>
            <a:satOff val="-616"/>
            <a:lumOff val="47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486" tIns="63491" rIns="60486" bIns="63491" numCol="1" spcCol="1270" anchor="ctr" anchorCtr="0">
          <a:noAutofit/>
        </a:bodyPr>
        <a:lstStyle/>
        <a:p>
          <a:pPr marL="0" lvl="0" indent="0" algn="ctr" defTabSz="533400">
            <a:lnSpc>
              <a:spcPct val="90000"/>
            </a:lnSpc>
            <a:spcBef>
              <a:spcPct val="0"/>
            </a:spcBef>
            <a:spcAft>
              <a:spcPct val="35000"/>
            </a:spcAft>
            <a:buNone/>
          </a:pPr>
          <a:r>
            <a:rPr lang="en-US" sz="1200" b="1" i="0" kern="1200" baseline="0"/>
            <a:t>The root cause is not immediately apparent.</a:t>
          </a:r>
          <a:endParaRPr lang="en-US" sz="1200" kern="1200"/>
        </a:p>
      </dsp:txBody>
      <dsp:txXfrm>
        <a:off x="8159867" y="4400"/>
        <a:ext cx="1234391" cy="740634"/>
      </dsp:txXfrm>
    </dsp:sp>
    <dsp:sp modelId="{46DD9EEA-D6F3-423E-AB6B-B2E66E2B7502}">
      <dsp:nvSpPr>
        <dsp:cNvPr id="0" name=""/>
        <dsp:cNvSpPr/>
      </dsp:nvSpPr>
      <dsp:spPr>
        <a:xfrm>
          <a:off x="1800950" y="1353543"/>
          <a:ext cx="253310" cy="91440"/>
        </a:xfrm>
        <a:custGeom>
          <a:avLst/>
          <a:gdLst/>
          <a:ahLst/>
          <a:cxnLst/>
          <a:rect l="0" t="0" r="0" b="0"/>
          <a:pathLst>
            <a:path>
              <a:moveTo>
                <a:pt x="0" y="45720"/>
              </a:moveTo>
              <a:lnTo>
                <a:pt x="253310" y="45720"/>
              </a:lnTo>
            </a:path>
          </a:pathLst>
        </a:custGeom>
        <a:noFill/>
        <a:ln w="9525" cap="flat" cmpd="sng" algn="ctr">
          <a:solidFill>
            <a:schemeClr val="accent2">
              <a:hueOff val="720676"/>
              <a:satOff val="-765"/>
              <a:lumOff val="58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20508" y="1397842"/>
        <a:ext cx="14195" cy="2841"/>
      </dsp:txXfrm>
    </dsp:sp>
    <dsp:sp modelId="{504BC6AC-73B0-4F54-A4DB-940FAEFE8EA2}">
      <dsp:nvSpPr>
        <dsp:cNvPr id="0" name=""/>
        <dsp:cNvSpPr/>
      </dsp:nvSpPr>
      <dsp:spPr>
        <a:xfrm>
          <a:off x="568359" y="1028945"/>
          <a:ext cx="1234391" cy="740634"/>
        </a:xfrm>
        <a:prstGeom prst="rect">
          <a:avLst/>
        </a:prstGeom>
        <a:solidFill>
          <a:schemeClr val="accent2">
            <a:hueOff val="695825"/>
            <a:satOff val="-739"/>
            <a:lumOff val="56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486" tIns="63491" rIns="60486" bIns="63491" numCol="1" spcCol="1270" anchor="ctr" anchorCtr="0">
          <a:noAutofit/>
        </a:bodyPr>
        <a:lstStyle/>
        <a:p>
          <a:pPr marL="0" lvl="0" indent="0" algn="ctr" defTabSz="533400">
            <a:lnSpc>
              <a:spcPct val="90000"/>
            </a:lnSpc>
            <a:spcBef>
              <a:spcPct val="0"/>
            </a:spcBef>
            <a:spcAft>
              <a:spcPct val="35000"/>
            </a:spcAft>
            <a:buNone/>
          </a:pPr>
          <a:r>
            <a:rPr lang="en-US" sz="1200" b="0" i="0" kern="1200" baseline="0"/>
            <a:t>Tasks:</a:t>
          </a:r>
          <a:endParaRPr lang="en-US" sz="1200" kern="1200"/>
        </a:p>
      </dsp:txBody>
      <dsp:txXfrm>
        <a:off x="568359" y="1028945"/>
        <a:ext cx="1234391" cy="740634"/>
      </dsp:txXfrm>
    </dsp:sp>
    <dsp:sp modelId="{8A73A4E6-821E-4232-87FE-B4E36DB84F60}">
      <dsp:nvSpPr>
        <dsp:cNvPr id="0" name=""/>
        <dsp:cNvSpPr/>
      </dsp:nvSpPr>
      <dsp:spPr>
        <a:xfrm>
          <a:off x="3319252" y="1353543"/>
          <a:ext cx="253310" cy="91440"/>
        </a:xfrm>
        <a:custGeom>
          <a:avLst/>
          <a:gdLst/>
          <a:ahLst/>
          <a:cxnLst/>
          <a:rect l="0" t="0" r="0" b="0"/>
          <a:pathLst>
            <a:path>
              <a:moveTo>
                <a:pt x="0" y="45720"/>
              </a:moveTo>
              <a:lnTo>
                <a:pt x="253310" y="45720"/>
              </a:lnTo>
            </a:path>
          </a:pathLst>
        </a:custGeom>
        <a:noFill/>
        <a:ln w="9525" cap="flat" cmpd="sng" algn="ctr">
          <a:solidFill>
            <a:schemeClr val="accent2">
              <a:hueOff val="840789"/>
              <a:satOff val="-893"/>
              <a:lumOff val="68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38809" y="1397842"/>
        <a:ext cx="14195" cy="2841"/>
      </dsp:txXfrm>
    </dsp:sp>
    <dsp:sp modelId="{5C342ACE-23A9-487C-B2D2-960593B14548}">
      <dsp:nvSpPr>
        <dsp:cNvPr id="0" name=""/>
        <dsp:cNvSpPr/>
      </dsp:nvSpPr>
      <dsp:spPr>
        <a:xfrm>
          <a:off x="2086660" y="1028945"/>
          <a:ext cx="1234391" cy="740634"/>
        </a:xfrm>
        <a:prstGeom prst="rect">
          <a:avLst/>
        </a:prstGeom>
        <a:solidFill>
          <a:schemeClr val="accent2">
            <a:hueOff val="811796"/>
            <a:satOff val="-862"/>
            <a:lumOff val="6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486" tIns="63491" rIns="60486" bIns="63491" numCol="1" spcCol="1270" anchor="ctr" anchorCtr="0">
          <a:noAutofit/>
        </a:bodyPr>
        <a:lstStyle/>
        <a:p>
          <a:pPr marL="0" lvl="0" indent="0" algn="ctr" defTabSz="533400">
            <a:lnSpc>
              <a:spcPct val="90000"/>
            </a:lnSpc>
            <a:spcBef>
              <a:spcPct val="0"/>
            </a:spcBef>
            <a:spcAft>
              <a:spcPct val="35000"/>
            </a:spcAft>
            <a:buNone/>
          </a:pPr>
          <a:r>
            <a:rPr lang="en-US" sz="1200" b="0" i="0" kern="1200" baseline="0"/>
            <a:t>Initial Assessment:</a:t>
          </a:r>
          <a:endParaRPr lang="en-US" sz="1200" kern="1200"/>
        </a:p>
      </dsp:txBody>
      <dsp:txXfrm>
        <a:off x="2086660" y="1028945"/>
        <a:ext cx="1234391" cy="740634"/>
      </dsp:txXfrm>
    </dsp:sp>
    <dsp:sp modelId="{0140D3C7-8BA2-4036-A9BD-368F8D5B09C5}">
      <dsp:nvSpPr>
        <dsp:cNvPr id="0" name=""/>
        <dsp:cNvSpPr/>
      </dsp:nvSpPr>
      <dsp:spPr>
        <a:xfrm>
          <a:off x="4837553" y="1353543"/>
          <a:ext cx="253310" cy="91440"/>
        </a:xfrm>
        <a:custGeom>
          <a:avLst/>
          <a:gdLst/>
          <a:ahLst/>
          <a:cxnLst/>
          <a:rect l="0" t="0" r="0" b="0"/>
          <a:pathLst>
            <a:path>
              <a:moveTo>
                <a:pt x="0" y="45720"/>
              </a:moveTo>
              <a:lnTo>
                <a:pt x="253310" y="45720"/>
              </a:lnTo>
            </a:path>
          </a:pathLst>
        </a:custGeom>
        <a:noFill/>
        <a:ln w="9525" cap="flat" cmpd="sng" algn="ctr">
          <a:solidFill>
            <a:schemeClr val="accent2">
              <a:hueOff val="960901"/>
              <a:satOff val="-1021"/>
              <a:lumOff val="784"/>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57111" y="1397842"/>
        <a:ext cx="14195" cy="2841"/>
      </dsp:txXfrm>
    </dsp:sp>
    <dsp:sp modelId="{27463307-BF82-48B4-805B-EA0817E28039}">
      <dsp:nvSpPr>
        <dsp:cNvPr id="0" name=""/>
        <dsp:cNvSpPr/>
      </dsp:nvSpPr>
      <dsp:spPr>
        <a:xfrm>
          <a:off x="3604962" y="1028945"/>
          <a:ext cx="1234391" cy="740634"/>
        </a:xfrm>
        <a:prstGeom prst="rect">
          <a:avLst/>
        </a:prstGeom>
        <a:solidFill>
          <a:schemeClr val="accent2">
            <a:hueOff val="927767"/>
            <a:satOff val="-985"/>
            <a:lumOff val="75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486" tIns="63491" rIns="60486" bIns="63491" numCol="1" spcCol="1270" anchor="ctr" anchorCtr="0">
          <a:noAutofit/>
        </a:bodyPr>
        <a:lstStyle/>
        <a:p>
          <a:pPr marL="0" lvl="0" indent="0" algn="ctr" defTabSz="533400">
            <a:lnSpc>
              <a:spcPct val="90000"/>
            </a:lnSpc>
            <a:spcBef>
              <a:spcPct val="0"/>
            </a:spcBef>
            <a:spcAft>
              <a:spcPct val="35000"/>
            </a:spcAft>
            <a:buNone/>
          </a:pPr>
          <a:r>
            <a:rPr lang="en-US" sz="1200" b="1" i="0" kern="1200" baseline="0"/>
            <a:t>Quickly gather information about the incident.</a:t>
          </a:r>
          <a:endParaRPr lang="en-US" sz="1200" kern="1200"/>
        </a:p>
      </dsp:txBody>
      <dsp:txXfrm>
        <a:off x="3604962" y="1028945"/>
        <a:ext cx="1234391" cy="740634"/>
      </dsp:txXfrm>
    </dsp:sp>
    <dsp:sp modelId="{6E031B95-7116-46E4-90CE-3B883B9D61CB}">
      <dsp:nvSpPr>
        <dsp:cNvPr id="0" name=""/>
        <dsp:cNvSpPr/>
      </dsp:nvSpPr>
      <dsp:spPr>
        <a:xfrm>
          <a:off x="6355855" y="1353543"/>
          <a:ext cx="253310" cy="91440"/>
        </a:xfrm>
        <a:custGeom>
          <a:avLst/>
          <a:gdLst/>
          <a:ahLst/>
          <a:cxnLst/>
          <a:rect l="0" t="0" r="0" b="0"/>
          <a:pathLst>
            <a:path>
              <a:moveTo>
                <a:pt x="0" y="45720"/>
              </a:moveTo>
              <a:lnTo>
                <a:pt x="253310" y="45720"/>
              </a:lnTo>
            </a:path>
          </a:pathLst>
        </a:custGeom>
        <a:noFill/>
        <a:ln w="9525" cap="flat" cmpd="sng" algn="ctr">
          <a:solidFill>
            <a:schemeClr val="accent2">
              <a:hueOff val="1081014"/>
              <a:satOff val="-1148"/>
              <a:lumOff val="88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475412" y="1397842"/>
        <a:ext cx="14195" cy="2841"/>
      </dsp:txXfrm>
    </dsp:sp>
    <dsp:sp modelId="{9C1BC08D-C1A2-42CF-A6C1-92AA2F97802B}">
      <dsp:nvSpPr>
        <dsp:cNvPr id="0" name=""/>
        <dsp:cNvSpPr/>
      </dsp:nvSpPr>
      <dsp:spPr>
        <a:xfrm>
          <a:off x="5123264" y="1028945"/>
          <a:ext cx="1234391" cy="740634"/>
        </a:xfrm>
        <a:prstGeom prst="rect">
          <a:avLst/>
        </a:prstGeom>
        <a:solidFill>
          <a:schemeClr val="accent2">
            <a:hueOff val="1043738"/>
            <a:satOff val="-1109"/>
            <a:lumOff val="85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486" tIns="63491" rIns="60486" bIns="63491" numCol="1" spcCol="1270" anchor="ctr" anchorCtr="0">
          <a:noAutofit/>
        </a:bodyPr>
        <a:lstStyle/>
        <a:p>
          <a:pPr marL="0" lvl="0" indent="0" algn="ctr" defTabSz="533400">
            <a:lnSpc>
              <a:spcPct val="90000"/>
            </a:lnSpc>
            <a:spcBef>
              <a:spcPct val="0"/>
            </a:spcBef>
            <a:spcAft>
              <a:spcPct val="35000"/>
            </a:spcAft>
            <a:buNone/>
          </a:pPr>
          <a:r>
            <a:rPr lang="en-US" sz="1200" b="1" i="0" kern="1200" baseline="0"/>
            <a:t>Assess the impact on users and the business.</a:t>
          </a:r>
          <a:endParaRPr lang="en-US" sz="1200" kern="1200"/>
        </a:p>
      </dsp:txBody>
      <dsp:txXfrm>
        <a:off x="5123264" y="1028945"/>
        <a:ext cx="1234391" cy="740634"/>
      </dsp:txXfrm>
    </dsp:sp>
    <dsp:sp modelId="{580DF8CC-3D7E-479E-950F-D4092CE25981}">
      <dsp:nvSpPr>
        <dsp:cNvPr id="0" name=""/>
        <dsp:cNvSpPr/>
      </dsp:nvSpPr>
      <dsp:spPr>
        <a:xfrm>
          <a:off x="7874157" y="1353543"/>
          <a:ext cx="253310" cy="91440"/>
        </a:xfrm>
        <a:custGeom>
          <a:avLst/>
          <a:gdLst/>
          <a:ahLst/>
          <a:cxnLst/>
          <a:rect l="0" t="0" r="0" b="0"/>
          <a:pathLst>
            <a:path>
              <a:moveTo>
                <a:pt x="0" y="45720"/>
              </a:moveTo>
              <a:lnTo>
                <a:pt x="253310" y="45720"/>
              </a:lnTo>
            </a:path>
          </a:pathLst>
        </a:custGeom>
        <a:noFill/>
        <a:ln w="9525" cap="flat" cmpd="sng" algn="ctr">
          <a:solidFill>
            <a:schemeClr val="accent2">
              <a:hueOff val="1201127"/>
              <a:satOff val="-1276"/>
              <a:lumOff val="98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93714" y="1397842"/>
        <a:ext cx="14195" cy="2841"/>
      </dsp:txXfrm>
    </dsp:sp>
    <dsp:sp modelId="{36D71A3F-5355-47C8-B276-4CD11B92C6EF}">
      <dsp:nvSpPr>
        <dsp:cNvPr id="0" name=""/>
        <dsp:cNvSpPr/>
      </dsp:nvSpPr>
      <dsp:spPr>
        <a:xfrm>
          <a:off x="6641565" y="1028945"/>
          <a:ext cx="1234391" cy="740634"/>
        </a:xfrm>
        <a:prstGeom prst="rect">
          <a:avLst/>
        </a:prstGeom>
        <a:solidFill>
          <a:schemeClr val="accent2">
            <a:hueOff val="1159709"/>
            <a:satOff val="-1232"/>
            <a:lumOff val="94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486" tIns="63491" rIns="60486" bIns="63491" numCol="1" spcCol="1270" anchor="ctr" anchorCtr="0">
          <a:noAutofit/>
        </a:bodyPr>
        <a:lstStyle/>
        <a:p>
          <a:pPr marL="0" lvl="0" indent="0" algn="ctr" defTabSz="533400">
            <a:lnSpc>
              <a:spcPct val="90000"/>
            </a:lnSpc>
            <a:spcBef>
              <a:spcPct val="0"/>
            </a:spcBef>
            <a:spcAft>
              <a:spcPct val="35000"/>
            </a:spcAft>
            <a:buNone/>
          </a:pPr>
          <a:r>
            <a:rPr lang="en-US" sz="1200" b="0" i="0" kern="1200" baseline="0"/>
            <a:t>Communication:</a:t>
          </a:r>
          <a:endParaRPr lang="en-US" sz="1200" kern="1200"/>
        </a:p>
      </dsp:txBody>
      <dsp:txXfrm>
        <a:off x="6641565" y="1028945"/>
        <a:ext cx="1234391" cy="740634"/>
      </dsp:txXfrm>
    </dsp:sp>
    <dsp:sp modelId="{8798C4C0-554B-4352-83CD-57DDE44E3EFE}">
      <dsp:nvSpPr>
        <dsp:cNvPr id="0" name=""/>
        <dsp:cNvSpPr/>
      </dsp:nvSpPr>
      <dsp:spPr>
        <a:xfrm>
          <a:off x="1185555" y="1767780"/>
          <a:ext cx="7591507" cy="253310"/>
        </a:xfrm>
        <a:custGeom>
          <a:avLst/>
          <a:gdLst/>
          <a:ahLst/>
          <a:cxnLst/>
          <a:rect l="0" t="0" r="0" b="0"/>
          <a:pathLst>
            <a:path>
              <a:moveTo>
                <a:pt x="7591507" y="0"/>
              </a:moveTo>
              <a:lnTo>
                <a:pt x="7591507" y="143755"/>
              </a:lnTo>
              <a:lnTo>
                <a:pt x="0" y="143755"/>
              </a:lnTo>
              <a:lnTo>
                <a:pt x="0" y="253310"/>
              </a:lnTo>
            </a:path>
          </a:pathLst>
        </a:custGeom>
        <a:noFill/>
        <a:ln w="9525" cap="flat" cmpd="sng" algn="ctr">
          <a:solidFill>
            <a:schemeClr val="accent2">
              <a:hueOff val="1321239"/>
              <a:satOff val="-1403"/>
              <a:lumOff val="107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91388" y="1893014"/>
        <a:ext cx="379840" cy="2841"/>
      </dsp:txXfrm>
    </dsp:sp>
    <dsp:sp modelId="{BAA20D38-8CD8-40A4-A4AC-11D66AA13C58}">
      <dsp:nvSpPr>
        <dsp:cNvPr id="0" name=""/>
        <dsp:cNvSpPr/>
      </dsp:nvSpPr>
      <dsp:spPr>
        <a:xfrm>
          <a:off x="8159867" y="1028945"/>
          <a:ext cx="1234391" cy="740634"/>
        </a:xfrm>
        <a:prstGeom prst="rect">
          <a:avLst/>
        </a:prstGeom>
        <a:solidFill>
          <a:schemeClr val="accent2">
            <a:hueOff val="1275679"/>
            <a:satOff val="-1355"/>
            <a:lumOff val="104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486" tIns="63491" rIns="60486" bIns="63491" numCol="1" spcCol="1270" anchor="ctr" anchorCtr="0">
          <a:noAutofit/>
        </a:bodyPr>
        <a:lstStyle/>
        <a:p>
          <a:pPr marL="0" lvl="0" indent="0" algn="ctr" defTabSz="533400">
            <a:lnSpc>
              <a:spcPct val="90000"/>
            </a:lnSpc>
            <a:spcBef>
              <a:spcPct val="0"/>
            </a:spcBef>
            <a:spcAft>
              <a:spcPct val="35000"/>
            </a:spcAft>
            <a:buNone/>
          </a:pPr>
          <a:r>
            <a:rPr lang="en-US" sz="1200" b="1" i="0" kern="1200" baseline="0"/>
            <a:t>Notify relevant stakeholders about the incident.</a:t>
          </a:r>
          <a:endParaRPr lang="en-US" sz="1200" kern="1200"/>
        </a:p>
      </dsp:txBody>
      <dsp:txXfrm>
        <a:off x="8159867" y="1028945"/>
        <a:ext cx="1234391" cy="740634"/>
      </dsp:txXfrm>
    </dsp:sp>
    <dsp:sp modelId="{A84DADC2-D913-4E0B-894D-C8D54EF12EBD}">
      <dsp:nvSpPr>
        <dsp:cNvPr id="0" name=""/>
        <dsp:cNvSpPr/>
      </dsp:nvSpPr>
      <dsp:spPr>
        <a:xfrm>
          <a:off x="1800950" y="2378088"/>
          <a:ext cx="253310" cy="91440"/>
        </a:xfrm>
        <a:custGeom>
          <a:avLst/>
          <a:gdLst/>
          <a:ahLst/>
          <a:cxnLst/>
          <a:rect l="0" t="0" r="0" b="0"/>
          <a:pathLst>
            <a:path>
              <a:moveTo>
                <a:pt x="0" y="45720"/>
              </a:moveTo>
              <a:lnTo>
                <a:pt x="253310" y="45720"/>
              </a:lnTo>
            </a:path>
          </a:pathLst>
        </a:custGeom>
        <a:noFill/>
        <a:ln w="9525" cap="flat" cmpd="sng" algn="ctr">
          <a:solidFill>
            <a:schemeClr val="accent2">
              <a:hueOff val="1441352"/>
              <a:satOff val="-1531"/>
              <a:lumOff val="117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20508" y="2422387"/>
        <a:ext cx="14195" cy="2841"/>
      </dsp:txXfrm>
    </dsp:sp>
    <dsp:sp modelId="{75261D19-3353-4A6F-B783-83DFCC6BA1F2}">
      <dsp:nvSpPr>
        <dsp:cNvPr id="0" name=""/>
        <dsp:cNvSpPr/>
      </dsp:nvSpPr>
      <dsp:spPr>
        <a:xfrm>
          <a:off x="568359" y="2053490"/>
          <a:ext cx="1234391" cy="740634"/>
        </a:xfrm>
        <a:prstGeom prst="rect">
          <a:avLst/>
        </a:prstGeom>
        <a:solidFill>
          <a:schemeClr val="accent2">
            <a:hueOff val="1391650"/>
            <a:satOff val="-1478"/>
            <a:lumOff val="113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486" tIns="63491" rIns="60486" bIns="63491" numCol="1" spcCol="1270" anchor="ctr" anchorCtr="0">
          <a:noAutofit/>
        </a:bodyPr>
        <a:lstStyle/>
        <a:p>
          <a:pPr marL="0" lvl="0" indent="0" algn="ctr" defTabSz="533400">
            <a:lnSpc>
              <a:spcPct val="90000"/>
            </a:lnSpc>
            <a:spcBef>
              <a:spcPct val="0"/>
            </a:spcBef>
            <a:spcAft>
              <a:spcPct val="35000"/>
            </a:spcAft>
            <a:buNone/>
          </a:pPr>
          <a:r>
            <a:rPr lang="en-US" sz="1200" b="1" i="0" kern="1200" baseline="0"/>
            <a:t>Set up a communication plan to keep users informed of progress.</a:t>
          </a:r>
          <a:endParaRPr lang="en-US" sz="1200" kern="1200"/>
        </a:p>
      </dsp:txBody>
      <dsp:txXfrm>
        <a:off x="568359" y="2053490"/>
        <a:ext cx="1234391" cy="740634"/>
      </dsp:txXfrm>
    </dsp:sp>
    <dsp:sp modelId="{40ADABE2-41C6-4829-99BC-456FE70FF033}">
      <dsp:nvSpPr>
        <dsp:cNvPr id="0" name=""/>
        <dsp:cNvSpPr/>
      </dsp:nvSpPr>
      <dsp:spPr>
        <a:xfrm>
          <a:off x="3319252" y="2378088"/>
          <a:ext cx="253310" cy="91440"/>
        </a:xfrm>
        <a:custGeom>
          <a:avLst/>
          <a:gdLst/>
          <a:ahLst/>
          <a:cxnLst/>
          <a:rect l="0" t="0" r="0" b="0"/>
          <a:pathLst>
            <a:path>
              <a:moveTo>
                <a:pt x="0" y="45720"/>
              </a:moveTo>
              <a:lnTo>
                <a:pt x="253310" y="45720"/>
              </a:lnTo>
            </a:path>
          </a:pathLst>
        </a:custGeom>
        <a:noFill/>
        <a:ln w="9525" cap="flat" cmpd="sng" algn="ctr">
          <a:solidFill>
            <a:schemeClr val="accent2">
              <a:hueOff val="1561465"/>
              <a:satOff val="-1658"/>
              <a:lumOff val="1274"/>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38809" y="2422387"/>
        <a:ext cx="14195" cy="2841"/>
      </dsp:txXfrm>
    </dsp:sp>
    <dsp:sp modelId="{BCC59680-F2B9-429E-8148-2694482725F4}">
      <dsp:nvSpPr>
        <dsp:cNvPr id="0" name=""/>
        <dsp:cNvSpPr/>
      </dsp:nvSpPr>
      <dsp:spPr>
        <a:xfrm>
          <a:off x="2086660" y="2053490"/>
          <a:ext cx="1234391" cy="740634"/>
        </a:xfrm>
        <a:prstGeom prst="rect">
          <a:avLst/>
        </a:prstGeom>
        <a:solidFill>
          <a:schemeClr val="accent2">
            <a:hueOff val="1507621"/>
            <a:satOff val="-1601"/>
            <a:lumOff val="12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486" tIns="63491" rIns="60486" bIns="63491" numCol="1" spcCol="1270" anchor="ctr" anchorCtr="0">
          <a:noAutofit/>
        </a:bodyPr>
        <a:lstStyle/>
        <a:p>
          <a:pPr marL="0" lvl="0" indent="0" algn="ctr" defTabSz="533400">
            <a:lnSpc>
              <a:spcPct val="90000"/>
            </a:lnSpc>
            <a:spcBef>
              <a:spcPct val="0"/>
            </a:spcBef>
            <a:spcAft>
              <a:spcPct val="35000"/>
            </a:spcAft>
            <a:buNone/>
          </a:pPr>
          <a:r>
            <a:rPr lang="en-US" sz="1200" b="0" i="0" kern="1200" baseline="0"/>
            <a:t>Coordination:</a:t>
          </a:r>
          <a:endParaRPr lang="en-US" sz="1200" kern="1200"/>
        </a:p>
      </dsp:txBody>
      <dsp:txXfrm>
        <a:off x="2086660" y="2053490"/>
        <a:ext cx="1234391" cy="740634"/>
      </dsp:txXfrm>
    </dsp:sp>
    <dsp:sp modelId="{F4E8ACE6-67DD-4969-8940-8DDFABB425B5}">
      <dsp:nvSpPr>
        <dsp:cNvPr id="0" name=""/>
        <dsp:cNvSpPr/>
      </dsp:nvSpPr>
      <dsp:spPr>
        <a:xfrm>
          <a:off x="4837553" y="2378088"/>
          <a:ext cx="253310" cy="91440"/>
        </a:xfrm>
        <a:custGeom>
          <a:avLst/>
          <a:gdLst/>
          <a:ahLst/>
          <a:cxnLst/>
          <a:rect l="0" t="0" r="0" b="0"/>
          <a:pathLst>
            <a:path>
              <a:moveTo>
                <a:pt x="0" y="45720"/>
              </a:moveTo>
              <a:lnTo>
                <a:pt x="253310" y="45720"/>
              </a:lnTo>
            </a:path>
          </a:pathLst>
        </a:custGeom>
        <a:noFill/>
        <a:ln w="9525" cap="flat" cmpd="sng" algn="ctr">
          <a:solidFill>
            <a:schemeClr val="accent2">
              <a:hueOff val="1681577"/>
              <a:satOff val="-1786"/>
              <a:lumOff val="137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57111" y="2422387"/>
        <a:ext cx="14195" cy="2841"/>
      </dsp:txXfrm>
    </dsp:sp>
    <dsp:sp modelId="{787BD7BB-4B1D-4E10-B942-E87E1F7E3BCA}">
      <dsp:nvSpPr>
        <dsp:cNvPr id="0" name=""/>
        <dsp:cNvSpPr/>
      </dsp:nvSpPr>
      <dsp:spPr>
        <a:xfrm>
          <a:off x="3604962" y="2053490"/>
          <a:ext cx="1234391" cy="740634"/>
        </a:xfrm>
        <a:prstGeom prst="rect">
          <a:avLst/>
        </a:prstGeom>
        <a:solidFill>
          <a:schemeClr val="accent2">
            <a:hueOff val="1623592"/>
            <a:satOff val="-1724"/>
            <a:lumOff val="132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486" tIns="63491" rIns="60486" bIns="63491" numCol="1" spcCol="1270" anchor="ctr" anchorCtr="0">
          <a:noAutofit/>
        </a:bodyPr>
        <a:lstStyle/>
        <a:p>
          <a:pPr marL="0" lvl="0" indent="0" algn="ctr" defTabSz="533400">
            <a:lnSpc>
              <a:spcPct val="90000"/>
            </a:lnSpc>
            <a:spcBef>
              <a:spcPct val="0"/>
            </a:spcBef>
            <a:spcAft>
              <a:spcPct val="35000"/>
            </a:spcAft>
            <a:buNone/>
          </a:pPr>
          <a:r>
            <a:rPr lang="en-US" sz="1200" b="1" i="0" kern="1200" baseline="0"/>
            <a:t>Coordinate with technical teams to identify the root cause.</a:t>
          </a:r>
          <a:endParaRPr lang="en-US" sz="1200" kern="1200"/>
        </a:p>
      </dsp:txBody>
      <dsp:txXfrm>
        <a:off x="3604962" y="2053490"/>
        <a:ext cx="1234391" cy="740634"/>
      </dsp:txXfrm>
    </dsp:sp>
    <dsp:sp modelId="{AF5276FC-94AD-42F9-B18C-60DDB0641384}">
      <dsp:nvSpPr>
        <dsp:cNvPr id="0" name=""/>
        <dsp:cNvSpPr/>
      </dsp:nvSpPr>
      <dsp:spPr>
        <a:xfrm>
          <a:off x="6355855" y="2378088"/>
          <a:ext cx="253310" cy="91440"/>
        </a:xfrm>
        <a:custGeom>
          <a:avLst/>
          <a:gdLst/>
          <a:ahLst/>
          <a:cxnLst/>
          <a:rect l="0" t="0" r="0" b="0"/>
          <a:pathLst>
            <a:path>
              <a:moveTo>
                <a:pt x="0" y="45720"/>
              </a:moveTo>
              <a:lnTo>
                <a:pt x="253310" y="45720"/>
              </a:lnTo>
            </a:path>
          </a:pathLst>
        </a:custGeom>
        <a:noFill/>
        <a:ln w="9525" cap="flat" cmpd="sng" algn="ctr">
          <a:solidFill>
            <a:schemeClr val="accent2">
              <a:hueOff val="1801690"/>
              <a:satOff val="-1914"/>
              <a:lumOff val="147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475412" y="2422387"/>
        <a:ext cx="14195" cy="2841"/>
      </dsp:txXfrm>
    </dsp:sp>
    <dsp:sp modelId="{734FCFFB-BA2F-4A5B-8372-0C429000A30C}">
      <dsp:nvSpPr>
        <dsp:cNvPr id="0" name=""/>
        <dsp:cNvSpPr/>
      </dsp:nvSpPr>
      <dsp:spPr>
        <a:xfrm>
          <a:off x="5123264" y="2053490"/>
          <a:ext cx="1234391" cy="740634"/>
        </a:xfrm>
        <a:prstGeom prst="rect">
          <a:avLst/>
        </a:prstGeom>
        <a:solidFill>
          <a:schemeClr val="accent2">
            <a:hueOff val="1739563"/>
            <a:satOff val="-1848"/>
            <a:lumOff val="142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486" tIns="63491" rIns="60486" bIns="63491" numCol="1" spcCol="1270" anchor="ctr" anchorCtr="0">
          <a:noAutofit/>
        </a:bodyPr>
        <a:lstStyle/>
        <a:p>
          <a:pPr marL="0" lvl="0" indent="0" algn="ctr" defTabSz="533400">
            <a:lnSpc>
              <a:spcPct val="90000"/>
            </a:lnSpc>
            <a:spcBef>
              <a:spcPct val="0"/>
            </a:spcBef>
            <a:spcAft>
              <a:spcPct val="35000"/>
            </a:spcAft>
            <a:buNone/>
          </a:pPr>
          <a:r>
            <a:rPr lang="en-US" sz="1200" b="1" i="0" kern="1200" baseline="0"/>
            <a:t>Initiate troubleshooting steps to resolve the issue.</a:t>
          </a:r>
          <a:endParaRPr lang="en-US" sz="1200" kern="1200"/>
        </a:p>
      </dsp:txBody>
      <dsp:txXfrm>
        <a:off x="5123264" y="2053490"/>
        <a:ext cx="1234391" cy="740634"/>
      </dsp:txXfrm>
    </dsp:sp>
    <dsp:sp modelId="{7BB736BB-82EC-4BEF-9343-658A51A99591}">
      <dsp:nvSpPr>
        <dsp:cNvPr id="0" name=""/>
        <dsp:cNvSpPr/>
      </dsp:nvSpPr>
      <dsp:spPr>
        <a:xfrm>
          <a:off x="7874157" y="2378088"/>
          <a:ext cx="253310" cy="91440"/>
        </a:xfrm>
        <a:custGeom>
          <a:avLst/>
          <a:gdLst/>
          <a:ahLst/>
          <a:cxnLst/>
          <a:rect l="0" t="0" r="0" b="0"/>
          <a:pathLst>
            <a:path>
              <a:moveTo>
                <a:pt x="0" y="45720"/>
              </a:moveTo>
              <a:lnTo>
                <a:pt x="253310" y="45720"/>
              </a:lnTo>
            </a:path>
          </a:pathLst>
        </a:custGeom>
        <a:noFill/>
        <a:ln w="9525" cap="flat" cmpd="sng" algn="ctr">
          <a:solidFill>
            <a:schemeClr val="accent2">
              <a:hueOff val="1921803"/>
              <a:satOff val="-2041"/>
              <a:lumOff val="1569"/>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93714" y="2422387"/>
        <a:ext cx="14195" cy="2841"/>
      </dsp:txXfrm>
    </dsp:sp>
    <dsp:sp modelId="{A34235B4-FF36-466F-A2FA-E23EFE117D0A}">
      <dsp:nvSpPr>
        <dsp:cNvPr id="0" name=""/>
        <dsp:cNvSpPr/>
      </dsp:nvSpPr>
      <dsp:spPr>
        <a:xfrm>
          <a:off x="6641565" y="2053490"/>
          <a:ext cx="1234391" cy="740634"/>
        </a:xfrm>
        <a:prstGeom prst="rect">
          <a:avLst/>
        </a:prstGeom>
        <a:solidFill>
          <a:schemeClr val="accent2">
            <a:hueOff val="1855534"/>
            <a:satOff val="-1971"/>
            <a:lumOff val="151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486" tIns="63491" rIns="60486" bIns="63491" numCol="1" spcCol="1270" anchor="ctr" anchorCtr="0">
          <a:noAutofit/>
        </a:bodyPr>
        <a:lstStyle/>
        <a:p>
          <a:pPr marL="0" lvl="0" indent="0" algn="ctr" defTabSz="533400">
            <a:lnSpc>
              <a:spcPct val="90000"/>
            </a:lnSpc>
            <a:spcBef>
              <a:spcPct val="0"/>
            </a:spcBef>
            <a:spcAft>
              <a:spcPct val="35000"/>
            </a:spcAft>
            <a:buNone/>
          </a:pPr>
          <a:r>
            <a:rPr lang="en-US" sz="1200" b="0" i="0" kern="1200" baseline="0"/>
            <a:t>Resolution Planning:</a:t>
          </a:r>
          <a:endParaRPr lang="en-US" sz="1200" kern="1200"/>
        </a:p>
      </dsp:txBody>
      <dsp:txXfrm>
        <a:off x="6641565" y="2053490"/>
        <a:ext cx="1234391" cy="740634"/>
      </dsp:txXfrm>
    </dsp:sp>
    <dsp:sp modelId="{45349D16-89F4-4DFB-969C-43EBACA3E1E8}">
      <dsp:nvSpPr>
        <dsp:cNvPr id="0" name=""/>
        <dsp:cNvSpPr/>
      </dsp:nvSpPr>
      <dsp:spPr>
        <a:xfrm>
          <a:off x="1185555" y="2792325"/>
          <a:ext cx="7591507" cy="253310"/>
        </a:xfrm>
        <a:custGeom>
          <a:avLst/>
          <a:gdLst/>
          <a:ahLst/>
          <a:cxnLst/>
          <a:rect l="0" t="0" r="0" b="0"/>
          <a:pathLst>
            <a:path>
              <a:moveTo>
                <a:pt x="7591507" y="0"/>
              </a:moveTo>
              <a:lnTo>
                <a:pt x="7591507" y="143755"/>
              </a:lnTo>
              <a:lnTo>
                <a:pt x="0" y="143755"/>
              </a:lnTo>
              <a:lnTo>
                <a:pt x="0" y="253310"/>
              </a:lnTo>
            </a:path>
          </a:pathLst>
        </a:custGeom>
        <a:noFill/>
        <a:ln w="9525" cap="flat" cmpd="sng" algn="ctr">
          <a:solidFill>
            <a:schemeClr val="accent2">
              <a:hueOff val="2041916"/>
              <a:satOff val="-2169"/>
              <a:lumOff val="166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91388" y="2917559"/>
        <a:ext cx="379840" cy="2841"/>
      </dsp:txXfrm>
    </dsp:sp>
    <dsp:sp modelId="{942DD47E-C2D3-45D3-BCF2-B63D3A54A36E}">
      <dsp:nvSpPr>
        <dsp:cNvPr id="0" name=""/>
        <dsp:cNvSpPr/>
      </dsp:nvSpPr>
      <dsp:spPr>
        <a:xfrm>
          <a:off x="8159867" y="2053490"/>
          <a:ext cx="1234391" cy="740634"/>
        </a:xfrm>
        <a:prstGeom prst="rect">
          <a:avLst/>
        </a:prstGeom>
        <a:solidFill>
          <a:schemeClr val="accent2">
            <a:hueOff val="1971505"/>
            <a:satOff val="-2094"/>
            <a:lumOff val="160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486" tIns="63491" rIns="60486" bIns="63491" numCol="1" spcCol="1270" anchor="ctr" anchorCtr="0">
          <a:noAutofit/>
        </a:bodyPr>
        <a:lstStyle/>
        <a:p>
          <a:pPr marL="0" lvl="0" indent="0" algn="ctr" defTabSz="533400">
            <a:lnSpc>
              <a:spcPct val="90000"/>
            </a:lnSpc>
            <a:spcBef>
              <a:spcPct val="0"/>
            </a:spcBef>
            <a:spcAft>
              <a:spcPct val="35000"/>
            </a:spcAft>
            <a:buNone/>
          </a:pPr>
          <a:r>
            <a:rPr lang="en-US" sz="1200" b="1" i="0" kern="1200" baseline="0"/>
            <a:t>Develop a plan for resolving the incident.</a:t>
          </a:r>
          <a:endParaRPr lang="en-US" sz="1200" kern="1200"/>
        </a:p>
      </dsp:txBody>
      <dsp:txXfrm>
        <a:off x="8159867" y="2053490"/>
        <a:ext cx="1234391" cy="740634"/>
      </dsp:txXfrm>
    </dsp:sp>
    <dsp:sp modelId="{D54A0265-8E02-42D8-89D7-A9EBDE834FE8}">
      <dsp:nvSpPr>
        <dsp:cNvPr id="0" name=""/>
        <dsp:cNvSpPr/>
      </dsp:nvSpPr>
      <dsp:spPr>
        <a:xfrm>
          <a:off x="1800950" y="3402632"/>
          <a:ext cx="253310" cy="91440"/>
        </a:xfrm>
        <a:custGeom>
          <a:avLst/>
          <a:gdLst/>
          <a:ahLst/>
          <a:cxnLst/>
          <a:rect l="0" t="0" r="0" b="0"/>
          <a:pathLst>
            <a:path>
              <a:moveTo>
                <a:pt x="0" y="45720"/>
              </a:moveTo>
              <a:lnTo>
                <a:pt x="253310" y="45720"/>
              </a:lnTo>
            </a:path>
          </a:pathLst>
        </a:custGeom>
        <a:noFill/>
        <a:ln w="9525" cap="flat" cmpd="sng" algn="ctr">
          <a:solidFill>
            <a:schemeClr val="accent2">
              <a:hueOff val="2162028"/>
              <a:satOff val="-2296"/>
              <a:lumOff val="176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20508" y="3446932"/>
        <a:ext cx="14195" cy="2841"/>
      </dsp:txXfrm>
    </dsp:sp>
    <dsp:sp modelId="{040C4262-C95D-4B0F-BDD7-76F864379774}">
      <dsp:nvSpPr>
        <dsp:cNvPr id="0" name=""/>
        <dsp:cNvSpPr/>
      </dsp:nvSpPr>
      <dsp:spPr>
        <a:xfrm>
          <a:off x="568359" y="3078035"/>
          <a:ext cx="1234391" cy="740634"/>
        </a:xfrm>
        <a:prstGeom prst="rect">
          <a:avLst/>
        </a:prstGeom>
        <a:solidFill>
          <a:schemeClr val="accent2">
            <a:hueOff val="2087475"/>
            <a:satOff val="-2217"/>
            <a:lumOff val="170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486" tIns="63491" rIns="60486" bIns="63491" numCol="1" spcCol="1270" anchor="ctr" anchorCtr="0">
          <a:noAutofit/>
        </a:bodyPr>
        <a:lstStyle/>
        <a:p>
          <a:pPr marL="0" lvl="0" indent="0" algn="ctr" defTabSz="533400">
            <a:lnSpc>
              <a:spcPct val="90000"/>
            </a:lnSpc>
            <a:spcBef>
              <a:spcPct val="0"/>
            </a:spcBef>
            <a:spcAft>
              <a:spcPct val="35000"/>
            </a:spcAft>
            <a:buNone/>
          </a:pPr>
          <a:r>
            <a:rPr lang="en-US" sz="1200" b="1" i="0" kern="1200" baseline="0"/>
            <a:t>Determine whether any temporary workarounds can be implemented.</a:t>
          </a:r>
          <a:endParaRPr lang="en-US" sz="1200" kern="1200"/>
        </a:p>
      </dsp:txBody>
      <dsp:txXfrm>
        <a:off x="568359" y="3078035"/>
        <a:ext cx="1234391" cy="740634"/>
      </dsp:txXfrm>
    </dsp:sp>
    <dsp:sp modelId="{5555617C-4A07-4789-99AB-D6ABE858E2B1}">
      <dsp:nvSpPr>
        <dsp:cNvPr id="0" name=""/>
        <dsp:cNvSpPr/>
      </dsp:nvSpPr>
      <dsp:spPr>
        <a:xfrm>
          <a:off x="3319252" y="3402632"/>
          <a:ext cx="253310" cy="91440"/>
        </a:xfrm>
        <a:custGeom>
          <a:avLst/>
          <a:gdLst/>
          <a:ahLst/>
          <a:cxnLst/>
          <a:rect l="0" t="0" r="0" b="0"/>
          <a:pathLst>
            <a:path>
              <a:moveTo>
                <a:pt x="0" y="45720"/>
              </a:moveTo>
              <a:lnTo>
                <a:pt x="253310" y="45720"/>
              </a:lnTo>
            </a:path>
          </a:pathLst>
        </a:custGeom>
        <a:noFill/>
        <a:ln w="9525" cap="flat" cmpd="sng" algn="ctr">
          <a:solidFill>
            <a:schemeClr val="accent2">
              <a:hueOff val="2282141"/>
              <a:satOff val="-2424"/>
              <a:lumOff val="1863"/>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38809" y="3446932"/>
        <a:ext cx="14195" cy="2841"/>
      </dsp:txXfrm>
    </dsp:sp>
    <dsp:sp modelId="{829DEACF-FB1C-4CBB-AC9B-DA802BC6F61F}">
      <dsp:nvSpPr>
        <dsp:cNvPr id="0" name=""/>
        <dsp:cNvSpPr/>
      </dsp:nvSpPr>
      <dsp:spPr>
        <a:xfrm>
          <a:off x="2086660" y="3078035"/>
          <a:ext cx="1234391" cy="740634"/>
        </a:xfrm>
        <a:prstGeom prst="rect">
          <a:avLst/>
        </a:prstGeom>
        <a:solidFill>
          <a:schemeClr val="accent2">
            <a:hueOff val="2203446"/>
            <a:satOff val="-2340"/>
            <a:lumOff val="179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486" tIns="63491" rIns="60486" bIns="63491" numCol="1" spcCol="1270" anchor="ctr" anchorCtr="0">
          <a:noAutofit/>
        </a:bodyPr>
        <a:lstStyle/>
        <a:p>
          <a:pPr marL="0" lvl="0" indent="0" algn="ctr" defTabSz="533400">
            <a:lnSpc>
              <a:spcPct val="90000"/>
            </a:lnSpc>
            <a:spcBef>
              <a:spcPct val="0"/>
            </a:spcBef>
            <a:spcAft>
              <a:spcPct val="35000"/>
            </a:spcAft>
            <a:buNone/>
          </a:pPr>
          <a:r>
            <a:rPr lang="en-US" sz="1200" b="0" i="0" kern="1200" baseline="0"/>
            <a:t>Escalation:</a:t>
          </a:r>
          <a:endParaRPr lang="en-US" sz="1200" kern="1200"/>
        </a:p>
      </dsp:txBody>
      <dsp:txXfrm>
        <a:off x="2086660" y="3078035"/>
        <a:ext cx="1234391" cy="740634"/>
      </dsp:txXfrm>
    </dsp:sp>
    <dsp:sp modelId="{D7F02CDA-296F-47AE-8E95-FCBB54020FF2}">
      <dsp:nvSpPr>
        <dsp:cNvPr id="0" name=""/>
        <dsp:cNvSpPr/>
      </dsp:nvSpPr>
      <dsp:spPr>
        <a:xfrm>
          <a:off x="4837553" y="3402632"/>
          <a:ext cx="253310" cy="91440"/>
        </a:xfrm>
        <a:custGeom>
          <a:avLst/>
          <a:gdLst/>
          <a:ahLst/>
          <a:cxnLst/>
          <a:rect l="0" t="0" r="0" b="0"/>
          <a:pathLst>
            <a:path>
              <a:moveTo>
                <a:pt x="0" y="45720"/>
              </a:moveTo>
              <a:lnTo>
                <a:pt x="253310" y="45720"/>
              </a:lnTo>
            </a:path>
          </a:pathLst>
        </a:custGeom>
        <a:noFill/>
        <a:ln w="9525" cap="flat" cmpd="sng" algn="ctr">
          <a:solidFill>
            <a:schemeClr val="accent2">
              <a:hueOff val="2402254"/>
              <a:satOff val="-2551"/>
              <a:lumOff val="196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57111" y="3446932"/>
        <a:ext cx="14195" cy="2841"/>
      </dsp:txXfrm>
    </dsp:sp>
    <dsp:sp modelId="{700C1D04-5AF1-4126-9E7A-ABB640C6FD66}">
      <dsp:nvSpPr>
        <dsp:cNvPr id="0" name=""/>
        <dsp:cNvSpPr/>
      </dsp:nvSpPr>
      <dsp:spPr>
        <a:xfrm>
          <a:off x="3604962" y="3078035"/>
          <a:ext cx="1234391" cy="740634"/>
        </a:xfrm>
        <a:prstGeom prst="rect">
          <a:avLst/>
        </a:prstGeom>
        <a:solidFill>
          <a:schemeClr val="accent2">
            <a:hueOff val="2319417"/>
            <a:satOff val="-2463"/>
            <a:lumOff val="189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486" tIns="63491" rIns="60486" bIns="63491" numCol="1" spcCol="1270" anchor="ctr" anchorCtr="0">
          <a:noAutofit/>
        </a:bodyPr>
        <a:lstStyle/>
        <a:p>
          <a:pPr marL="0" lvl="0" indent="0" algn="ctr" defTabSz="533400">
            <a:lnSpc>
              <a:spcPct val="90000"/>
            </a:lnSpc>
            <a:spcBef>
              <a:spcPct val="0"/>
            </a:spcBef>
            <a:spcAft>
              <a:spcPct val="35000"/>
            </a:spcAft>
            <a:buNone/>
          </a:pPr>
          <a:r>
            <a:rPr lang="en-US" sz="1200" b="1" i="0" kern="1200" baseline="0" dirty="0"/>
            <a:t>Assess whether </a:t>
          </a:r>
          <a:r>
            <a:rPr lang="en-US" sz="1000" b="1" i="0" kern="1200" baseline="0" dirty="0"/>
            <a:t>the incident requires escalation to higher </a:t>
          </a:r>
          <a:r>
            <a:rPr lang="en-US" sz="1200" b="1" i="0" kern="1200" baseline="0" dirty="0"/>
            <a:t>management.</a:t>
          </a:r>
          <a:endParaRPr lang="en-US" sz="1200" kern="1200" dirty="0"/>
        </a:p>
      </dsp:txBody>
      <dsp:txXfrm>
        <a:off x="3604962" y="3078035"/>
        <a:ext cx="1234391" cy="740634"/>
      </dsp:txXfrm>
    </dsp:sp>
    <dsp:sp modelId="{FCC85DCD-9886-410C-BD22-EE7C02FD1F4B}">
      <dsp:nvSpPr>
        <dsp:cNvPr id="0" name=""/>
        <dsp:cNvSpPr/>
      </dsp:nvSpPr>
      <dsp:spPr>
        <a:xfrm>
          <a:off x="6355855" y="3402632"/>
          <a:ext cx="253310" cy="91440"/>
        </a:xfrm>
        <a:custGeom>
          <a:avLst/>
          <a:gdLst/>
          <a:ahLst/>
          <a:cxnLst/>
          <a:rect l="0" t="0" r="0" b="0"/>
          <a:pathLst>
            <a:path>
              <a:moveTo>
                <a:pt x="0" y="45720"/>
              </a:moveTo>
              <a:lnTo>
                <a:pt x="253310" y="45720"/>
              </a:lnTo>
            </a:path>
          </a:pathLst>
        </a:custGeom>
        <a:noFill/>
        <a:ln w="9525" cap="flat" cmpd="sng" algn="ctr">
          <a:solidFill>
            <a:schemeClr val="accent2">
              <a:hueOff val="2522366"/>
              <a:satOff val="-2679"/>
              <a:lumOff val="2059"/>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475412" y="3446932"/>
        <a:ext cx="14195" cy="2841"/>
      </dsp:txXfrm>
    </dsp:sp>
    <dsp:sp modelId="{767142FB-FED6-41CC-A39A-B460CC49C76C}">
      <dsp:nvSpPr>
        <dsp:cNvPr id="0" name=""/>
        <dsp:cNvSpPr/>
      </dsp:nvSpPr>
      <dsp:spPr>
        <a:xfrm>
          <a:off x="5123264" y="3078035"/>
          <a:ext cx="1234391" cy="740634"/>
        </a:xfrm>
        <a:prstGeom prst="rect">
          <a:avLst/>
        </a:prstGeom>
        <a:solidFill>
          <a:schemeClr val="accent2">
            <a:hueOff val="2435388"/>
            <a:satOff val="-2587"/>
            <a:lumOff val="198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486" tIns="63491" rIns="60486" bIns="63491" numCol="1" spcCol="1270" anchor="ctr" anchorCtr="0">
          <a:noAutofit/>
        </a:bodyPr>
        <a:lstStyle/>
        <a:p>
          <a:pPr marL="0" lvl="0" indent="0" algn="ctr" defTabSz="533400">
            <a:lnSpc>
              <a:spcPct val="90000"/>
            </a:lnSpc>
            <a:spcBef>
              <a:spcPct val="0"/>
            </a:spcBef>
            <a:spcAft>
              <a:spcPct val="35000"/>
            </a:spcAft>
            <a:buNone/>
          </a:pPr>
          <a:r>
            <a:rPr lang="en-US" sz="1200" b="1" i="0" kern="1200" baseline="0"/>
            <a:t>Determine if additional resources are needed.</a:t>
          </a:r>
          <a:endParaRPr lang="en-US" sz="1200" kern="1200"/>
        </a:p>
      </dsp:txBody>
      <dsp:txXfrm>
        <a:off x="5123264" y="3078035"/>
        <a:ext cx="1234391" cy="740634"/>
      </dsp:txXfrm>
    </dsp:sp>
    <dsp:sp modelId="{51A76B78-CD39-4BCA-A2F3-A35ECE9E9650}">
      <dsp:nvSpPr>
        <dsp:cNvPr id="0" name=""/>
        <dsp:cNvSpPr/>
      </dsp:nvSpPr>
      <dsp:spPr>
        <a:xfrm>
          <a:off x="7874157" y="3402632"/>
          <a:ext cx="253310" cy="91440"/>
        </a:xfrm>
        <a:custGeom>
          <a:avLst/>
          <a:gdLst/>
          <a:ahLst/>
          <a:cxnLst/>
          <a:rect l="0" t="0" r="0" b="0"/>
          <a:pathLst>
            <a:path>
              <a:moveTo>
                <a:pt x="0" y="45720"/>
              </a:moveTo>
              <a:lnTo>
                <a:pt x="253310" y="45720"/>
              </a:lnTo>
            </a:path>
          </a:pathLst>
        </a:custGeom>
        <a:noFill/>
        <a:ln w="9525" cap="flat" cmpd="sng" algn="ctr">
          <a:solidFill>
            <a:schemeClr val="accent2">
              <a:hueOff val="2642479"/>
              <a:satOff val="-2807"/>
              <a:lumOff val="215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93714" y="3446932"/>
        <a:ext cx="14195" cy="2841"/>
      </dsp:txXfrm>
    </dsp:sp>
    <dsp:sp modelId="{0578616D-5822-47F3-A9E9-FBE4AC57D781}">
      <dsp:nvSpPr>
        <dsp:cNvPr id="0" name=""/>
        <dsp:cNvSpPr/>
      </dsp:nvSpPr>
      <dsp:spPr>
        <a:xfrm>
          <a:off x="6641565" y="3078035"/>
          <a:ext cx="1234391" cy="740634"/>
        </a:xfrm>
        <a:prstGeom prst="rect">
          <a:avLst/>
        </a:prstGeom>
        <a:solidFill>
          <a:schemeClr val="accent2">
            <a:hueOff val="2551359"/>
            <a:satOff val="-2710"/>
            <a:lumOff val="208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486" tIns="63491" rIns="60486" bIns="63491" numCol="1" spcCol="1270" anchor="ctr" anchorCtr="0">
          <a:noAutofit/>
        </a:bodyPr>
        <a:lstStyle/>
        <a:p>
          <a:pPr marL="0" lvl="0" indent="0" algn="ctr" defTabSz="533400">
            <a:lnSpc>
              <a:spcPct val="90000"/>
            </a:lnSpc>
            <a:spcBef>
              <a:spcPct val="0"/>
            </a:spcBef>
            <a:spcAft>
              <a:spcPct val="35000"/>
            </a:spcAft>
            <a:buNone/>
          </a:pPr>
          <a:r>
            <a:rPr lang="en-US" sz="1200" b="0" i="0" kern="1200" baseline="0"/>
            <a:t>Documentation:</a:t>
          </a:r>
          <a:endParaRPr lang="en-US" sz="1200" kern="1200"/>
        </a:p>
      </dsp:txBody>
      <dsp:txXfrm>
        <a:off x="6641565" y="3078035"/>
        <a:ext cx="1234391" cy="740634"/>
      </dsp:txXfrm>
    </dsp:sp>
    <dsp:sp modelId="{5211F646-CFEB-4885-A3BC-37EA8E0C5EB8}">
      <dsp:nvSpPr>
        <dsp:cNvPr id="0" name=""/>
        <dsp:cNvSpPr/>
      </dsp:nvSpPr>
      <dsp:spPr>
        <a:xfrm>
          <a:off x="1185555" y="3816870"/>
          <a:ext cx="7591507" cy="253310"/>
        </a:xfrm>
        <a:custGeom>
          <a:avLst/>
          <a:gdLst/>
          <a:ahLst/>
          <a:cxnLst/>
          <a:rect l="0" t="0" r="0" b="0"/>
          <a:pathLst>
            <a:path>
              <a:moveTo>
                <a:pt x="7591507" y="0"/>
              </a:moveTo>
              <a:lnTo>
                <a:pt x="7591507" y="143755"/>
              </a:lnTo>
              <a:lnTo>
                <a:pt x="0" y="143755"/>
              </a:lnTo>
              <a:lnTo>
                <a:pt x="0" y="253310"/>
              </a:lnTo>
            </a:path>
          </a:pathLst>
        </a:custGeom>
        <a:noFill/>
        <a:ln w="9525" cap="flat" cmpd="sng" algn="ctr">
          <a:solidFill>
            <a:schemeClr val="accent2">
              <a:hueOff val="2762592"/>
              <a:satOff val="-2934"/>
              <a:lumOff val="225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91388" y="3942104"/>
        <a:ext cx="379840" cy="2841"/>
      </dsp:txXfrm>
    </dsp:sp>
    <dsp:sp modelId="{FDB84834-1FAE-41B2-96B3-70B20EE4D129}">
      <dsp:nvSpPr>
        <dsp:cNvPr id="0" name=""/>
        <dsp:cNvSpPr/>
      </dsp:nvSpPr>
      <dsp:spPr>
        <a:xfrm>
          <a:off x="8159867" y="3078035"/>
          <a:ext cx="1234391" cy="740634"/>
        </a:xfrm>
        <a:prstGeom prst="rect">
          <a:avLst/>
        </a:prstGeom>
        <a:solidFill>
          <a:schemeClr val="accent2">
            <a:hueOff val="2667330"/>
            <a:satOff val="-2833"/>
            <a:lumOff val="2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486" tIns="63491" rIns="60486" bIns="63491" numCol="1" spcCol="1270" anchor="ctr" anchorCtr="0">
          <a:noAutofit/>
        </a:bodyPr>
        <a:lstStyle/>
        <a:p>
          <a:pPr marL="0" lvl="0" indent="0" algn="ctr" defTabSz="533400">
            <a:lnSpc>
              <a:spcPct val="90000"/>
            </a:lnSpc>
            <a:spcBef>
              <a:spcPct val="0"/>
            </a:spcBef>
            <a:spcAft>
              <a:spcPct val="35000"/>
            </a:spcAft>
            <a:buNone/>
          </a:pPr>
          <a:r>
            <a:rPr lang="en-US" sz="1200" b="1" i="0" kern="1200" baseline="0"/>
            <a:t>Document all actions taken during the incident resolution process.</a:t>
          </a:r>
          <a:endParaRPr lang="en-US" sz="1200" kern="1200"/>
        </a:p>
      </dsp:txBody>
      <dsp:txXfrm>
        <a:off x="8159867" y="3078035"/>
        <a:ext cx="1234391" cy="740634"/>
      </dsp:txXfrm>
    </dsp:sp>
    <dsp:sp modelId="{FEDC2FC9-2345-4FB8-949D-E25E8B3580BA}">
      <dsp:nvSpPr>
        <dsp:cNvPr id="0" name=""/>
        <dsp:cNvSpPr/>
      </dsp:nvSpPr>
      <dsp:spPr>
        <a:xfrm>
          <a:off x="1800950" y="4427177"/>
          <a:ext cx="253310" cy="91440"/>
        </a:xfrm>
        <a:custGeom>
          <a:avLst/>
          <a:gdLst/>
          <a:ahLst/>
          <a:cxnLst/>
          <a:rect l="0" t="0" r="0" b="0"/>
          <a:pathLst>
            <a:path>
              <a:moveTo>
                <a:pt x="0" y="45720"/>
              </a:moveTo>
              <a:lnTo>
                <a:pt x="253310" y="45720"/>
              </a:lnTo>
            </a:path>
          </a:pathLst>
        </a:custGeom>
        <a:noFill/>
        <a:ln w="9525" cap="flat" cmpd="sng" algn="ctr">
          <a:solidFill>
            <a:schemeClr val="accent2">
              <a:hueOff val="2882704"/>
              <a:satOff val="-3062"/>
              <a:lumOff val="2353"/>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20508" y="4471476"/>
        <a:ext cx="14195" cy="2841"/>
      </dsp:txXfrm>
    </dsp:sp>
    <dsp:sp modelId="{797F7C24-93E5-4DA9-AD63-4DF9DFE5A3CC}">
      <dsp:nvSpPr>
        <dsp:cNvPr id="0" name=""/>
        <dsp:cNvSpPr/>
      </dsp:nvSpPr>
      <dsp:spPr>
        <a:xfrm>
          <a:off x="568359" y="4102580"/>
          <a:ext cx="1234391" cy="740634"/>
        </a:xfrm>
        <a:prstGeom prst="rect">
          <a:avLst/>
        </a:prstGeom>
        <a:solidFill>
          <a:schemeClr val="accent2">
            <a:hueOff val="2783301"/>
            <a:satOff val="-2956"/>
            <a:lumOff val="227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486" tIns="63491" rIns="60486" bIns="63491" numCol="1" spcCol="1270" anchor="ctr" anchorCtr="0">
          <a:noAutofit/>
        </a:bodyPr>
        <a:lstStyle/>
        <a:p>
          <a:pPr marL="0" lvl="0" indent="0" algn="ctr" defTabSz="533400">
            <a:lnSpc>
              <a:spcPct val="90000"/>
            </a:lnSpc>
            <a:spcBef>
              <a:spcPct val="0"/>
            </a:spcBef>
            <a:spcAft>
              <a:spcPct val="35000"/>
            </a:spcAft>
            <a:buNone/>
          </a:pPr>
          <a:r>
            <a:rPr lang="en-US" sz="1200" b="1" i="0" kern="1200" baseline="0"/>
            <a:t>Capture lessons learned for future improvements.</a:t>
          </a:r>
          <a:endParaRPr lang="en-US" sz="1200" kern="1200"/>
        </a:p>
      </dsp:txBody>
      <dsp:txXfrm>
        <a:off x="568359" y="4102580"/>
        <a:ext cx="1234391" cy="740634"/>
      </dsp:txXfrm>
    </dsp:sp>
    <dsp:sp modelId="{2785E05D-8BBC-4388-BD05-6216E33A4735}">
      <dsp:nvSpPr>
        <dsp:cNvPr id="0" name=""/>
        <dsp:cNvSpPr/>
      </dsp:nvSpPr>
      <dsp:spPr>
        <a:xfrm>
          <a:off x="3319252" y="4427177"/>
          <a:ext cx="253310" cy="91440"/>
        </a:xfrm>
        <a:custGeom>
          <a:avLst/>
          <a:gdLst/>
          <a:ahLst/>
          <a:cxnLst/>
          <a:rect l="0" t="0" r="0" b="0"/>
          <a:pathLst>
            <a:path>
              <a:moveTo>
                <a:pt x="0" y="45720"/>
              </a:moveTo>
              <a:lnTo>
                <a:pt x="253310" y="45720"/>
              </a:lnTo>
            </a:path>
          </a:pathLst>
        </a:custGeom>
        <a:noFill/>
        <a:ln w="9525" cap="flat" cmpd="sng" algn="ctr">
          <a:solidFill>
            <a:schemeClr val="accent2">
              <a:hueOff val="3002817"/>
              <a:satOff val="-3189"/>
              <a:lumOff val="245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38809" y="4471476"/>
        <a:ext cx="14195" cy="2841"/>
      </dsp:txXfrm>
    </dsp:sp>
    <dsp:sp modelId="{3DE6E6ED-4939-4DAC-832C-6038316976C9}">
      <dsp:nvSpPr>
        <dsp:cNvPr id="0" name=""/>
        <dsp:cNvSpPr/>
      </dsp:nvSpPr>
      <dsp:spPr>
        <a:xfrm>
          <a:off x="2086660" y="4102580"/>
          <a:ext cx="1234391" cy="740634"/>
        </a:xfrm>
        <a:prstGeom prst="rect">
          <a:avLst/>
        </a:prstGeom>
        <a:solidFill>
          <a:schemeClr val="accent2">
            <a:hueOff val="2899271"/>
            <a:satOff val="-3079"/>
            <a:lumOff val="23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486" tIns="63491" rIns="60486" bIns="63491" numCol="1" spcCol="1270" anchor="ctr" anchorCtr="0">
          <a:noAutofit/>
        </a:bodyPr>
        <a:lstStyle/>
        <a:p>
          <a:pPr marL="0" lvl="0" indent="0" algn="ctr" defTabSz="533400">
            <a:lnSpc>
              <a:spcPct val="90000"/>
            </a:lnSpc>
            <a:spcBef>
              <a:spcPct val="0"/>
            </a:spcBef>
            <a:spcAft>
              <a:spcPct val="35000"/>
            </a:spcAft>
            <a:buNone/>
          </a:pPr>
          <a:r>
            <a:rPr lang="en-US" sz="1200" b="0" i="0" kern="1200" baseline="0"/>
            <a:t>Debriefing Questions:</a:t>
          </a:r>
          <a:endParaRPr lang="en-US" sz="1200" kern="1200"/>
        </a:p>
      </dsp:txBody>
      <dsp:txXfrm>
        <a:off x="2086660" y="4102580"/>
        <a:ext cx="1234391" cy="740634"/>
      </dsp:txXfrm>
    </dsp:sp>
    <dsp:sp modelId="{D259D746-3D0E-405A-B065-FCD900107E71}">
      <dsp:nvSpPr>
        <dsp:cNvPr id="0" name=""/>
        <dsp:cNvSpPr/>
      </dsp:nvSpPr>
      <dsp:spPr>
        <a:xfrm>
          <a:off x="4837553" y="4427177"/>
          <a:ext cx="253310" cy="91440"/>
        </a:xfrm>
        <a:custGeom>
          <a:avLst/>
          <a:gdLst/>
          <a:ahLst/>
          <a:cxnLst/>
          <a:rect l="0" t="0" r="0" b="0"/>
          <a:pathLst>
            <a:path>
              <a:moveTo>
                <a:pt x="0" y="45720"/>
              </a:moveTo>
              <a:lnTo>
                <a:pt x="253310" y="45720"/>
              </a:lnTo>
            </a:path>
          </a:pathLst>
        </a:custGeom>
        <a:noFill/>
        <a:ln w="9525" cap="flat" cmpd="sng" algn="ctr">
          <a:solidFill>
            <a:schemeClr val="accent2">
              <a:hueOff val="3122929"/>
              <a:satOff val="-3317"/>
              <a:lumOff val="2549"/>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57111" y="4471476"/>
        <a:ext cx="14195" cy="2841"/>
      </dsp:txXfrm>
    </dsp:sp>
    <dsp:sp modelId="{DF35597A-E9D5-4D6E-8107-87A590DC1335}">
      <dsp:nvSpPr>
        <dsp:cNvPr id="0" name=""/>
        <dsp:cNvSpPr/>
      </dsp:nvSpPr>
      <dsp:spPr>
        <a:xfrm>
          <a:off x="3604962" y="4102580"/>
          <a:ext cx="1234391" cy="740634"/>
        </a:xfrm>
        <a:prstGeom prst="rect">
          <a:avLst/>
        </a:prstGeom>
        <a:solidFill>
          <a:schemeClr val="accent2">
            <a:hueOff val="3015242"/>
            <a:satOff val="-3202"/>
            <a:lumOff val="246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486" tIns="63491" rIns="60486" bIns="63491" numCol="1" spcCol="1270" anchor="ctr" anchorCtr="0">
          <a:noAutofit/>
        </a:bodyPr>
        <a:lstStyle/>
        <a:p>
          <a:pPr marL="0" lvl="0" indent="0" algn="ctr" defTabSz="533400">
            <a:lnSpc>
              <a:spcPct val="90000"/>
            </a:lnSpc>
            <a:spcBef>
              <a:spcPct val="0"/>
            </a:spcBef>
            <a:spcAft>
              <a:spcPct val="35000"/>
            </a:spcAft>
            <a:buNone/>
          </a:pPr>
          <a:r>
            <a:rPr lang="en-US" sz="1200" b="1" i="0" kern="1200" baseline="0" dirty="0"/>
            <a:t>How did you prioritize tasks during the incident ?</a:t>
          </a:r>
          <a:endParaRPr lang="en-US" sz="1200" kern="1200" dirty="0"/>
        </a:p>
      </dsp:txBody>
      <dsp:txXfrm>
        <a:off x="3604962" y="4102580"/>
        <a:ext cx="1234391" cy="740634"/>
      </dsp:txXfrm>
    </dsp:sp>
    <dsp:sp modelId="{D8D4421D-937C-4055-832C-1236D69BC080}">
      <dsp:nvSpPr>
        <dsp:cNvPr id="0" name=""/>
        <dsp:cNvSpPr/>
      </dsp:nvSpPr>
      <dsp:spPr>
        <a:xfrm>
          <a:off x="6355855" y="4427177"/>
          <a:ext cx="253310" cy="91440"/>
        </a:xfrm>
        <a:custGeom>
          <a:avLst/>
          <a:gdLst/>
          <a:ahLst/>
          <a:cxnLst/>
          <a:rect l="0" t="0" r="0" b="0"/>
          <a:pathLst>
            <a:path>
              <a:moveTo>
                <a:pt x="0" y="45720"/>
              </a:moveTo>
              <a:lnTo>
                <a:pt x="253310" y="45720"/>
              </a:lnTo>
            </a:path>
          </a:pathLst>
        </a:custGeom>
        <a:noFill/>
        <a:ln w="9525" cap="flat" cmpd="sng" algn="ctr">
          <a:solidFill>
            <a:schemeClr val="accent2">
              <a:hueOff val="3243042"/>
              <a:satOff val="-3444"/>
              <a:lumOff val="264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475412" y="4471476"/>
        <a:ext cx="14195" cy="2841"/>
      </dsp:txXfrm>
    </dsp:sp>
    <dsp:sp modelId="{F4B6BD46-FC8C-4E32-B7AE-33A084CB9FC2}">
      <dsp:nvSpPr>
        <dsp:cNvPr id="0" name=""/>
        <dsp:cNvSpPr/>
      </dsp:nvSpPr>
      <dsp:spPr>
        <a:xfrm>
          <a:off x="5123264" y="4102580"/>
          <a:ext cx="1234391" cy="740634"/>
        </a:xfrm>
        <a:prstGeom prst="rect">
          <a:avLst/>
        </a:prstGeom>
        <a:solidFill>
          <a:schemeClr val="accent2">
            <a:hueOff val="3131213"/>
            <a:satOff val="-3326"/>
            <a:lumOff val="255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486" tIns="63491" rIns="60486" bIns="63491" numCol="1" spcCol="1270" anchor="ctr" anchorCtr="0">
          <a:noAutofit/>
        </a:bodyPr>
        <a:lstStyle/>
        <a:p>
          <a:pPr marL="0" lvl="0" indent="0" algn="ctr" defTabSz="533400">
            <a:lnSpc>
              <a:spcPct val="90000"/>
            </a:lnSpc>
            <a:spcBef>
              <a:spcPct val="0"/>
            </a:spcBef>
            <a:spcAft>
              <a:spcPct val="35000"/>
            </a:spcAft>
            <a:buNone/>
          </a:pPr>
          <a:r>
            <a:rPr lang="en-US" sz="1200" b="1" i="0" kern="1200" baseline="0"/>
            <a:t>What challenges did you face in coordinating with different teams?</a:t>
          </a:r>
          <a:endParaRPr lang="en-US" sz="1200" kern="1200"/>
        </a:p>
      </dsp:txBody>
      <dsp:txXfrm>
        <a:off x="5123264" y="4102580"/>
        <a:ext cx="1234391" cy="740634"/>
      </dsp:txXfrm>
    </dsp:sp>
    <dsp:sp modelId="{88F9F20D-BD9C-4A17-8B36-6AEEC867760B}">
      <dsp:nvSpPr>
        <dsp:cNvPr id="0" name=""/>
        <dsp:cNvSpPr/>
      </dsp:nvSpPr>
      <dsp:spPr>
        <a:xfrm>
          <a:off x="7874157" y="4427177"/>
          <a:ext cx="253310" cy="91440"/>
        </a:xfrm>
        <a:custGeom>
          <a:avLst/>
          <a:gdLst/>
          <a:ahLst/>
          <a:cxnLst/>
          <a:rect l="0" t="0" r="0" b="0"/>
          <a:pathLst>
            <a:path>
              <a:moveTo>
                <a:pt x="0" y="45720"/>
              </a:moveTo>
              <a:lnTo>
                <a:pt x="253310" y="45720"/>
              </a:lnTo>
            </a:path>
          </a:pathLst>
        </a:custGeom>
        <a:noFill/>
        <a:ln w="9525" cap="flat" cmpd="sng" algn="ctr">
          <a:solidFill>
            <a:schemeClr val="accent2">
              <a:hueOff val="3363155"/>
              <a:satOff val="-3572"/>
              <a:lumOff val="274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93714" y="4471476"/>
        <a:ext cx="14195" cy="2841"/>
      </dsp:txXfrm>
    </dsp:sp>
    <dsp:sp modelId="{74BDC7BD-0ADA-49BB-BE50-17C6DB0D04A5}">
      <dsp:nvSpPr>
        <dsp:cNvPr id="0" name=""/>
        <dsp:cNvSpPr/>
      </dsp:nvSpPr>
      <dsp:spPr>
        <a:xfrm>
          <a:off x="6641565" y="4102580"/>
          <a:ext cx="1234391" cy="740634"/>
        </a:xfrm>
        <a:prstGeom prst="rect">
          <a:avLst/>
        </a:prstGeom>
        <a:solidFill>
          <a:schemeClr val="accent2">
            <a:hueOff val="3247184"/>
            <a:satOff val="-3449"/>
            <a:lumOff val="265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486" tIns="63491" rIns="60486" bIns="63491" numCol="1" spcCol="1270" anchor="ctr" anchorCtr="0">
          <a:noAutofit/>
        </a:bodyPr>
        <a:lstStyle/>
        <a:p>
          <a:pPr marL="0" lvl="0" indent="0" algn="ctr" defTabSz="533400">
            <a:lnSpc>
              <a:spcPct val="90000"/>
            </a:lnSpc>
            <a:spcBef>
              <a:spcPct val="0"/>
            </a:spcBef>
            <a:spcAft>
              <a:spcPct val="35000"/>
            </a:spcAft>
            <a:buNone/>
          </a:pPr>
          <a:r>
            <a:rPr lang="en-US" sz="1200" b="1" i="0" kern="1200" baseline="0"/>
            <a:t>How did you communicate with affected users during the incident?</a:t>
          </a:r>
          <a:endParaRPr lang="en-US" sz="1200" kern="1200"/>
        </a:p>
      </dsp:txBody>
      <dsp:txXfrm>
        <a:off x="6641565" y="4102580"/>
        <a:ext cx="1234391" cy="740634"/>
      </dsp:txXfrm>
    </dsp:sp>
    <dsp:sp modelId="{89AE7E98-F88F-439B-B97F-7E9B76765D79}">
      <dsp:nvSpPr>
        <dsp:cNvPr id="0" name=""/>
        <dsp:cNvSpPr/>
      </dsp:nvSpPr>
      <dsp:spPr>
        <a:xfrm>
          <a:off x="8159867" y="4102580"/>
          <a:ext cx="1234391" cy="740634"/>
        </a:xfrm>
        <a:prstGeom prst="rect">
          <a:avLst/>
        </a:prstGeom>
        <a:solidFill>
          <a:schemeClr val="accent2">
            <a:hueOff val="3363155"/>
            <a:satOff val="-3572"/>
            <a:lumOff val="274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486" tIns="63491" rIns="60486" bIns="63491" numCol="1" spcCol="1270" anchor="ctr" anchorCtr="0">
          <a:noAutofit/>
        </a:bodyPr>
        <a:lstStyle/>
        <a:p>
          <a:pPr marL="0" lvl="0" indent="0" algn="ctr" defTabSz="533400">
            <a:lnSpc>
              <a:spcPct val="90000"/>
            </a:lnSpc>
            <a:spcBef>
              <a:spcPct val="0"/>
            </a:spcBef>
            <a:spcAft>
              <a:spcPct val="35000"/>
            </a:spcAft>
            <a:buNone/>
          </a:pPr>
          <a:r>
            <a:rPr lang="en-US" sz="1200" b="1" i="0" kern="1200" baseline="0" dirty="0"/>
            <a:t>What steps will you take to prevent similar incidents in the future?</a:t>
          </a:r>
          <a:r>
            <a:rPr lang="en-US" sz="1200" b="0" i="0" kern="1200" baseline="0" dirty="0"/>
            <a:t>.</a:t>
          </a:r>
          <a:endParaRPr lang="en-US" sz="1200" kern="1200" dirty="0"/>
        </a:p>
      </dsp:txBody>
      <dsp:txXfrm>
        <a:off x="8159867" y="4102580"/>
        <a:ext cx="1234391" cy="7406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9DB0AD-06DF-4E76-AE44-6E585485E41A}">
      <dsp:nvSpPr>
        <dsp:cNvPr id="0" name=""/>
        <dsp:cNvSpPr/>
      </dsp:nvSpPr>
      <dsp:spPr>
        <a:xfrm>
          <a:off x="271908" y="121"/>
          <a:ext cx="3881733" cy="246490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441966-179E-4FCD-BC60-09A327D6A548}">
      <dsp:nvSpPr>
        <dsp:cNvPr id="0" name=""/>
        <dsp:cNvSpPr/>
      </dsp:nvSpPr>
      <dsp:spPr>
        <a:xfrm>
          <a:off x="703212" y="409860"/>
          <a:ext cx="3881733" cy="246490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1" i="0" kern="1200" baseline="0" dirty="0"/>
            <a:t>SDLC Overview: </a:t>
          </a:r>
          <a:r>
            <a:rPr lang="en-US" sz="2700" b="0" i="1" kern="1200" baseline="0" dirty="0"/>
            <a:t>SDLC is a set of processes used to design, develop, test, and deploy software.</a:t>
          </a:r>
          <a:endParaRPr lang="en-US" sz="2700" b="0" i="1" kern="1200" dirty="0"/>
        </a:p>
      </dsp:txBody>
      <dsp:txXfrm>
        <a:off x="775406" y="482054"/>
        <a:ext cx="3737345" cy="2320513"/>
      </dsp:txXfrm>
    </dsp:sp>
    <dsp:sp modelId="{D440D1F6-AF05-436B-BD6F-B188F4D55E85}">
      <dsp:nvSpPr>
        <dsp:cNvPr id="0" name=""/>
        <dsp:cNvSpPr/>
      </dsp:nvSpPr>
      <dsp:spPr>
        <a:xfrm>
          <a:off x="5016250" y="121"/>
          <a:ext cx="3881733" cy="246490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BE14DC-B446-4F17-B577-7D1062590BE6}">
      <dsp:nvSpPr>
        <dsp:cNvPr id="0" name=""/>
        <dsp:cNvSpPr/>
      </dsp:nvSpPr>
      <dsp:spPr>
        <a:xfrm>
          <a:off x="5447554" y="409860"/>
          <a:ext cx="3881733" cy="246490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1" i="0" kern="1200" baseline="0" dirty="0"/>
            <a:t>Integration Points: </a:t>
          </a:r>
          <a:r>
            <a:rPr lang="en-US" sz="2700" b="0" i="1" kern="1200" baseline="0" dirty="0"/>
            <a:t>SDLC aligns primarily with the Service Transition stage, ensuring smooth deployment and release of software services.</a:t>
          </a:r>
          <a:endParaRPr lang="en-US" sz="2700" b="0" i="1" kern="1200" dirty="0"/>
        </a:p>
      </dsp:txBody>
      <dsp:txXfrm>
        <a:off x="5519748" y="482054"/>
        <a:ext cx="3737345" cy="232051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D2598DD-EDB2-4EFD-94B9-60208A5A21DA}" type="datetimeFigureOut">
              <a:rPr lang="en-US" smtClean="0"/>
              <a:t>12/6/2023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60A5CA51-78BD-4669-975C-594C044F8936}"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0262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2598DD-EDB2-4EFD-94B9-60208A5A21DA}"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A5CA51-78BD-4669-975C-594C044F8936}" type="slidenum">
              <a:rPr lang="en-US" smtClean="0"/>
              <a:t>‹#›</a:t>
            </a:fld>
            <a:endParaRPr lang="en-US"/>
          </a:p>
        </p:txBody>
      </p:sp>
    </p:spTree>
    <p:extLst>
      <p:ext uri="{BB962C8B-B14F-4D97-AF65-F5344CB8AC3E}">
        <p14:creationId xmlns:p14="http://schemas.microsoft.com/office/powerpoint/2010/main" val="567279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2598DD-EDB2-4EFD-94B9-60208A5A21DA}"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A5CA51-78BD-4669-975C-594C044F8936}"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36782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2598DD-EDB2-4EFD-94B9-60208A5A21DA}"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A5CA51-78BD-4669-975C-594C044F8936}"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7804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2598DD-EDB2-4EFD-94B9-60208A5A21DA}"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A5CA51-78BD-4669-975C-594C044F8936}" type="slidenum">
              <a:rPr lang="en-US" smtClean="0"/>
              <a:t>‹#›</a:t>
            </a:fld>
            <a:endParaRPr lang="en-US"/>
          </a:p>
        </p:txBody>
      </p:sp>
    </p:spTree>
    <p:extLst>
      <p:ext uri="{BB962C8B-B14F-4D97-AF65-F5344CB8AC3E}">
        <p14:creationId xmlns:p14="http://schemas.microsoft.com/office/powerpoint/2010/main" val="904999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2598DD-EDB2-4EFD-94B9-60208A5A21DA}"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A5CA51-78BD-4669-975C-594C044F8936}"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3631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2598DD-EDB2-4EFD-94B9-60208A5A21DA}"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A5CA51-78BD-4669-975C-594C044F8936}"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111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2598DD-EDB2-4EFD-94B9-60208A5A21DA}"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A5CA51-78BD-4669-975C-594C044F893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8493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2598DD-EDB2-4EFD-94B9-60208A5A21DA}"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A5CA51-78BD-4669-975C-594C044F8936}"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43494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177E7-29A9-03F6-771D-C37B587A47AF}"/>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2E873194-5852-056F-46D8-7B72F45D8FB3}"/>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E46B30-F6AF-BBBE-D5EC-170B8997501F}"/>
              </a:ext>
            </a:extLst>
          </p:cNvPr>
          <p:cNvSpPr>
            <a:spLocks noGrp="1"/>
          </p:cNvSpPr>
          <p:nvPr>
            <p:ph type="dt" sz="half" idx="10"/>
          </p:nvPr>
        </p:nvSpPr>
        <p:spPr/>
        <p:txBody>
          <a:bodyPr/>
          <a:lstStyle/>
          <a:p>
            <a:fld id="{FCC1ECED-407B-4131-A2DE-8D6F03659768}" type="datetimeFigureOut">
              <a:rPr lang="en-US" smtClean="0"/>
              <a:t>12/6/2023</a:t>
            </a:fld>
            <a:endParaRPr lang="en-US"/>
          </a:p>
        </p:txBody>
      </p:sp>
      <p:sp>
        <p:nvSpPr>
          <p:cNvPr id="5" name="Footer Placeholder 4">
            <a:extLst>
              <a:ext uri="{FF2B5EF4-FFF2-40B4-BE49-F238E27FC236}">
                <a16:creationId xmlns:a16="http://schemas.microsoft.com/office/drawing/2014/main" id="{98A0EFA4-009B-1B94-C035-7DAF14028A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43F9BB-0237-8D50-0B75-65572A3AD115}"/>
              </a:ext>
            </a:extLst>
          </p:cNvPr>
          <p:cNvSpPr>
            <a:spLocks noGrp="1"/>
          </p:cNvSpPr>
          <p:nvPr>
            <p:ph type="sldNum" sz="quarter" idx="12"/>
          </p:nvPr>
        </p:nvSpPr>
        <p:spPr/>
        <p:txBody>
          <a:bodyPr/>
          <a:lstStyle/>
          <a:p>
            <a:fld id="{EC912407-72AF-45FF-805B-0EE0674449B4}" type="slidenum">
              <a:rPr lang="en-US" smtClean="0"/>
              <a:t>‹#›</a:t>
            </a:fld>
            <a:endParaRPr lang="en-US"/>
          </a:p>
        </p:txBody>
      </p:sp>
    </p:spTree>
    <p:extLst>
      <p:ext uri="{BB962C8B-B14F-4D97-AF65-F5344CB8AC3E}">
        <p14:creationId xmlns:p14="http://schemas.microsoft.com/office/powerpoint/2010/main" val="440614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2598DD-EDB2-4EFD-94B9-60208A5A21DA}"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A5CA51-78BD-4669-975C-594C044F8936}" type="slidenum">
              <a:rPr lang="en-US" smtClean="0"/>
              <a:t>‹#›</a:t>
            </a:fld>
            <a:endParaRPr lang="en-US"/>
          </a:p>
        </p:txBody>
      </p:sp>
    </p:spTree>
    <p:extLst>
      <p:ext uri="{BB962C8B-B14F-4D97-AF65-F5344CB8AC3E}">
        <p14:creationId xmlns:p14="http://schemas.microsoft.com/office/powerpoint/2010/main" val="3425411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2598DD-EDB2-4EFD-94B9-60208A5A21DA}"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A5CA51-78BD-4669-975C-594C044F8936}"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4201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2598DD-EDB2-4EFD-94B9-60208A5A21DA}"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A5CA51-78BD-4669-975C-594C044F8936}" type="slidenum">
              <a:rPr lang="en-US" smtClean="0"/>
              <a:t>‹#›</a:t>
            </a:fld>
            <a:endParaRPr lang="en-US"/>
          </a:p>
        </p:txBody>
      </p:sp>
    </p:spTree>
    <p:extLst>
      <p:ext uri="{BB962C8B-B14F-4D97-AF65-F5344CB8AC3E}">
        <p14:creationId xmlns:p14="http://schemas.microsoft.com/office/powerpoint/2010/main" val="2697596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2598DD-EDB2-4EFD-94B9-60208A5A21DA}" type="datetimeFigureOut">
              <a:rPr lang="en-US" smtClean="0"/>
              <a:t>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A5CA51-78BD-4669-975C-594C044F8936}"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0483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2598DD-EDB2-4EFD-94B9-60208A5A21DA}" type="datetimeFigureOut">
              <a:rPr lang="en-US" smtClean="0"/>
              <a:t>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A5CA51-78BD-4669-975C-594C044F893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5952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2598DD-EDB2-4EFD-94B9-60208A5A21DA}" type="datetimeFigureOut">
              <a:rPr lang="en-US" smtClean="0"/>
              <a:t>12/6/2023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A5CA51-78BD-4669-975C-594C044F8936}" type="slidenum">
              <a:rPr lang="en-US" smtClean="0"/>
              <a:t>‹#›</a:t>
            </a:fld>
            <a:endParaRPr lang="en-US"/>
          </a:p>
        </p:txBody>
      </p:sp>
    </p:spTree>
    <p:extLst>
      <p:ext uri="{BB962C8B-B14F-4D97-AF65-F5344CB8AC3E}">
        <p14:creationId xmlns:p14="http://schemas.microsoft.com/office/powerpoint/2010/main" val="4017206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2598DD-EDB2-4EFD-94B9-60208A5A21DA}"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A5CA51-78BD-4669-975C-594C044F8936}"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0885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2598DD-EDB2-4EFD-94B9-60208A5A21DA}"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A5CA51-78BD-4669-975C-594C044F8936}" type="slidenum">
              <a:rPr lang="en-US" smtClean="0"/>
              <a:t>‹#›</a:t>
            </a:fld>
            <a:endParaRPr lang="en-US"/>
          </a:p>
        </p:txBody>
      </p:sp>
    </p:spTree>
    <p:extLst>
      <p:ext uri="{BB962C8B-B14F-4D97-AF65-F5344CB8AC3E}">
        <p14:creationId xmlns:p14="http://schemas.microsoft.com/office/powerpoint/2010/main" val="2286020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D2598DD-EDB2-4EFD-94B9-60208A5A21DA}" type="datetimeFigureOut">
              <a:rPr lang="en-US" smtClean="0"/>
              <a:t>12/6/2023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0A5CA51-78BD-4669-975C-594C044F8936}" type="slidenum">
              <a:rPr lang="en-US" smtClean="0"/>
              <a:t>‹#›</a:t>
            </a:fld>
            <a:endParaRPr lang="en-US"/>
          </a:p>
        </p:txBody>
      </p:sp>
    </p:spTree>
    <p:extLst>
      <p:ext uri="{BB962C8B-B14F-4D97-AF65-F5344CB8AC3E}">
        <p14:creationId xmlns:p14="http://schemas.microsoft.com/office/powerpoint/2010/main" val="3612721021"/>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18.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8.xml"/><Relationship Id="rId1" Type="http://schemas.openxmlformats.org/officeDocument/2006/relationships/themeOverride" Target="../theme/themeOverride1.xml"/><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6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8.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3.png"/><Relationship Id="rId7" Type="http://schemas.openxmlformats.org/officeDocument/2006/relationships/diagramQuickStyle" Target="../diagrams/quickStyle2.xml"/><Relationship Id="rId2" Type="http://schemas.openxmlformats.org/officeDocument/2006/relationships/image" Target="../media/image2.jpeg"/><Relationship Id="rId1" Type="http://schemas.openxmlformats.org/officeDocument/2006/relationships/slideLayout" Target="../slideLayouts/slideLayout18.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4.png"/><Relationship Id="rId9" Type="http://schemas.microsoft.com/office/2007/relationships/diagramDrawing" Target="../diagrams/drawing2.xml"/></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18.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3.png"/><Relationship Id="rId7" Type="http://schemas.openxmlformats.org/officeDocument/2006/relationships/diagramQuickStyle" Target="../diagrams/quickStyle3.xml"/><Relationship Id="rId2" Type="http://schemas.openxmlformats.org/officeDocument/2006/relationships/image" Target="../media/image2.jpeg"/><Relationship Id="rId1" Type="http://schemas.openxmlformats.org/officeDocument/2006/relationships/slideLayout" Target="../slideLayouts/slideLayout18.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4.png"/><Relationship Id="rId9" Type="http://schemas.microsoft.com/office/2007/relationships/diagramDrawing" Target="../diagrams/drawing3.xml"/></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7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575D7A7-3C36-4508-9BC6-70A93BD3C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4" name="Picture 7">
              <a:extLst>
                <a:ext uri="{FF2B5EF4-FFF2-40B4-BE49-F238E27FC236}">
                  <a16:creationId xmlns:a16="http://schemas.microsoft.com/office/drawing/2014/main" id="{BC964A0D-06B7-4C16-AC9F-20ADDA8059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a:extLst>
                <a:ext uri="{FF2B5EF4-FFF2-40B4-BE49-F238E27FC236}">
                  <a16:creationId xmlns:a16="http://schemas.microsoft.com/office/drawing/2014/main" id="{F5703F5C-55DF-45CD-BC3F-3BE8F1033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0" name="Picture 9">
              <a:extLst>
                <a:ext uri="{FF2B5EF4-FFF2-40B4-BE49-F238E27FC236}">
                  <a16:creationId xmlns:a16="http://schemas.microsoft.com/office/drawing/2014/main" id="{A8C7134F-70F9-4826-A97E-9B39AEA08F5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1" name="Picture 10">
              <a:extLst>
                <a:ext uri="{FF2B5EF4-FFF2-40B4-BE49-F238E27FC236}">
                  <a16:creationId xmlns:a16="http://schemas.microsoft.com/office/drawing/2014/main" id="{39351E73-B6DD-4B56-8EE9-C16B5711C46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3" name="Straight Connector 12">
            <a:extLst>
              <a:ext uri="{FF2B5EF4-FFF2-40B4-BE49-F238E27FC236}">
                <a16:creationId xmlns:a16="http://schemas.microsoft.com/office/drawing/2014/main" id="{AE446D0E-6531-40B7-A182-FB86024397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15" name="Rectangle 14">
            <a:extLst>
              <a:ext uri="{FF2B5EF4-FFF2-40B4-BE49-F238E27FC236}">
                <a16:creationId xmlns:a16="http://schemas.microsoft.com/office/drawing/2014/main" id="{C8BABCA7-C1E0-41BA-A822-5F61251A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5"/>
            <a:stretch/>
          </a:blipFill>
          <a:ln w="15875" cap="flat" cmpd="sng" algn="ctr">
            <a:solidFill>
              <a:srgbClr val="B15E28">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grpSp>
        <p:nvGrpSpPr>
          <p:cNvPr id="17" name="Group 16">
            <a:extLst>
              <a:ext uri="{FF2B5EF4-FFF2-40B4-BE49-F238E27FC236}">
                <a16:creationId xmlns:a16="http://schemas.microsoft.com/office/drawing/2014/main" id="{2E5D6EB5-6FDB-477A-98F5-7409CD5375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825" cy="6872226"/>
            <a:chOff x="0" y="0"/>
            <a:chExt cx="12188825" cy="6872226"/>
          </a:xfrm>
        </p:grpSpPr>
        <p:pic>
          <p:nvPicPr>
            <p:cNvPr id="5" name="Picture 17">
              <a:extLst>
                <a:ext uri="{FF2B5EF4-FFF2-40B4-BE49-F238E27FC236}">
                  <a16:creationId xmlns:a16="http://schemas.microsoft.com/office/drawing/2014/main" id="{5BB75167-5757-4E5F-869B-5A350BF43A8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9" name="Rectangle 18">
              <a:extLst>
                <a:ext uri="{FF2B5EF4-FFF2-40B4-BE49-F238E27FC236}">
                  <a16:creationId xmlns:a16="http://schemas.microsoft.com/office/drawing/2014/main" id="{C8338DAE-FFCB-472B-A9EE-77E42FDBD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6" name="Picture 19">
              <a:extLst>
                <a:ext uri="{FF2B5EF4-FFF2-40B4-BE49-F238E27FC236}">
                  <a16:creationId xmlns:a16="http://schemas.microsoft.com/office/drawing/2014/main" id="{52B2E0A0-4D94-4C05-97C1-32B5D88A2E8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21" name="Picture 20">
              <a:extLst>
                <a:ext uri="{FF2B5EF4-FFF2-40B4-BE49-F238E27FC236}">
                  <a16:creationId xmlns:a16="http://schemas.microsoft.com/office/drawing/2014/main" id="{A91E75C9-3350-4F0B-993E-89D3DBD76CC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a:extLst>
              <a:ext uri="{FF2B5EF4-FFF2-40B4-BE49-F238E27FC236}">
                <a16:creationId xmlns:a16="http://schemas.microsoft.com/office/drawing/2014/main" id="{D338BA24-3CF3-CBE4-0ED7-91B95690BE2D}"/>
              </a:ext>
            </a:extLst>
          </p:cNvPr>
          <p:cNvSpPr>
            <a:spLocks noGrp="1"/>
          </p:cNvSpPr>
          <p:nvPr>
            <p:ph type="title"/>
          </p:nvPr>
        </p:nvSpPr>
        <p:spPr>
          <a:xfrm>
            <a:off x="2670173" y="2105492"/>
            <a:ext cx="6815669" cy="1515533"/>
          </a:xfrm>
        </p:spPr>
        <p:txBody>
          <a:bodyPr vert="horz" lIns="91440" tIns="45720" rIns="91440" bIns="45720" rtlCol="0" anchor="b">
            <a:noAutofit/>
          </a:bodyPr>
          <a:lstStyle/>
          <a:p>
            <a:pPr marR="0"/>
            <a:r>
              <a:rPr lang="en-US" sz="6600" b="1" i="0" u="none" strike="noStrike" baseline="0" dirty="0"/>
              <a:t>Welcome to Deloitte</a:t>
            </a:r>
          </a:p>
        </p:txBody>
      </p:sp>
      <p:cxnSp>
        <p:nvCxnSpPr>
          <p:cNvPr id="23" name="Straight Connector 22">
            <a:extLst>
              <a:ext uri="{FF2B5EF4-FFF2-40B4-BE49-F238E27FC236}">
                <a16:creationId xmlns:a16="http://schemas.microsoft.com/office/drawing/2014/main" id="{889FB2CC-C7A1-4A53-A088-636FB487FE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0970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6"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7" name="Rectangle 15">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A906C7-2585-D40E-79DE-B1FE70CE437F}"/>
              </a:ext>
            </a:extLst>
          </p:cNvPr>
          <p:cNvSpPr>
            <a:spLocks noGrp="1"/>
          </p:cNvSpPr>
          <p:nvPr>
            <p:ph type="title"/>
          </p:nvPr>
        </p:nvSpPr>
        <p:spPr>
          <a:xfrm>
            <a:off x="804421" y="796374"/>
            <a:ext cx="10583158" cy="880027"/>
          </a:xfrm>
        </p:spPr>
        <p:txBody>
          <a:bodyPr vert="horz" lIns="91440" tIns="45720" rIns="91440" bIns="45720" rtlCol="0" anchor="ctr">
            <a:normAutofit/>
          </a:bodyPr>
          <a:lstStyle/>
          <a:p>
            <a:pPr marR="0"/>
            <a:r>
              <a:rPr lang="en-US" b="1" i="0" u="none" strike="noStrike" baseline="0" dirty="0">
                <a:solidFill>
                  <a:srgbClr val="FFFFFF"/>
                </a:solidFill>
              </a:rPr>
              <a:t>Assessment 3</a:t>
            </a:r>
          </a:p>
        </p:txBody>
      </p:sp>
      <p:sp>
        <p:nvSpPr>
          <p:cNvPr id="15" name="Rectangle 19">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17" name="Rectangle 21">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02ADD3CF-C408-F0CA-A3FF-471632605068}"/>
              </a:ext>
            </a:extLst>
          </p:cNvPr>
          <p:cNvSpPr>
            <a:spLocks noGrp="1"/>
          </p:cNvSpPr>
          <p:nvPr>
            <p:ph type="body" idx="1"/>
          </p:nvPr>
        </p:nvSpPr>
        <p:spPr>
          <a:xfrm>
            <a:off x="1295401" y="2612256"/>
            <a:ext cx="9601196" cy="3263612"/>
          </a:xfrm>
        </p:spPr>
        <p:txBody>
          <a:bodyPr vert="horz" lIns="91440" tIns="45720" rIns="91440" bIns="45720" rtlCol="0" anchor="t">
            <a:normAutofit/>
          </a:bodyPr>
          <a:lstStyle/>
          <a:p>
            <a:pPr marR="0" lvl="0">
              <a:lnSpc>
                <a:spcPct val="90000"/>
              </a:lnSpc>
            </a:pPr>
            <a:r>
              <a:rPr lang="en-US" sz="1300" b="1" i="0" u="none" strike="noStrike" baseline="0" dirty="0"/>
              <a:t>Question: </a:t>
            </a:r>
            <a:r>
              <a:rPr lang="en-US" sz="1300" dirty="0"/>
              <a:t>Explain the significance of the Testing phase in the SDLC. Discuss the types of testing that can be conducted during this phase.</a:t>
            </a:r>
          </a:p>
          <a:p>
            <a:pPr marL="0" marR="0" lvl="0" indent="0">
              <a:lnSpc>
                <a:spcPct val="90000"/>
              </a:lnSpc>
              <a:buNone/>
            </a:pPr>
            <a:endParaRPr lang="en-US" sz="1300" dirty="0"/>
          </a:p>
          <a:p>
            <a:pPr marL="0" marR="0" lvl="0" indent="0">
              <a:lnSpc>
                <a:spcPct val="90000"/>
              </a:lnSpc>
              <a:buNone/>
            </a:pPr>
            <a:r>
              <a:rPr lang="en-US" sz="1300" b="1" dirty="0"/>
              <a:t>Answer: The Testing phase ensures that the software meets specified requirements and is free of defects. Types of testing include:</a:t>
            </a:r>
          </a:p>
          <a:p>
            <a:pPr lvl="1">
              <a:lnSpc>
                <a:spcPct val="90000"/>
              </a:lnSpc>
              <a:buFont typeface="Arial" panose="020B0604020202020204" pitchFamily="34" charset="0"/>
              <a:buChar char="•"/>
            </a:pPr>
            <a:r>
              <a:rPr lang="en-US" sz="1300" b="1" dirty="0"/>
              <a:t>Unit Testing: </a:t>
            </a:r>
            <a:r>
              <a:rPr lang="en-US" sz="1300" dirty="0"/>
              <a:t>Testing individual components in isolation.</a:t>
            </a:r>
          </a:p>
          <a:p>
            <a:pPr lvl="1">
              <a:lnSpc>
                <a:spcPct val="90000"/>
              </a:lnSpc>
              <a:buFont typeface="Arial" panose="020B0604020202020204" pitchFamily="34" charset="0"/>
              <a:buChar char="•"/>
            </a:pPr>
            <a:r>
              <a:rPr lang="en-US" sz="1300" b="1" dirty="0"/>
              <a:t>Integration Testing: </a:t>
            </a:r>
            <a:r>
              <a:rPr lang="en-US" sz="1300" dirty="0"/>
              <a:t>Verifying interactions between integrated components.</a:t>
            </a:r>
          </a:p>
          <a:p>
            <a:pPr lvl="1">
              <a:lnSpc>
                <a:spcPct val="90000"/>
              </a:lnSpc>
              <a:buFont typeface="Arial" panose="020B0604020202020204" pitchFamily="34" charset="0"/>
              <a:buChar char="•"/>
            </a:pPr>
            <a:r>
              <a:rPr lang="en-US" sz="1300" b="1" dirty="0"/>
              <a:t>System Testing: </a:t>
            </a:r>
            <a:r>
              <a:rPr lang="en-US" sz="1300" dirty="0"/>
              <a:t>Testing the entire system as a whole.</a:t>
            </a:r>
          </a:p>
          <a:p>
            <a:pPr lvl="1">
              <a:lnSpc>
                <a:spcPct val="90000"/>
              </a:lnSpc>
              <a:buFont typeface="Arial" panose="020B0604020202020204" pitchFamily="34" charset="0"/>
              <a:buChar char="•"/>
            </a:pPr>
            <a:r>
              <a:rPr lang="en-US" sz="1300" b="1" dirty="0"/>
              <a:t>User Acceptance Testing (UAT): </a:t>
            </a:r>
            <a:r>
              <a:rPr lang="en-US" sz="1300" dirty="0"/>
              <a:t>Ensuring the software meets user expectations.</a:t>
            </a:r>
            <a:endParaRPr lang="en-US" sz="1300" i="0" u="none" strike="noStrike" baseline="0" dirty="0"/>
          </a:p>
        </p:txBody>
      </p:sp>
    </p:spTree>
    <p:extLst>
      <p:ext uri="{BB962C8B-B14F-4D97-AF65-F5344CB8AC3E}">
        <p14:creationId xmlns:p14="http://schemas.microsoft.com/office/powerpoint/2010/main" val="4140226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6"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7" name="Rectangle 15">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A906C7-2585-D40E-79DE-B1FE70CE437F}"/>
              </a:ext>
            </a:extLst>
          </p:cNvPr>
          <p:cNvSpPr>
            <a:spLocks noGrp="1"/>
          </p:cNvSpPr>
          <p:nvPr>
            <p:ph type="title"/>
          </p:nvPr>
        </p:nvSpPr>
        <p:spPr>
          <a:xfrm>
            <a:off x="804421" y="796374"/>
            <a:ext cx="10583158" cy="880027"/>
          </a:xfrm>
        </p:spPr>
        <p:txBody>
          <a:bodyPr vert="horz" lIns="91440" tIns="45720" rIns="91440" bIns="45720" rtlCol="0" anchor="ctr">
            <a:normAutofit/>
          </a:bodyPr>
          <a:lstStyle/>
          <a:p>
            <a:pPr marR="0"/>
            <a:r>
              <a:rPr lang="en-US" b="1" i="0" u="none" strike="noStrike" baseline="0" dirty="0">
                <a:solidFill>
                  <a:srgbClr val="FFFFFF"/>
                </a:solidFill>
              </a:rPr>
              <a:t>Assessment 4</a:t>
            </a:r>
          </a:p>
        </p:txBody>
      </p:sp>
      <p:sp>
        <p:nvSpPr>
          <p:cNvPr id="15" name="Rectangle 19">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17" name="Rectangle 21">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02ADD3CF-C408-F0CA-A3FF-471632605068}"/>
              </a:ext>
            </a:extLst>
          </p:cNvPr>
          <p:cNvSpPr>
            <a:spLocks noGrp="1"/>
          </p:cNvSpPr>
          <p:nvPr>
            <p:ph type="body" idx="1"/>
          </p:nvPr>
        </p:nvSpPr>
        <p:spPr>
          <a:xfrm>
            <a:off x="1295401" y="2612256"/>
            <a:ext cx="9601196" cy="3263612"/>
          </a:xfrm>
        </p:spPr>
        <p:txBody>
          <a:bodyPr vert="horz" lIns="91440" tIns="45720" rIns="91440" bIns="45720" rtlCol="0" anchor="t">
            <a:normAutofit/>
          </a:bodyPr>
          <a:lstStyle/>
          <a:p>
            <a:pPr marR="0" lvl="0">
              <a:lnSpc>
                <a:spcPct val="90000"/>
              </a:lnSpc>
            </a:pPr>
            <a:r>
              <a:rPr lang="en-US" sz="1300" b="1" i="0" u="none" strike="noStrike" baseline="0" dirty="0"/>
              <a:t>Question: </a:t>
            </a:r>
            <a:r>
              <a:rPr lang="en-US" sz="1300" dirty="0"/>
              <a:t>Discuss the purpose of version control systems in the context of SDLC. How do they contribute to the development process?</a:t>
            </a:r>
          </a:p>
          <a:p>
            <a:pPr marL="0" marR="0" lvl="0" indent="0">
              <a:lnSpc>
                <a:spcPct val="90000"/>
              </a:lnSpc>
              <a:buNone/>
            </a:pPr>
            <a:r>
              <a:rPr lang="en-US" sz="1300" b="1" dirty="0"/>
              <a:t>Answer: Version control systems track changes to source code, documents, and other artifacts. Contributions include:</a:t>
            </a:r>
          </a:p>
          <a:p>
            <a:pPr lvl="1">
              <a:lnSpc>
                <a:spcPct val="90000"/>
              </a:lnSpc>
              <a:buFont typeface="Arial" panose="020B0604020202020204" pitchFamily="34" charset="0"/>
              <a:buChar char="•"/>
            </a:pPr>
            <a:r>
              <a:rPr lang="en-US" sz="1300" dirty="0"/>
              <a:t>Enabling collaboration among development teams.</a:t>
            </a:r>
          </a:p>
          <a:p>
            <a:pPr lvl="1">
              <a:lnSpc>
                <a:spcPct val="90000"/>
              </a:lnSpc>
              <a:buFont typeface="Arial" panose="020B0604020202020204" pitchFamily="34" charset="0"/>
              <a:buChar char="•"/>
            </a:pPr>
            <a:r>
              <a:rPr lang="en-US" sz="1300" dirty="0"/>
              <a:t>Providing a history of changes and the ability to roll back to previous versions.</a:t>
            </a:r>
          </a:p>
          <a:p>
            <a:pPr lvl="1">
              <a:lnSpc>
                <a:spcPct val="90000"/>
              </a:lnSpc>
              <a:buFont typeface="Arial" panose="020B0604020202020204" pitchFamily="34" charset="0"/>
              <a:buChar char="•"/>
            </a:pPr>
            <a:r>
              <a:rPr lang="en-US" sz="1300" dirty="0"/>
              <a:t>Supporting parallel development by allowing branches and merges.</a:t>
            </a:r>
          </a:p>
          <a:p>
            <a:pPr lvl="1">
              <a:lnSpc>
                <a:spcPct val="90000"/>
              </a:lnSpc>
              <a:buFont typeface="Arial" panose="020B0604020202020204" pitchFamily="34" charset="0"/>
              <a:buChar char="•"/>
            </a:pPr>
            <a:r>
              <a:rPr lang="en-US" sz="1300" dirty="0"/>
              <a:t>Facilitating the identification of issues and bugs.</a:t>
            </a:r>
          </a:p>
        </p:txBody>
      </p:sp>
    </p:spTree>
    <p:extLst>
      <p:ext uri="{BB962C8B-B14F-4D97-AF65-F5344CB8AC3E}">
        <p14:creationId xmlns:p14="http://schemas.microsoft.com/office/powerpoint/2010/main" val="298390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103D3-3BD6-EFFA-058A-9A1E3290F23A}"/>
              </a:ext>
            </a:extLst>
          </p:cNvPr>
          <p:cNvSpPr>
            <a:spLocks noGrp="1"/>
          </p:cNvSpPr>
          <p:nvPr>
            <p:ph type="ctrTitle"/>
          </p:nvPr>
        </p:nvSpPr>
        <p:spPr/>
        <p:txBody>
          <a:bodyPr/>
          <a:lstStyle/>
          <a:p>
            <a:r>
              <a:rPr lang="en-US" dirty="0"/>
              <a:t>ITIL</a:t>
            </a:r>
          </a:p>
        </p:txBody>
      </p:sp>
      <p:sp>
        <p:nvSpPr>
          <p:cNvPr id="3" name="Subtitle 2">
            <a:extLst>
              <a:ext uri="{FF2B5EF4-FFF2-40B4-BE49-F238E27FC236}">
                <a16:creationId xmlns:a16="http://schemas.microsoft.com/office/drawing/2014/main" id="{E30DD1AB-E229-CBE1-E21E-915C2A3D638D}"/>
              </a:ext>
            </a:extLst>
          </p:cNvPr>
          <p:cNvSpPr>
            <a:spLocks noGrp="1"/>
          </p:cNvSpPr>
          <p:nvPr>
            <p:ph type="subTitle" idx="1"/>
          </p:nvPr>
        </p:nvSpPr>
        <p:spPr/>
        <p:txBody>
          <a:bodyPr/>
          <a:lstStyle/>
          <a:p>
            <a:r>
              <a:rPr lang="en-US" dirty="0"/>
              <a:t>Information Technology Infrastructure Library</a:t>
            </a:r>
          </a:p>
        </p:txBody>
      </p:sp>
    </p:spTree>
    <p:extLst>
      <p:ext uri="{BB962C8B-B14F-4D97-AF65-F5344CB8AC3E}">
        <p14:creationId xmlns:p14="http://schemas.microsoft.com/office/powerpoint/2010/main" val="3780209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6"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7" name="Rectangle 15">
            <a:extLst>
              <a:ext uri="{FF2B5EF4-FFF2-40B4-BE49-F238E27FC236}">
                <a16:creationId xmlns:a16="http://schemas.microsoft.com/office/drawing/2014/main" id="{0B7C4858-FAA3-4226-A856-193A01910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68C1B503-0291-4E82-A65E-72D604D9F6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accent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9">
            <a:extLst>
              <a:ext uri="{FF2B5EF4-FFF2-40B4-BE49-F238E27FC236}">
                <a16:creationId xmlns:a16="http://schemas.microsoft.com/office/drawing/2014/main" id="{B3F836C5-9601-4982-A121-CCA49BF7B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bg2"/>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FCF7C67-2A72-61C2-CC3F-7603414E0165}"/>
              </a:ext>
            </a:extLst>
          </p:cNvPr>
          <p:cNvSpPr>
            <a:spLocks noGrp="1"/>
          </p:cNvSpPr>
          <p:nvPr>
            <p:ph type="title"/>
          </p:nvPr>
        </p:nvSpPr>
        <p:spPr>
          <a:xfrm>
            <a:off x="952108" y="954756"/>
            <a:ext cx="2730414" cy="4946003"/>
          </a:xfrm>
        </p:spPr>
        <p:txBody>
          <a:bodyPr vert="horz" lIns="91440" tIns="45720" rIns="91440" bIns="45720" rtlCol="0" anchor="ctr">
            <a:normAutofit/>
          </a:bodyPr>
          <a:lstStyle/>
          <a:p>
            <a:pPr marR="0"/>
            <a:r>
              <a:rPr lang="en-US" b="1" i="0" u="none" strike="noStrike" dirty="0">
                <a:solidFill>
                  <a:srgbClr val="FFFFFF"/>
                </a:solidFill>
              </a:rPr>
              <a:t>History of ITIL</a:t>
            </a:r>
          </a:p>
        </p:txBody>
      </p:sp>
      <p:sp>
        <p:nvSpPr>
          <p:cNvPr id="17" name="Rectangle 21">
            <a:extLst>
              <a:ext uri="{FF2B5EF4-FFF2-40B4-BE49-F238E27FC236}">
                <a16:creationId xmlns:a16="http://schemas.microsoft.com/office/drawing/2014/main" id="{46CD0D05-FF47-4ABB-841C-0600CADC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solidFill>
            <a:schemeClr val="bg2">
              <a:lumMod val="25000"/>
            </a:schemeClr>
          </a:soli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DAE0C01F-6A10-C7A6-D5E7-452BEF9B0BE2}"/>
              </a:ext>
            </a:extLst>
          </p:cNvPr>
          <p:cNvSpPr>
            <a:spLocks noGrp="1"/>
          </p:cNvSpPr>
          <p:nvPr>
            <p:ph type="body" idx="1"/>
          </p:nvPr>
        </p:nvSpPr>
        <p:spPr>
          <a:xfrm>
            <a:off x="5150360" y="469900"/>
            <a:ext cx="5953630" cy="5405968"/>
          </a:xfrm>
        </p:spPr>
        <p:txBody>
          <a:bodyPr vert="horz" lIns="91440" tIns="45720" rIns="91440" bIns="45720" rtlCol="0" anchor="ctr">
            <a:normAutofit/>
          </a:bodyPr>
          <a:lstStyle/>
          <a:p>
            <a:pPr marR="0" lvl="1"/>
            <a:r>
              <a:rPr lang="en-US" sz="1900" b="1" u="none" strike="noStrike" baseline="0" dirty="0">
                <a:solidFill>
                  <a:schemeClr val="bg1"/>
                </a:solidFill>
              </a:rPr>
              <a:t>1980s: </a:t>
            </a:r>
            <a:r>
              <a:rPr lang="en-US" sz="1900" i="1" u="none" strike="noStrike" baseline="0" dirty="0">
                <a:solidFill>
                  <a:schemeClr val="bg1"/>
                </a:solidFill>
              </a:rPr>
              <a:t>ITIL (Information Technology Infrastructure Library) originated in the United Kingdom as a collection of best practices for IT service management.</a:t>
            </a:r>
          </a:p>
          <a:p>
            <a:pPr marR="0" lvl="1"/>
            <a:r>
              <a:rPr lang="en-US" sz="1900" b="1" u="none" strike="noStrike" baseline="0" dirty="0">
                <a:solidFill>
                  <a:schemeClr val="bg1"/>
                </a:solidFill>
              </a:rPr>
              <a:t>1989: </a:t>
            </a:r>
            <a:r>
              <a:rPr lang="en-US" sz="1900" i="1" u="none" strike="noStrike" baseline="0" dirty="0">
                <a:solidFill>
                  <a:schemeClr val="bg1"/>
                </a:solidFill>
              </a:rPr>
              <a:t>Central Computer and Telecommunications Agency (CCTA) developed the first version, focusing on efficient and cost-effective use of IT resources.</a:t>
            </a:r>
          </a:p>
          <a:p>
            <a:pPr marR="0" lvl="1"/>
            <a:r>
              <a:rPr lang="en-US" sz="1900" b="1" u="none" strike="noStrike" baseline="0" dirty="0">
                <a:solidFill>
                  <a:schemeClr val="bg1"/>
                </a:solidFill>
              </a:rPr>
              <a:t>1996: </a:t>
            </a:r>
            <a:r>
              <a:rPr lang="en-US" sz="1900" i="1" u="none" strike="noStrike" baseline="0" dirty="0">
                <a:solidFill>
                  <a:schemeClr val="bg1"/>
                </a:solidFill>
              </a:rPr>
              <a:t>ITIL V2 introduced a more structured approach with Service Support and Service Delivery.</a:t>
            </a:r>
          </a:p>
          <a:p>
            <a:pPr marR="0" lvl="1"/>
            <a:r>
              <a:rPr lang="en-US" sz="1900" b="1" u="none" strike="noStrike" baseline="0" dirty="0">
                <a:solidFill>
                  <a:schemeClr val="bg1"/>
                </a:solidFill>
              </a:rPr>
              <a:t>2007: </a:t>
            </a:r>
            <a:r>
              <a:rPr lang="en-US" sz="1900" i="1" u="none" strike="noStrike" baseline="0" dirty="0">
                <a:solidFill>
                  <a:schemeClr val="bg1"/>
                </a:solidFill>
              </a:rPr>
              <a:t>ITIL V3 was released, emphasizing the service lifecycle approach with stages like Service Strategy, Design, Transition, Operation, and Continual Service Improvement.</a:t>
            </a:r>
          </a:p>
          <a:p>
            <a:pPr marR="0" lvl="1"/>
            <a:r>
              <a:rPr lang="en-US" sz="1900" b="1" u="none" strike="noStrike" baseline="0" dirty="0">
                <a:solidFill>
                  <a:schemeClr val="bg1"/>
                </a:solidFill>
              </a:rPr>
              <a:t>2011: </a:t>
            </a:r>
            <a:r>
              <a:rPr lang="en-US" sz="1900" i="1" u="none" strike="noStrike" baseline="0" dirty="0">
                <a:solidFill>
                  <a:schemeClr val="bg1"/>
                </a:solidFill>
              </a:rPr>
              <a:t>ITIL 2011 revised and updated ITIL V3, providing a more streamlined and cohesive framework.</a:t>
            </a:r>
          </a:p>
          <a:p>
            <a:pPr marR="0" lvl="1"/>
            <a:r>
              <a:rPr lang="en-US" sz="1900" b="1" u="none" strike="noStrike" baseline="0" dirty="0">
                <a:solidFill>
                  <a:schemeClr val="bg1"/>
                </a:solidFill>
              </a:rPr>
              <a:t>2019: </a:t>
            </a:r>
            <a:r>
              <a:rPr lang="en-US" sz="1900" i="1" u="none" strike="noStrike" baseline="0" dirty="0">
                <a:solidFill>
                  <a:schemeClr val="bg1"/>
                </a:solidFill>
              </a:rPr>
              <a:t>ITIL 4 was introduced, addressing modern service management challenges, and integrating with contemporary practices like Agile, DevOps, and Lean.</a:t>
            </a:r>
          </a:p>
        </p:txBody>
      </p:sp>
    </p:spTree>
    <p:extLst>
      <p:ext uri="{BB962C8B-B14F-4D97-AF65-F5344CB8AC3E}">
        <p14:creationId xmlns:p14="http://schemas.microsoft.com/office/powerpoint/2010/main" val="2831098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6"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7" name="Rectangle 15">
            <a:extLst>
              <a:ext uri="{FF2B5EF4-FFF2-40B4-BE49-F238E27FC236}">
                <a16:creationId xmlns:a16="http://schemas.microsoft.com/office/drawing/2014/main" id="{0B7C4858-FAA3-4226-A856-193A01910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68C1B503-0291-4E82-A65E-72D604D9F6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accent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9">
            <a:extLst>
              <a:ext uri="{FF2B5EF4-FFF2-40B4-BE49-F238E27FC236}">
                <a16:creationId xmlns:a16="http://schemas.microsoft.com/office/drawing/2014/main" id="{B3F836C5-9601-4982-A121-CCA49BF7B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bg2"/>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FCF7C67-2A72-61C2-CC3F-7603414E0165}"/>
              </a:ext>
            </a:extLst>
          </p:cNvPr>
          <p:cNvSpPr>
            <a:spLocks noGrp="1"/>
          </p:cNvSpPr>
          <p:nvPr>
            <p:ph type="title"/>
          </p:nvPr>
        </p:nvSpPr>
        <p:spPr>
          <a:xfrm>
            <a:off x="952108" y="954756"/>
            <a:ext cx="2730414" cy="4946003"/>
          </a:xfrm>
        </p:spPr>
        <p:txBody>
          <a:bodyPr vert="horz" lIns="91440" tIns="45720" rIns="91440" bIns="45720" rtlCol="0" anchor="ctr">
            <a:normAutofit/>
          </a:bodyPr>
          <a:lstStyle/>
          <a:p>
            <a:pPr marR="0"/>
            <a:r>
              <a:rPr lang="en-US" b="1" i="0" u="none" strike="noStrike" dirty="0">
                <a:solidFill>
                  <a:srgbClr val="FFFFFF"/>
                </a:solidFill>
              </a:rPr>
              <a:t>DevOps</a:t>
            </a:r>
          </a:p>
        </p:txBody>
      </p:sp>
      <p:sp>
        <p:nvSpPr>
          <p:cNvPr id="17" name="Rectangle 21">
            <a:extLst>
              <a:ext uri="{FF2B5EF4-FFF2-40B4-BE49-F238E27FC236}">
                <a16:creationId xmlns:a16="http://schemas.microsoft.com/office/drawing/2014/main" id="{46CD0D05-FF47-4ABB-841C-0600CADC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solidFill>
            <a:schemeClr val="bg2">
              <a:lumMod val="25000"/>
            </a:schemeClr>
          </a:soli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DAE0C01F-6A10-C7A6-D5E7-452BEF9B0BE2}"/>
              </a:ext>
            </a:extLst>
          </p:cNvPr>
          <p:cNvSpPr>
            <a:spLocks noGrp="1"/>
          </p:cNvSpPr>
          <p:nvPr>
            <p:ph type="body" idx="1"/>
          </p:nvPr>
        </p:nvSpPr>
        <p:spPr>
          <a:xfrm>
            <a:off x="5150360" y="469900"/>
            <a:ext cx="5953630" cy="5405968"/>
          </a:xfrm>
        </p:spPr>
        <p:txBody>
          <a:bodyPr vert="horz" lIns="91440" tIns="45720" rIns="91440" bIns="45720" rtlCol="0" anchor="ctr">
            <a:normAutofit fontScale="92500" lnSpcReduction="10000"/>
          </a:bodyPr>
          <a:lstStyle/>
          <a:p>
            <a:pPr marL="457200" marR="0" lvl="1" indent="0">
              <a:buNone/>
            </a:pPr>
            <a:r>
              <a:rPr lang="en-US" sz="1900" b="1" u="none" strike="noStrike" baseline="0" dirty="0">
                <a:solidFill>
                  <a:schemeClr val="bg1"/>
                </a:solidFill>
              </a:rPr>
              <a:t>DevOps </a:t>
            </a:r>
            <a:r>
              <a:rPr lang="en-US" sz="1900" i="1" u="none" strike="noStrike" baseline="0" dirty="0">
                <a:solidFill>
                  <a:schemeClr val="bg1"/>
                </a:solidFill>
              </a:rPr>
              <a:t>is a set of practices that promotes collaboration and communication between software development (Dev) and IT operations (Ops) teams. The goal is to automate the processes of software delivery and infrastructure changes, leading to more frequent and reliable releases.</a:t>
            </a:r>
            <a:endParaRPr lang="en-US" sz="1900" i="1" dirty="0">
              <a:solidFill>
                <a:schemeClr val="bg1"/>
              </a:solidFill>
            </a:endParaRPr>
          </a:p>
          <a:p>
            <a:pPr marL="457200" marR="0" lvl="1" indent="0">
              <a:buNone/>
            </a:pPr>
            <a:r>
              <a:rPr lang="en-US" sz="1900" b="1" u="none" strike="noStrike" baseline="0" dirty="0">
                <a:solidFill>
                  <a:schemeClr val="bg1"/>
                </a:solidFill>
              </a:rPr>
              <a:t>Key Principles:</a:t>
            </a:r>
            <a:endParaRPr lang="en-US" sz="1900" i="1" u="none" strike="noStrike" baseline="0" dirty="0">
              <a:solidFill>
                <a:schemeClr val="bg1"/>
              </a:solidFill>
            </a:endParaRPr>
          </a:p>
          <a:p>
            <a:pPr marR="0" lvl="1">
              <a:buFont typeface="Arial" panose="020B0604020202020204" pitchFamily="34" charset="0"/>
              <a:buChar char="•"/>
            </a:pPr>
            <a:r>
              <a:rPr lang="en-US" sz="1900" i="1" u="none" strike="noStrike" baseline="0" dirty="0">
                <a:solidFill>
                  <a:schemeClr val="bg1"/>
                </a:solidFill>
              </a:rPr>
              <a:t>Automation of repetitive tasks for continuous integration, delivery, and deployment.</a:t>
            </a:r>
          </a:p>
          <a:p>
            <a:pPr marR="0" lvl="1">
              <a:buFont typeface="Arial" panose="020B0604020202020204" pitchFamily="34" charset="0"/>
              <a:buChar char="•"/>
            </a:pPr>
            <a:r>
              <a:rPr lang="en-US" sz="1900" i="1" u="none" strike="noStrike" baseline="0" dirty="0">
                <a:solidFill>
                  <a:schemeClr val="bg1"/>
                </a:solidFill>
              </a:rPr>
              <a:t>Collaboration and shared responsibilities between development and operations teams.</a:t>
            </a:r>
          </a:p>
          <a:p>
            <a:pPr marR="0" lvl="1">
              <a:buFont typeface="Arial" panose="020B0604020202020204" pitchFamily="34" charset="0"/>
              <a:buChar char="•"/>
            </a:pPr>
            <a:r>
              <a:rPr lang="en-US" sz="1900" i="1" u="none" strike="noStrike" baseline="0" dirty="0">
                <a:solidFill>
                  <a:schemeClr val="bg1"/>
                </a:solidFill>
              </a:rPr>
              <a:t>Continuous monitoring and feedback loops for rapid response to issues.</a:t>
            </a:r>
          </a:p>
          <a:p>
            <a:pPr marR="0" lvl="1">
              <a:buFont typeface="Arial" panose="020B0604020202020204" pitchFamily="34" charset="0"/>
              <a:buChar char="•"/>
            </a:pPr>
            <a:r>
              <a:rPr lang="en-US" sz="1900" i="1" u="none" strike="noStrike" baseline="0" dirty="0">
                <a:solidFill>
                  <a:schemeClr val="bg1"/>
                </a:solidFill>
              </a:rPr>
              <a:t>Culture of continuous improvement and learning.</a:t>
            </a:r>
          </a:p>
          <a:p>
            <a:pPr marL="457200" marR="0" lvl="1" indent="0">
              <a:buNone/>
            </a:pPr>
            <a:r>
              <a:rPr lang="en-US" sz="1900" b="1" u="none" strike="noStrike" baseline="0" dirty="0">
                <a:solidFill>
                  <a:schemeClr val="bg1"/>
                </a:solidFill>
              </a:rPr>
              <a:t>Key Practices:</a:t>
            </a:r>
          </a:p>
          <a:p>
            <a:pPr marL="457200" marR="0" lvl="1" indent="0">
              <a:buNone/>
            </a:pPr>
            <a:r>
              <a:rPr lang="en-US" sz="1900" i="1" u="none" strike="noStrike" baseline="0" dirty="0">
                <a:solidFill>
                  <a:schemeClr val="bg1"/>
                </a:solidFill>
              </a:rPr>
              <a:t>Infrastructure as Code (</a:t>
            </a:r>
            <a:r>
              <a:rPr lang="en-US" sz="1900" i="1" u="none" strike="noStrike" baseline="0" dirty="0" err="1">
                <a:solidFill>
                  <a:schemeClr val="bg1"/>
                </a:solidFill>
              </a:rPr>
              <a:t>IaC</a:t>
            </a:r>
            <a:r>
              <a:rPr lang="en-US" sz="1900" i="1" u="none" strike="noStrike" baseline="0" dirty="0">
                <a:solidFill>
                  <a:schemeClr val="bg1"/>
                </a:solidFill>
              </a:rPr>
              <a:t>), Continuous Integration (CI), Continuous Deployment (CD), and automated testing are common DevOps practices.</a:t>
            </a:r>
          </a:p>
        </p:txBody>
      </p:sp>
    </p:spTree>
    <p:extLst>
      <p:ext uri="{BB962C8B-B14F-4D97-AF65-F5344CB8AC3E}">
        <p14:creationId xmlns:p14="http://schemas.microsoft.com/office/powerpoint/2010/main" val="2695019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6"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7" name="Rectangle 15">
            <a:extLst>
              <a:ext uri="{FF2B5EF4-FFF2-40B4-BE49-F238E27FC236}">
                <a16:creationId xmlns:a16="http://schemas.microsoft.com/office/drawing/2014/main" id="{0B7C4858-FAA3-4226-A856-193A01910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68C1B503-0291-4E82-A65E-72D604D9F6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accent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9">
            <a:extLst>
              <a:ext uri="{FF2B5EF4-FFF2-40B4-BE49-F238E27FC236}">
                <a16:creationId xmlns:a16="http://schemas.microsoft.com/office/drawing/2014/main" id="{B3F836C5-9601-4982-A121-CCA49BF7B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bg2"/>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FCF7C67-2A72-61C2-CC3F-7603414E0165}"/>
              </a:ext>
            </a:extLst>
          </p:cNvPr>
          <p:cNvSpPr>
            <a:spLocks noGrp="1"/>
          </p:cNvSpPr>
          <p:nvPr>
            <p:ph type="title"/>
          </p:nvPr>
        </p:nvSpPr>
        <p:spPr>
          <a:xfrm>
            <a:off x="952108" y="954756"/>
            <a:ext cx="2730414" cy="4946003"/>
          </a:xfrm>
        </p:spPr>
        <p:txBody>
          <a:bodyPr vert="horz" lIns="91440" tIns="45720" rIns="91440" bIns="45720" rtlCol="0" anchor="ctr">
            <a:normAutofit/>
          </a:bodyPr>
          <a:lstStyle/>
          <a:p>
            <a:pPr marR="0"/>
            <a:r>
              <a:rPr lang="en-US" b="1" i="0" u="none" strike="noStrike" dirty="0">
                <a:solidFill>
                  <a:srgbClr val="FFFFFF"/>
                </a:solidFill>
              </a:rPr>
              <a:t>Agile</a:t>
            </a:r>
          </a:p>
        </p:txBody>
      </p:sp>
      <p:sp>
        <p:nvSpPr>
          <p:cNvPr id="17" name="Rectangle 21">
            <a:extLst>
              <a:ext uri="{FF2B5EF4-FFF2-40B4-BE49-F238E27FC236}">
                <a16:creationId xmlns:a16="http://schemas.microsoft.com/office/drawing/2014/main" id="{46CD0D05-FF47-4ABB-841C-0600CADC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solidFill>
            <a:schemeClr val="bg2">
              <a:lumMod val="25000"/>
            </a:schemeClr>
          </a:soli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DAE0C01F-6A10-C7A6-D5E7-452BEF9B0BE2}"/>
              </a:ext>
            </a:extLst>
          </p:cNvPr>
          <p:cNvSpPr>
            <a:spLocks noGrp="1"/>
          </p:cNvSpPr>
          <p:nvPr>
            <p:ph type="body" idx="1"/>
          </p:nvPr>
        </p:nvSpPr>
        <p:spPr>
          <a:xfrm>
            <a:off x="5150360" y="469900"/>
            <a:ext cx="5953630" cy="5405968"/>
          </a:xfrm>
        </p:spPr>
        <p:txBody>
          <a:bodyPr vert="horz" lIns="91440" tIns="45720" rIns="91440" bIns="45720" rtlCol="0" anchor="ctr">
            <a:normAutofit fontScale="92500" lnSpcReduction="20000"/>
          </a:bodyPr>
          <a:lstStyle/>
          <a:p>
            <a:pPr marL="457200" marR="0" lvl="1" indent="0">
              <a:buNone/>
            </a:pPr>
            <a:r>
              <a:rPr lang="en-US" sz="1900" b="1" u="none" strike="noStrike" baseline="0" dirty="0">
                <a:solidFill>
                  <a:schemeClr val="bg1"/>
                </a:solidFill>
              </a:rPr>
              <a:t>Agile</a:t>
            </a:r>
            <a:r>
              <a:rPr lang="en-US" sz="1900" i="1" u="none" strike="noStrike" baseline="0" dirty="0">
                <a:solidFill>
                  <a:schemeClr val="bg1"/>
                </a:solidFill>
              </a:rPr>
              <a:t> is an iterative and incremental approach to software development that prioritizes flexibility, collaboration, and customer feedback. It aims to deliver small, functional increments of software in short development cycles, typically known as sprints.</a:t>
            </a:r>
          </a:p>
          <a:p>
            <a:pPr marL="457200" marR="0" lvl="1" indent="0">
              <a:buNone/>
            </a:pPr>
            <a:endParaRPr lang="en-US" sz="1900" i="1" dirty="0">
              <a:solidFill>
                <a:schemeClr val="bg1"/>
              </a:solidFill>
            </a:endParaRPr>
          </a:p>
          <a:p>
            <a:pPr marL="457200" marR="0" lvl="1" indent="0">
              <a:buNone/>
            </a:pPr>
            <a:r>
              <a:rPr lang="en-US" sz="1900" b="1" u="none" strike="noStrike" baseline="0" dirty="0">
                <a:solidFill>
                  <a:schemeClr val="bg1"/>
                </a:solidFill>
              </a:rPr>
              <a:t>Key Principles:</a:t>
            </a:r>
            <a:endParaRPr lang="en-US" sz="1900" i="1" u="none" strike="noStrike" baseline="0" dirty="0">
              <a:solidFill>
                <a:schemeClr val="bg1"/>
              </a:solidFill>
            </a:endParaRPr>
          </a:p>
          <a:p>
            <a:pPr marR="0" lvl="1">
              <a:buFont typeface="Arial" panose="020B0604020202020204" pitchFamily="34" charset="0"/>
              <a:buChar char="•"/>
            </a:pPr>
            <a:r>
              <a:rPr lang="en-US" sz="1900" i="1" u="none" strike="noStrike" baseline="0" dirty="0">
                <a:solidFill>
                  <a:schemeClr val="bg1"/>
                </a:solidFill>
              </a:rPr>
              <a:t>Customer satisfaction through continuous delivery of valuable software.</a:t>
            </a:r>
          </a:p>
          <a:p>
            <a:pPr marR="0" lvl="1">
              <a:buFont typeface="Arial" panose="020B0604020202020204" pitchFamily="34" charset="0"/>
              <a:buChar char="•"/>
            </a:pPr>
            <a:r>
              <a:rPr lang="en-US" sz="1900" i="1" u="none" strike="noStrike" baseline="0" dirty="0">
                <a:solidFill>
                  <a:schemeClr val="bg1"/>
                </a:solidFill>
              </a:rPr>
              <a:t>Embracing change in requirements, even late in the development process.</a:t>
            </a:r>
          </a:p>
          <a:p>
            <a:pPr marR="0" lvl="1">
              <a:buFont typeface="Arial" panose="020B0604020202020204" pitchFamily="34" charset="0"/>
              <a:buChar char="•"/>
            </a:pPr>
            <a:r>
              <a:rPr lang="en-US" sz="1900" i="1" u="none" strike="noStrike" baseline="0" dirty="0">
                <a:solidFill>
                  <a:schemeClr val="bg1"/>
                </a:solidFill>
              </a:rPr>
              <a:t>Delivering working software frequently, with a preference for face-to-face communication.</a:t>
            </a:r>
          </a:p>
          <a:p>
            <a:pPr marR="0" lvl="1">
              <a:buFont typeface="Arial" panose="020B0604020202020204" pitchFamily="34" charset="0"/>
              <a:buChar char="•"/>
            </a:pPr>
            <a:r>
              <a:rPr lang="en-US" sz="1900" i="1" u="none" strike="noStrike" baseline="0" dirty="0">
                <a:solidFill>
                  <a:schemeClr val="bg1"/>
                </a:solidFill>
              </a:rPr>
              <a:t>Collaboration between cross-functional teams, including developers, testers, and business stakeholders.</a:t>
            </a:r>
          </a:p>
          <a:p>
            <a:pPr marR="0" lvl="1">
              <a:buFont typeface="Arial" panose="020B0604020202020204" pitchFamily="34" charset="0"/>
              <a:buChar char="•"/>
            </a:pPr>
            <a:endParaRPr lang="en-US" sz="1900" i="1" dirty="0">
              <a:solidFill>
                <a:schemeClr val="bg1"/>
              </a:solidFill>
            </a:endParaRPr>
          </a:p>
          <a:p>
            <a:pPr marL="457200" marR="0" lvl="1" indent="0">
              <a:buNone/>
            </a:pPr>
            <a:r>
              <a:rPr lang="en-US" sz="1900" b="1" u="none" strike="noStrike" baseline="0" dirty="0">
                <a:solidFill>
                  <a:schemeClr val="bg1"/>
                </a:solidFill>
              </a:rPr>
              <a:t>Frameworks and Methods:</a:t>
            </a:r>
          </a:p>
          <a:p>
            <a:pPr marL="457200" marR="0" lvl="1" indent="0">
              <a:buNone/>
            </a:pPr>
            <a:r>
              <a:rPr lang="en-US" sz="1900" i="1" u="none" strike="noStrike" baseline="0" dirty="0">
                <a:solidFill>
                  <a:schemeClr val="bg1"/>
                </a:solidFill>
              </a:rPr>
              <a:t>Scrum, Kanban, Extreme Programming (XP), and others are popular Agile frameworks.</a:t>
            </a:r>
          </a:p>
          <a:p>
            <a:pPr marL="457200" marR="0" lvl="1" indent="0">
              <a:buNone/>
            </a:pPr>
            <a:endParaRPr lang="en-US" sz="1900" i="1" u="none" strike="noStrike" baseline="0" dirty="0">
              <a:solidFill>
                <a:schemeClr val="bg1"/>
              </a:solidFill>
            </a:endParaRPr>
          </a:p>
        </p:txBody>
      </p:sp>
    </p:spTree>
    <p:extLst>
      <p:ext uri="{BB962C8B-B14F-4D97-AF65-F5344CB8AC3E}">
        <p14:creationId xmlns:p14="http://schemas.microsoft.com/office/powerpoint/2010/main" val="2949859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6"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7" name="Rectangle 15">
            <a:extLst>
              <a:ext uri="{FF2B5EF4-FFF2-40B4-BE49-F238E27FC236}">
                <a16:creationId xmlns:a16="http://schemas.microsoft.com/office/drawing/2014/main" id="{0B7C4858-FAA3-4226-A856-193A01910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68C1B503-0291-4E82-A65E-72D604D9F6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accent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9">
            <a:extLst>
              <a:ext uri="{FF2B5EF4-FFF2-40B4-BE49-F238E27FC236}">
                <a16:creationId xmlns:a16="http://schemas.microsoft.com/office/drawing/2014/main" id="{B3F836C5-9601-4982-A121-CCA49BF7B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bg2"/>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FCF7C67-2A72-61C2-CC3F-7603414E0165}"/>
              </a:ext>
            </a:extLst>
          </p:cNvPr>
          <p:cNvSpPr>
            <a:spLocks noGrp="1"/>
          </p:cNvSpPr>
          <p:nvPr>
            <p:ph type="title"/>
          </p:nvPr>
        </p:nvSpPr>
        <p:spPr>
          <a:xfrm>
            <a:off x="952108" y="954756"/>
            <a:ext cx="2730414" cy="4946003"/>
          </a:xfrm>
        </p:spPr>
        <p:txBody>
          <a:bodyPr vert="horz" lIns="91440" tIns="45720" rIns="91440" bIns="45720" rtlCol="0" anchor="ctr">
            <a:normAutofit/>
          </a:bodyPr>
          <a:lstStyle/>
          <a:p>
            <a:pPr marR="0"/>
            <a:r>
              <a:rPr lang="en-US" b="1" i="0" u="none" strike="noStrike" dirty="0">
                <a:solidFill>
                  <a:srgbClr val="FFFFFF"/>
                </a:solidFill>
              </a:rPr>
              <a:t>Lean</a:t>
            </a:r>
          </a:p>
        </p:txBody>
      </p:sp>
      <p:sp>
        <p:nvSpPr>
          <p:cNvPr id="17" name="Rectangle 21">
            <a:extLst>
              <a:ext uri="{FF2B5EF4-FFF2-40B4-BE49-F238E27FC236}">
                <a16:creationId xmlns:a16="http://schemas.microsoft.com/office/drawing/2014/main" id="{46CD0D05-FF47-4ABB-841C-0600CADC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solidFill>
            <a:schemeClr val="bg2">
              <a:lumMod val="25000"/>
            </a:schemeClr>
          </a:soli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DAE0C01F-6A10-C7A6-D5E7-452BEF9B0BE2}"/>
              </a:ext>
            </a:extLst>
          </p:cNvPr>
          <p:cNvSpPr>
            <a:spLocks noGrp="1"/>
          </p:cNvSpPr>
          <p:nvPr>
            <p:ph type="body" idx="1"/>
          </p:nvPr>
        </p:nvSpPr>
        <p:spPr>
          <a:xfrm>
            <a:off x="5150360" y="469900"/>
            <a:ext cx="5953630" cy="5405968"/>
          </a:xfrm>
        </p:spPr>
        <p:txBody>
          <a:bodyPr vert="horz" lIns="91440" tIns="45720" rIns="91440" bIns="45720" rtlCol="0" anchor="ctr">
            <a:normAutofit lnSpcReduction="10000"/>
          </a:bodyPr>
          <a:lstStyle/>
          <a:p>
            <a:pPr marL="457200" marR="0" lvl="1" indent="0">
              <a:buNone/>
            </a:pPr>
            <a:r>
              <a:rPr lang="en-US" sz="1900" b="1" u="none" strike="noStrike" baseline="0" dirty="0">
                <a:solidFill>
                  <a:schemeClr val="bg1"/>
                </a:solidFill>
              </a:rPr>
              <a:t>Lean</a:t>
            </a:r>
            <a:r>
              <a:rPr lang="en-US" sz="1900" i="1" u="none" strike="noStrike" baseline="0" dirty="0">
                <a:solidFill>
                  <a:schemeClr val="bg1"/>
                </a:solidFill>
              </a:rPr>
              <a:t> is a management philosophy derived from manufacturing practices, initially popularized by Toyota. In software development and IT, Lean focuses on eliminating waste, optimizing processes, and delivering value to customers efficiently.</a:t>
            </a:r>
          </a:p>
          <a:p>
            <a:pPr marL="457200" marR="0" lvl="1" indent="0">
              <a:buNone/>
            </a:pPr>
            <a:r>
              <a:rPr lang="en-US" sz="1900" b="1" u="none" strike="noStrike" baseline="0" dirty="0">
                <a:solidFill>
                  <a:schemeClr val="bg1"/>
                </a:solidFill>
              </a:rPr>
              <a:t>Key Principles:</a:t>
            </a:r>
            <a:endParaRPr lang="en-US" sz="1900" i="1" u="none" strike="noStrike" baseline="0" dirty="0">
              <a:solidFill>
                <a:schemeClr val="bg1"/>
              </a:solidFill>
            </a:endParaRPr>
          </a:p>
          <a:p>
            <a:pPr marR="0" lvl="1">
              <a:buFont typeface="Arial" panose="020B0604020202020204" pitchFamily="34" charset="0"/>
              <a:buChar char="•"/>
            </a:pPr>
            <a:r>
              <a:rPr lang="en-US" sz="1900" i="1" u="none" strike="noStrike" baseline="0" dirty="0">
                <a:solidFill>
                  <a:schemeClr val="bg1"/>
                </a:solidFill>
              </a:rPr>
              <a:t>Identifying and eliminating waste in processes (e.g., unnecessary tasks, waiting times, defects).</a:t>
            </a:r>
          </a:p>
          <a:p>
            <a:pPr marR="0" lvl="1">
              <a:buFont typeface="Arial" panose="020B0604020202020204" pitchFamily="34" charset="0"/>
              <a:buChar char="•"/>
            </a:pPr>
            <a:r>
              <a:rPr lang="en-US" sz="1900" i="1" u="none" strike="noStrike" baseline="0" dirty="0">
                <a:solidFill>
                  <a:schemeClr val="bg1"/>
                </a:solidFill>
              </a:rPr>
              <a:t>Continuous improvement through a culture of respect for people and continuous learning.</a:t>
            </a:r>
          </a:p>
          <a:p>
            <a:pPr marR="0" lvl="1">
              <a:buFont typeface="Arial" panose="020B0604020202020204" pitchFamily="34" charset="0"/>
              <a:buChar char="•"/>
            </a:pPr>
            <a:r>
              <a:rPr lang="en-US" sz="1900" i="1" u="none" strike="noStrike" baseline="0" dirty="0">
                <a:solidFill>
                  <a:schemeClr val="bg1"/>
                </a:solidFill>
              </a:rPr>
              <a:t>Delivering value to the customer with the shortest sustainable lead time.</a:t>
            </a:r>
          </a:p>
          <a:p>
            <a:pPr marR="0" lvl="1">
              <a:buFont typeface="Arial" panose="020B0604020202020204" pitchFamily="34" charset="0"/>
              <a:buChar char="•"/>
            </a:pPr>
            <a:r>
              <a:rPr lang="en-US" sz="1900" i="1" u="none" strike="noStrike" baseline="0" dirty="0">
                <a:solidFill>
                  <a:schemeClr val="bg1"/>
                </a:solidFill>
              </a:rPr>
              <a:t>Empowering teams and individuals to make decisions and drive improvement.</a:t>
            </a:r>
          </a:p>
          <a:p>
            <a:pPr marL="457200" marR="0" lvl="1" indent="0">
              <a:buNone/>
            </a:pPr>
            <a:r>
              <a:rPr lang="en-US" sz="1900" b="1" u="none" strike="noStrike" baseline="0" dirty="0">
                <a:solidFill>
                  <a:schemeClr val="bg1"/>
                </a:solidFill>
              </a:rPr>
              <a:t>Key Practices:</a:t>
            </a:r>
          </a:p>
          <a:p>
            <a:pPr marL="457200" marR="0" lvl="1" indent="0">
              <a:buNone/>
            </a:pPr>
            <a:r>
              <a:rPr lang="en-US" sz="1900" i="1" u="none" strike="noStrike" baseline="0" dirty="0">
                <a:solidFill>
                  <a:schemeClr val="bg1"/>
                </a:solidFill>
              </a:rPr>
              <a:t>Value Stream Mapping, Kanban, and Just-In-Time (JIT) are practices associated with Lean methodologies.</a:t>
            </a:r>
          </a:p>
        </p:txBody>
      </p:sp>
    </p:spTree>
    <p:extLst>
      <p:ext uri="{BB962C8B-B14F-4D97-AF65-F5344CB8AC3E}">
        <p14:creationId xmlns:p14="http://schemas.microsoft.com/office/powerpoint/2010/main" val="3255403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6"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7" name="Rectangle 15">
            <a:extLst>
              <a:ext uri="{FF2B5EF4-FFF2-40B4-BE49-F238E27FC236}">
                <a16:creationId xmlns:a16="http://schemas.microsoft.com/office/drawing/2014/main" id="{0B7C4858-FAA3-4226-A856-193A01910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68C1B503-0291-4E82-A65E-72D604D9F6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accent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9">
            <a:extLst>
              <a:ext uri="{FF2B5EF4-FFF2-40B4-BE49-F238E27FC236}">
                <a16:creationId xmlns:a16="http://schemas.microsoft.com/office/drawing/2014/main" id="{B3F836C5-9601-4982-A121-CCA49BF7B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bg2"/>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FCF7C67-2A72-61C2-CC3F-7603414E0165}"/>
              </a:ext>
            </a:extLst>
          </p:cNvPr>
          <p:cNvSpPr>
            <a:spLocks noGrp="1"/>
          </p:cNvSpPr>
          <p:nvPr>
            <p:ph type="title"/>
          </p:nvPr>
        </p:nvSpPr>
        <p:spPr>
          <a:xfrm>
            <a:off x="952108" y="954756"/>
            <a:ext cx="2730414" cy="4946003"/>
          </a:xfrm>
        </p:spPr>
        <p:txBody>
          <a:bodyPr vert="horz" lIns="91440" tIns="45720" rIns="91440" bIns="45720" rtlCol="0" anchor="ctr">
            <a:normAutofit/>
          </a:bodyPr>
          <a:lstStyle/>
          <a:p>
            <a:pPr marR="0"/>
            <a:r>
              <a:rPr lang="en-US" b="1" i="0" u="none" strike="noStrike" dirty="0">
                <a:solidFill>
                  <a:srgbClr val="FFFFFF"/>
                </a:solidFill>
              </a:rPr>
              <a:t>Relationship Between Agile, DevOps, and Lean</a:t>
            </a:r>
          </a:p>
        </p:txBody>
      </p:sp>
      <p:sp>
        <p:nvSpPr>
          <p:cNvPr id="17" name="Rectangle 21">
            <a:extLst>
              <a:ext uri="{FF2B5EF4-FFF2-40B4-BE49-F238E27FC236}">
                <a16:creationId xmlns:a16="http://schemas.microsoft.com/office/drawing/2014/main" id="{46CD0D05-FF47-4ABB-841C-0600CADC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solidFill>
            <a:schemeClr val="bg2">
              <a:lumMod val="25000"/>
            </a:schemeClr>
          </a:soli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DAE0C01F-6A10-C7A6-D5E7-452BEF9B0BE2}"/>
              </a:ext>
            </a:extLst>
          </p:cNvPr>
          <p:cNvSpPr>
            <a:spLocks noGrp="1"/>
          </p:cNvSpPr>
          <p:nvPr>
            <p:ph type="body" idx="1"/>
          </p:nvPr>
        </p:nvSpPr>
        <p:spPr>
          <a:xfrm>
            <a:off x="5150360" y="469900"/>
            <a:ext cx="5953630" cy="5405968"/>
          </a:xfrm>
        </p:spPr>
        <p:txBody>
          <a:bodyPr vert="horz" lIns="91440" tIns="45720" rIns="91440" bIns="45720" rtlCol="0" anchor="ctr">
            <a:normAutofit fontScale="92500" lnSpcReduction="20000"/>
          </a:bodyPr>
          <a:lstStyle/>
          <a:p>
            <a:pPr marL="457200" marR="0" lvl="1" indent="0">
              <a:buNone/>
            </a:pPr>
            <a:r>
              <a:rPr lang="en-US" sz="1900" b="1" u="none" strike="noStrike" baseline="0" dirty="0">
                <a:solidFill>
                  <a:schemeClr val="bg1"/>
                </a:solidFill>
              </a:rPr>
              <a:t>Agile and DevOps: </a:t>
            </a:r>
            <a:r>
              <a:rPr lang="en-US" sz="1900" i="1" u="none" strike="noStrike" baseline="0" dirty="0">
                <a:solidFill>
                  <a:schemeClr val="bg1"/>
                </a:solidFill>
              </a:rPr>
              <a:t>Agile focuses on the development and delivery of software, emphasizing flexibility and customer collaboration. DevOps complements Agile by extending the collaboration to the entire delivery pipeline, including operations, to ensure seamless and efficient software delivery.</a:t>
            </a:r>
          </a:p>
          <a:p>
            <a:pPr marL="457200" marR="0" lvl="1" indent="0">
              <a:buNone/>
            </a:pPr>
            <a:endParaRPr lang="en-US" sz="1900" u="none" strike="noStrike" baseline="0" dirty="0">
              <a:solidFill>
                <a:schemeClr val="bg1"/>
              </a:solidFill>
            </a:endParaRPr>
          </a:p>
          <a:p>
            <a:pPr marL="457200" marR="0" lvl="1" indent="0">
              <a:buNone/>
            </a:pPr>
            <a:r>
              <a:rPr lang="en-US" sz="1900" b="1" u="none" strike="noStrike" baseline="0" dirty="0">
                <a:solidFill>
                  <a:schemeClr val="bg1"/>
                </a:solidFill>
              </a:rPr>
              <a:t>DevOps and Lean: </a:t>
            </a:r>
            <a:r>
              <a:rPr lang="en-US" sz="1900" i="1" u="none" strike="noStrike" baseline="0" dirty="0">
                <a:solidFill>
                  <a:schemeClr val="bg1"/>
                </a:solidFill>
              </a:rPr>
              <a:t>DevOps inherits Lean principles, particularly in terms of minimizing waste, optimizing processes, and fostering continuous improvement. DevOps practices align with Lean thinking by streamlining the end-to-end software delivery process.</a:t>
            </a:r>
          </a:p>
          <a:p>
            <a:pPr marL="457200" marR="0" lvl="1" indent="0">
              <a:buNone/>
            </a:pPr>
            <a:endParaRPr lang="en-US" sz="1900" u="none" strike="noStrike" baseline="0" dirty="0">
              <a:solidFill>
                <a:schemeClr val="bg1"/>
              </a:solidFill>
            </a:endParaRPr>
          </a:p>
          <a:p>
            <a:pPr marL="457200" marR="0" lvl="1" indent="0">
              <a:buNone/>
            </a:pPr>
            <a:r>
              <a:rPr lang="en-US" sz="1900" b="1" u="none" strike="noStrike" baseline="0" dirty="0">
                <a:solidFill>
                  <a:schemeClr val="bg1"/>
                </a:solidFill>
              </a:rPr>
              <a:t>Agile and Lean: </a:t>
            </a:r>
            <a:r>
              <a:rPr lang="en-US" sz="1900" i="1" u="none" strike="noStrike" baseline="0" dirty="0">
                <a:solidFill>
                  <a:schemeClr val="bg1"/>
                </a:solidFill>
              </a:rPr>
              <a:t>Both Agile and Lean share common values such as delivering value to the customer, continuous improvement, and empowering teams. Lean principles can be applied within Agile frameworks to optimize processes and reduce waste.</a:t>
            </a:r>
          </a:p>
          <a:p>
            <a:pPr marL="457200" marR="0" lvl="1" indent="0">
              <a:buNone/>
            </a:pPr>
            <a:endParaRPr lang="en-US" sz="1900" u="none" strike="noStrike" baseline="0" dirty="0">
              <a:solidFill>
                <a:schemeClr val="bg1"/>
              </a:solidFill>
            </a:endParaRPr>
          </a:p>
          <a:p>
            <a:pPr marL="457200" marR="0" lvl="1" indent="0">
              <a:buNone/>
            </a:pPr>
            <a:r>
              <a:rPr lang="en-US" sz="1900" u="none" strike="noStrike" baseline="0" dirty="0">
                <a:solidFill>
                  <a:schemeClr val="bg1"/>
                </a:solidFill>
              </a:rPr>
              <a:t>In practice, organizations often adopt a combination of Agile, DevOps, and Lean practices to create a holistic and efficient approach to software development and IT operations, commonly referred to as a DevOps culture.</a:t>
            </a:r>
            <a:endParaRPr lang="en-US" sz="1900" i="1" u="none" strike="noStrike" baseline="0" dirty="0">
              <a:solidFill>
                <a:schemeClr val="bg1"/>
              </a:solidFill>
            </a:endParaRPr>
          </a:p>
        </p:txBody>
      </p:sp>
    </p:spTree>
    <p:extLst>
      <p:ext uri="{BB962C8B-B14F-4D97-AF65-F5344CB8AC3E}">
        <p14:creationId xmlns:p14="http://schemas.microsoft.com/office/powerpoint/2010/main" val="1933961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3"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4"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6" name="Rectangle 15">
            <a:extLst>
              <a:ext uri="{FF2B5EF4-FFF2-40B4-BE49-F238E27FC236}">
                <a16:creationId xmlns:a16="http://schemas.microsoft.com/office/drawing/2014/main" id="{0B7C4858-FAA3-4226-A856-193A01910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8C1B503-0291-4E82-A65E-72D604D9F6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accent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9">
            <a:extLst>
              <a:ext uri="{FF2B5EF4-FFF2-40B4-BE49-F238E27FC236}">
                <a16:creationId xmlns:a16="http://schemas.microsoft.com/office/drawing/2014/main" id="{B3F836C5-9601-4982-A121-CCA49BF7B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bg2"/>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B26C402-CE5F-C86D-917E-C5DA87BF2287}"/>
              </a:ext>
            </a:extLst>
          </p:cNvPr>
          <p:cNvSpPr>
            <a:spLocks noGrp="1"/>
          </p:cNvSpPr>
          <p:nvPr>
            <p:ph type="title"/>
          </p:nvPr>
        </p:nvSpPr>
        <p:spPr>
          <a:xfrm>
            <a:off x="952108" y="954756"/>
            <a:ext cx="2730414" cy="4946003"/>
          </a:xfrm>
        </p:spPr>
        <p:txBody>
          <a:bodyPr vert="horz" lIns="91440" tIns="45720" rIns="91440" bIns="45720" rtlCol="0" anchor="ctr">
            <a:normAutofit/>
          </a:bodyPr>
          <a:lstStyle/>
          <a:p>
            <a:pPr marR="0"/>
            <a:r>
              <a:rPr lang="en-US" sz="3700" b="1" i="0" u="none" strike="noStrike" dirty="0">
                <a:solidFill>
                  <a:srgbClr val="FFFFFF"/>
                </a:solidFill>
              </a:rPr>
              <a:t>Introduction to ITIL</a:t>
            </a:r>
          </a:p>
        </p:txBody>
      </p:sp>
      <p:sp>
        <p:nvSpPr>
          <p:cNvPr id="17" name="Rectangle 21">
            <a:extLst>
              <a:ext uri="{FF2B5EF4-FFF2-40B4-BE49-F238E27FC236}">
                <a16:creationId xmlns:a16="http://schemas.microsoft.com/office/drawing/2014/main" id="{46CD0D05-FF47-4ABB-841C-0600CADC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solidFill>
            <a:schemeClr val="bg2">
              <a:lumMod val="25000"/>
            </a:schemeClr>
          </a:soli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FDF48D08-3FBD-8446-89EF-CAB409BE12E2}"/>
              </a:ext>
            </a:extLst>
          </p:cNvPr>
          <p:cNvSpPr>
            <a:spLocks noGrp="1"/>
          </p:cNvSpPr>
          <p:nvPr>
            <p:ph type="body" idx="1"/>
          </p:nvPr>
        </p:nvSpPr>
        <p:spPr>
          <a:xfrm>
            <a:off x="5150360" y="469900"/>
            <a:ext cx="5953630" cy="5405968"/>
          </a:xfrm>
        </p:spPr>
        <p:txBody>
          <a:bodyPr vert="horz" lIns="91440" tIns="45720" rIns="91440" bIns="45720" rtlCol="0" anchor="ctr">
            <a:normAutofit/>
          </a:bodyPr>
          <a:lstStyle/>
          <a:p>
            <a:pPr marR="0" lvl="2"/>
            <a:r>
              <a:rPr lang="en-US" sz="1900" b="0" i="1" u="none" strike="noStrike" baseline="0" dirty="0">
                <a:solidFill>
                  <a:schemeClr val="bg1"/>
                </a:solidFill>
              </a:rPr>
              <a:t>ITIL is a framework for IT service management, ensuring alignment with business needs. Involves five service lifecycle stages: </a:t>
            </a:r>
          </a:p>
          <a:p>
            <a:pPr marL="1371600" lvl="3" indent="0"/>
            <a:endParaRPr lang="en-US" sz="1900" b="0" i="1" u="none" strike="noStrike" baseline="0" dirty="0">
              <a:solidFill>
                <a:schemeClr val="bg1"/>
              </a:solidFill>
            </a:endParaRPr>
          </a:p>
          <a:p>
            <a:pPr lvl="3"/>
            <a:r>
              <a:rPr lang="en-US" sz="1900" b="0" i="1" u="none" strike="noStrike" baseline="0" dirty="0">
                <a:solidFill>
                  <a:schemeClr val="bg1"/>
                </a:solidFill>
              </a:rPr>
              <a:t>Service Strategy</a:t>
            </a:r>
          </a:p>
          <a:p>
            <a:pPr lvl="3"/>
            <a:r>
              <a:rPr lang="en-US" sz="1900" b="0" i="1" u="none" strike="noStrike" baseline="0" dirty="0">
                <a:solidFill>
                  <a:schemeClr val="bg1"/>
                </a:solidFill>
              </a:rPr>
              <a:t>Service Design</a:t>
            </a:r>
          </a:p>
          <a:p>
            <a:pPr lvl="3"/>
            <a:r>
              <a:rPr lang="en-US" sz="1900" b="0" i="1" u="none" strike="noStrike" baseline="0" dirty="0">
                <a:solidFill>
                  <a:schemeClr val="bg1"/>
                </a:solidFill>
              </a:rPr>
              <a:t>Service Transition</a:t>
            </a:r>
          </a:p>
          <a:p>
            <a:pPr lvl="3"/>
            <a:r>
              <a:rPr lang="en-US" sz="1900" b="0" i="1" u="none" strike="noStrike" baseline="0" dirty="0">
                <a:solidFill>
                  <a:schemeClr val="bg1"/>
                </a:solidFill>
              </a:rPr>
              <a:t>Service Operation</a:t>
            </a:r>
          </a:p>
          <a:p>
            <a:pPr lvl="3"/>
            <a:r>
              <a:rPr lang="en-US" sz="1900" b="0" i="1" u="none" strike="noStrike" baseline="0" dirty="0">
                <a:solidFill>
                  <a:schemeClr val="bg1"/>
                </a:solidFill>
              </a:rPr>
              <a:t>Continual Service Improvement</a:t>
            </a:r>
          </a:p>
        </p:txBody>
      </p:sp>
    </p:spTree>
    <p:extLst>
      <p:ext uri="{BB962C8B-B14F-4D97-AF65-F5344CB8AC3E}">
        <p14:creationId xmlns:p14="http://schemas.microsoft.com/office/powerpoint/2010/main" val="2038624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6"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7" name="Rectangle 15">
            <a:extLst>
              <a:ext uri="{FF2B5EF4-FFF2-40B4-BE49-F238E27FC236}">
                <a16:creationId xmlns:a16="http://schemas.microsoft.com/office/drawing/2014/main" id="{0B7C4858-FAA3-4226-A856-193A01910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68C1B503-0291-4E82-A65E-72D604D9F6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accent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9">
            <a:extLst>
              <a:ext uri="{FF2B5EF4-FFF2-40B4-BE49-F238E27FC236}">
                <a16:creationId xmlns:a16="http://schemas.microsoft.com/office/drawing/2014/main" id="{B3F836C5-9601-4982-A121-CCA49BF7B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bg2"/>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ABE937B-F92A-CB80-7603-85AE4200E7FA}"/>
              </a:ext>
            </a:extLst>
          </p:cNvPr>
          <p:cNvSpPr>
            <a:spLocks noGrp="1"/>
          </p:cNvSpPr>
          <p:nvPr>
            <p:ph type="title"/>
          </p:nvPr>
        </p:nvSpPr>
        <p:spPr>
          <a:xfrm>
            <a:off x="952108" y="954756"/>
            <a:ext cx="2730414" cy="4946003"/>
          </a:xfrm>
        </p:spPr>
        <p:txBody>
          <a:bodyPr vert="horz" lIns="91440" tIns="45720" rIns="91440" bIns="45720" rtlCol="0" anchor="ctr">
            <a:normAutofit/>
          </a:bodyPr>
          <a:lstStyle/>
          <a:p>
            <a:pPr marR="0"/>
            <a:r>
              <a:rPr lang="en-US" b="1" i="0" u="none" strike="noStrike" baseline="0">
                <a:solidFill>
                  <a:srgbClr val="FFFFFF"/>
                </a:solidFill>
              </a:rPr>
              <a:t>Service Strategy</a:t>
            </a:r>
          </a:p>
        </p:txBody>
      </p:sp>
      <p:sp>
        <p:nvSpPr>
          <p:cNvPr id="17" name="Rectangle 21">
            <a:extLst>
              <a:ext uri="{FF2B5EF4-FFF2-40B4-BE49-F238E27FC236}">
                <a16:creationId xmlns:a16="http://schemas.microsoft.com/office/drawing/2014/main" id="{46CD0D05-FF47-4ABB-841C-0600CADC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solidFill>
            <a:schemeClr val="bg2">
              <a:lumMod val="25000"/>
            </a:schemeClr>
          </a:soli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E4E151A3-803F-530F-FD01-D4BD2C30C677}"/>
              </a:ext>
            </a:extLst>
          </p:cNvPr>
          <p:cNvSpPr>
            <a:spLocks noGrp="1"/>
          </p:cNvSpPr>
          <p:nvPr>
            <p:ph type="body" idx="1"/>
          </p:nvPr>
        </p:nvSpPr>
        <p:spPr>
          <a:xfrm>
            <a:off x="5150360" y="469900"/>
            <a:ext cx="5953630" cy="5405968"/>
          </a:xfrm>
        </p:spPr>
        <p:txBody>
          <a:bodyPr vert="horz" lIns="91440" tIns="45720" rIns="91440" bIns="45720" rtlCol="0" anchor="ctr">
            <a:normAutofit/>
          </a:bodyPr>
          <a:lstStyle/>
          <a:p>
            <a:pPr marR="0" lvl="0">
              <a:lnSpc>
                <a:spcPct val="90000"/>
              </a:lnSpc>
            </a:pPr>
            <a:r>
              <a:rPr lang="en-US" b="1" i="0" u="none" strike="noStrike" baseline="0">
                <a:solidFill>
                  <a:schemeClr val="bg1"/>
                </a:solidFill>
              </a:rPr>
              <a:t>Service Strategy </a:t>
            </a:r>
            <a:r>
              <a:rPr lang="en-US" i="1" u="none" strike="noStrike" baseline="0">
                <a:solidFill>
                  <a:schemeClr val="bg1"/>
                </a:solidFill>
              </a:rPr>
              <a:t>is the foundational stage in the ITIL service lifecycle, focusing on aligning IT services with business objectives. It involves understanding the organization's vision and defining strategic goals for effective service delivery. This stage ensures that IT investments contribute to business value and support long-term success. Key processes within Service Strategy include: </a:t>
            </a:r>
          </a:p>
          <a:p>
            <a:pPr marR="0" lvl="0">
              <a:lnSpc>
                <a:spcPct val="90000"/>
              </a:lnSpc>
            </a:pPr>
            <a:endParaRPr lang="en-US" i="1" u="none" strike="noStrike" baseline="0">
              <a:solidFill>
                <a:schemeClr val="bg1"/>
              </a:solidFill>
            </a:endParaRPr>
          </a:p>
          <a:p>
            <a:pPr marR="0" lvl="1">
              <a:lnSpc>
                <a:spcPct val="90000"/>
              </a:lnSpc>
            </a:pPr>
            <a:r>
              <a:rPr lang="en-US" b="1" u="none" strike="noStrike" baseline="0">
                <a:solidFill>
                  <a:schemeClr val="bg1"/>
                </a:solidFill>
              </a:rPr>
              <a:t>Service Portfolio Management: </a:t>
            </a:r>
            <a:r>
              <a:rPr lang="en-US" b="0" i="1" u="none" strike="noStrike" baseline="0">
                <a:solidFill>
                  <a:schemeClr val="bg1"/>
                </a:solidFill>
              </a:rPr>
              <a:t>Aligns IT services with business strategy.</a:t>
            </a:r>
          </a:p>
          <a:p>
            <a:pPr marR="0" lvl="1">
              <a:lnSpc>
                <a:spcPct val="90000"/>
              </a:lnSpc>
            </a:pPr>
            <a:r>
              <a:rPr lang="en-US" b="1" u="none" strike="noStrike" baseline="0">
                <a:solidFill>
                  <a:schemeClr val="bg1"/>
                </a:solidFill>
              </a:rPr>
              <a:t>Financial Management: </a:t>
            </a:r>
            <a:r>
              <a:rPr lang="en-US" b="0" i="1" u="none" strike="noStrike" baseline="0">
                <a:solidFill>
                  <a:schemeClr val="bg1"/>
                </a:solidFill>
              </a:rPr>
              <a:t>Manages the budgeting and accounting for IT services.</a:t>
            </a:r>
          </a:p>
          <a:p>
            <a:pPr marR="0" lvl="1">
              <a:lnSpc>
                <a:spcPct val="90000"/>
              </a:lnSpc>
            </a:pPr>
            <a:r>
              <a:rPr lang="en-US" b="1" u="none" strike="noStrike" baseline="0">
                <a:solidFill>
                  <a:schemeClr val="bg1"/>
                </a:solidFill>
              </a:rPr>
              <a:t>Demand Management: </a:t>
            </a:r>
            <a:r>
              <a:rPr lang="en-US" b="0" i="1" u="none" strike="noStrike" baseline="0">
                <a:solidFill>
                  <a:schemeClr val="bg1"/>
                </a:solidFill>
              </a:rPr>
              <a:t>Anticipates, influences, and responds to demand for services.</a:t>
            </a:r>
          </a:p>
        </p:txBody>
      </p:sp>
    </p:spTree>
    <p:extLst>
      <p:ext uri="{BB962C8B-B14F-4D97-AF65-F5344CB8AC3E}">
        <p14:creationId xmlns:p14="http://schemas.microsoft.com/office/powerpoint/2010/main" val="1497297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6"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7" name="Rectangle 15">
            <a:extLst>
              <a:ext uri="{FF2B5EF4-FFF2-40B4-BE49-F238E27FC236}">
                <a16:creationId xmlns:a16="http://schemas.microsoft.com/office/drawing/2014/main" id="{9899C0EB-BCAB-4DF8-BF81-7C92F4473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8EE11D74-0DA4-45A8-969E-6009799F4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2" y="469900"/>
            <a:ext cx="11239500" cy="59182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9">
            <a:extLst>
              <a:ext uri="{FF2B5EF4-FFF2-40B4-BE49-F238E27FC236}">
                <a16:creationId xmlns:a16="http://schemas.microsoft.com/office/drawing/2014/main" id="{6CA70377-15EE-479F-B2E6-B37FA2CBE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bg2"/>
            </a:solidFill>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200E424-ED5B-C61D-ED2F-DD4C1329CD3D}"/>
              </a:ext>
            </a:extLst>
          </p:cNvPr>
          <p:cNvSpPr>
            <a:spLocks noGrp="1"/>
          </p:cNvSpPr>
          <p:nvPr>
            <p:ph type="title"/>
          </p:nvPr>
        </p:nvSpPr>
        <p:spPr>
          <a:xfrm>
            <a:off x="1295402" y="982132"/>
            <a:ext cx="9601196" cy="1303867"/>
          </a:xfrm>
        </p:spPr>
        <p:txBody>
          <a:bodyPr vert="horz" lIns="91440" tIns="45720" rIns="91440" bIns="45720" rtlCol="0" anchor="ctr">
            <a:normAutofit/>
          </a:bodyPr>
          <a:lstStyle/>
          <a:p>
            <a:pPr marR="0"/>
            <a:r>
              <a:rPr lang="en-US" b="1" i="0" u="none" strike="noStrike" baseline="0">
                <a:solidFill>
                  <a:schemeClr val="bg1"/>
                </a:solidFill>
              </a:rPr>
              <a:t>Interactive Break Coordination</a:t>
            </a:r>
            <a:endParaRPr lang="en-US" b="0" i="0" u="none" strike="noStrike" baseline="0">
              <a:solidFill>
                <a:schemeClr val="bg1"/>
              </a:solidFill>
            </a:endParaRPr>
          </a:p>
        </p:txBody>
      </p:sp>
      <p:cxnSp>
        <p:nvCxnSpPr>
          <p:cNvPr id="17" name="Straight Connector 21">
            <a:extLst>
              <a:ext uri="{FF2B5EF4-FFF2-40B4-BE49-F238E27FC236}">
                <a16:creationId xmlns:a16="http://schemas.microsoft.com/office/drawing/2014/main" id="{DB809577-21E8-4D1D-B691-F31559E4F7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sp>
        <p:nvSpPr>
          <p:cNvPr id="3" name="Text Placeholder 2">
            <a:extLst>
              <a:ext uri="{FF2B5EF4-FFF2-40B4-BE49-F238E27FC236}">
                <a16:creationId xmlns:a16="http://schemas.microsoft.com/office/drawing/2014/main" id="{34D44374-1403-017A-D70E-583B4E33CA5D}"/>
              </a:ext>
            </a:extLst>
          </p:cNvPr>
          <p:cNvSpPr>
            <a:spLocks noGrp="1"/>
          </p:cNvSpPr>
          <p:nvPr>
            <p:ph type="body" idx="1"/>
          </p:nvPr>
        </p:nvSpPr>
        <p:spPr>
          <a:xfrm>
            <a:off x="1295401" y="2556932"/>
            <a:ext cx="9601196" cy="3318936"/>
          </a:xfrm>
        </p:spPr>
        <p:txBody>
          <a:bodyPr vert="horz" lIns="91440" tIns="45720" rIns="91440" bIns="45720" rtlCol="0" anchor="t">
            <a:normAutofit/>
          </a:bodyPr>
          <a:lstStyle/>
          <a:p>
            <a:pPr marR="0" lvl="0"/>
            <a:r>
              <a:rPr lang="en-US" b="1" i="0" u="none" strike="noStrike" baseline="0">
                <a:solidFill>
                  <a:schemeClr val="bg1"/>
                </a:solidFill>
              </a:rPr>
              <a:t>Instructions:</a:t>
            </a:r>
            <a:r>
              <a:rPr lang="en-US" b="0" i="0" u="none" strike="noStrike" baseline="0">
                <a:solidFill>
                  <a:schemeClr val="bg1"/>
                </a:solidFill>
              </a:rPr>
              <a:t> Collaborate with your fellow new joiners to plan breaks over the next three days. Use this opportunity to build connections, share preferences, and find common break times. Remember, effective teamwork starts with thoughtful coordination. Let's create a schedule that works for everyone!</a:t>
            </a:r>
          </a:p>
        </p:txBody>
      </p:sp>
    </p:spTree>
    <p:extLst>
      <p:ext uri="{BB962C8B-B14F-4D97-AF65-F5344CB8AC3E}">
        <p14:creationId xmlns:p14="http://schemas.microsoft.com/office/powerpoint/2010/main" val="2255533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3" name="Picture 22">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4" name="Rectangle 23">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5" name="Picture 24">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6" name="Picture 25">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28" name="Straight Connector 27">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30" name="Rectangle 29">
            <a:extLst>
              <a:ext uri="{FF2B5EF4-FFF2-40B4-BE49-F238E27FC236}">
                <a16:creationId xmlns:a16="http://schemas.microsoft.com/office/drawing/2014/main" id="{011FACCD-8B95-4879-B20F-26F41E8BC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9B2A7AA-2C45-40F0-B861-4EB9AA9F6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accent1"/>
          </a:solidFill>
          <a:ln>
            <a:noFill/>
          </a:ln>
          <a:effectLst>
            <a:innerShdw blurRad="63500" dist="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BE937B-F92A-CB80-7603-85AE4200E7FA}"/>
              </a:ext>
            </a:extLst>
          </p:cNvPr>
          <p:cNvSpPr>
            <a:spLocks noGrp="1"/>
          </p:cNvSpPr>
          <p:nvPr>
            <p:ph type="title"/>
          </p:nvPr>
        </p:nvSpPr>
        <p:spPr>
          <a:xfrm>
            <a:off x="640080" y="635508"/>
            <a:ext cx="3354470" cy="5586984"/>
          </a:xfrm>
        </p:spPr>
        <p:txBody>
          <a:bodyPr vert="horz" lIns="91440" tIns="45720" rIns="91440" bIns="45720" rtlCol="0" anchor="ctr">
            <a:normAutofit/>
          </a:bodyPr>
          <a:lstStyle/>
          <a:p>
            <a:pPr marR="0"/>
            <a:r>
              <a:rPr lang="en-US" b="1" i="0" u="none" strike="noStrike" baseline="0" dirty="0">
                <a:solidFill>
                  <a:srgbClr val="FFFFFF"/>
                </a:solidFill>
              </a:rPr>
              <a:t>Service Portfolio Management (SPM) </a:t>
            </a:r>
          </a:p>
        </p:txBody>
      </p:sp>
      <p:sp>
        <p:nvSpPr>
          <p:cNvPr id="34" name="Rectangle 33">
            <a:extLst>
              <a:ext uri="{FF2B5EF4-FFF2-40B4-BE49-F238E27FC236}">
                <a16:creationId xmlns:a16="http://schemas.microsoft.com/office/drawing/2014/main" id="{3CE3689C-E8F8-4542-8800-E68B764AF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46" y="0"/>
            <a:ext cx="7537704" cy="68580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E4E151A3-803F-530F-FD01-D4BD2C30C677}"/>
              </a:ext>
            </a:extLst>
          </p:cNvPr>
          <p:cNvSpPr>
            <a:spLocks noGrp="1"/>
          </p:cNvSpPr>
          <p:nvPr>
            <p:ph type="body" idx="1"/>
          </p:nvPr>
        </p:nvSpPr>
        <p:spPr>
          <a:xfrm>
            <a:off x="5456262" y="793889"/>
            <a:ext cx="5935673" cy="5174774"/>
          </a:xfrm>
        </p:spPr>
        <p:txBody>
          <a:bodyPr vert="horz" lIns="91440" tIns="45720" rIns="91440" bIns="45720" rtlCol="0" anchor="ctr">
            <a:noAutofit/>
          </a:bodyPr>
          <a:lstStyle/>
          <a:p>
            <a:pPr marL="0" marR="0" lvl="0" indent="0">
              <a:lnSpc>
                <a:spcPct val="90000"/>
              </a:lnSpc>
              <a:buNone/>
            </a:pPr>
            <a:r>
              <a:rPr lang="en-US" sz="1600" b="1" i="0" u="none" strike="noStrike" baseline="0" dirty="0">
                <a:solidFill>
                  <a:schemeClr val="bg1"/>
                </a:solidFill>
              </a:rPr>
              <a:t>SPM </a:t>
            </a:r>
            <a:r>
              <a:rPr lang="en-US" sz="1600" i="1" u="none" strike="noStrike" baseline="0" dirty="0">
                <a:solidFill>
                  <a:schemeClr val="bg1"/>
                </a:solidFill>
              </a:rPr>
              <a:t>is a key process within the Service Strategy phase of the ITIL framework. It involves the management of an organization's entire service portfolio, which includes all services, current and planned, throughout their lifecycle. The goal of Service Portfolio Management is to ensure that the organization provides a well-defined and strategic set of services that align with business objectives and meet customer needs. The service portfolio encompasses three main categories:</a:t>
            </a:r>
          </a:p>
          <a:p>
            <a:pPr marR="0" lvl="1">
              <a:lnSpc>
                <a:spcPct val="90000"/>
              </a:lnSpc>
            </a:pPr>
            <a:r>
              <a:rPr lang="en-US" sz="1600" b="1" u="none" strike="noStrike" baseline="0" dirty="0">
                <a:solidFill>
                  <a:schemeClr val="bg1"/>
                </a:solidFill>
              </a:rPr>
              <a:t>Service Pipeline: </a:t>
            </a:r>
            <a:r>
              <a:rPr lang="en-US" sz="1600" b="0" i="1" u="none" strike="noStrike" baseline="0" dirty="0">
                <a:solidFill>
                  <a:schemeClr val="bg1"/>
                </a:solidFill>
              </a:rPr>
              <a:t>This represents services in the early stages of development or consideration. It includes potential services that are being assessed for feasibility, viability, and alignment with business goals.</a:t>
            </a:r>
          </a:p>
          <a:p>
            <a:pPr marR="0" lvl="1">
              <a:lnSpc>
                <a:spcPct val="90000"/>
              </a:lnSpc>
            </a:pPr>
            <a:r>
              <a:rPr lang="en-US" sz="1600" b="1" u="none" strike="noStrike" baseline="0" dirty="0">
                <a:solidFill>
                  <a:schemeClr val="bg1"/>
                </a:solidFill>
              </a:rPr>
              <a:t>Service Catalog: </a:t>
            </a:r>
            <a:r>
              <a:rPr lang="en-US" sz="1600" b="0" i="1" u="none" strike="noStrike" baseline="0" dirty="0">
                <a:solidFill>
                  <a:schemeClr val="bg1"/>
                </a:solidFill>
              </a:rPr>
              <a:t>The service catalog includes all live or active services that the organization currently provides to its customers. Each service in the catalog should have a clear and standardized description, scope, and associated service levels.</a:t>
            </a:r>
          </a:p>
          <a:p>
            <a:pPr marR="0" lvl="1">
              <a:lnSpc>
                <a:spcPct val="90000"/>
              </a:lnSpc>
            </a:pPr>
            <a:r>
              <a:rPr lang="en-US" sz="1600" b="1" u="none" strike="noStrike" baseline="0" dirty="0">
                <a:solidFill>
                  <a:schemeClr val="bg1"/>
                </a:solidFill>
              </a:rPr>
              <a:t>Retired Services: </a:t>
            </a:r>
            <a:r>
              <a:rPr lang="en-US" sz="1600" b="1" i="1" u="none" strike="noStrike" baseline="0" dirty="0">
                <a:solidFill>
                  <a:schemeClr val="bg1"/>
                </a:solidFill>
              </a:rPr>
              <a:t>S</a:t>
            </a:r>
            <a:r>
              <a:rPr lang="en-US" sz="1600" b="0" i="1" u="none" strike="noStrike" baseline="0" dirty="0">
                <a:solidFill>
                  <a:schemeClr val="bg1"/>
                </a:solidFill>
              </a:rPr>
              <a:t>ervices that are no longer offered or supported are moved to the retired services category. Service Portfolio Management ensures the proper retirement and decommissioning of services that are no longer relevant or cost-effective.</a:t>
            </a:r>
          </a:p>
          <a:p>
            <a:pPr marL="457200" marR="0" lvl="1" indent="0">
              <a:lnSpc>
                <a:spcPct val="90000"/>
              </a:lnSpc>
              <a:buNone/>
            </a:pPr>
            <a:r>
              <a:rPr lang="en-US" sz="1600" b="1" u="none" strike="noStrike" baseline="0" dirty="0">
                <a:solidFill>
                  <a:schemeClr val="bg1"/>
                </a:solidFill>
              </a:rPr>
              <a:t>By actively managing the service portfolio, organizations can ensure that they are investing in services that provide value to the business, meet customer expectations, and contribute to the overall success of the organization. It is an integral part of ITIL's approach to aligning IT services with business strategy and delivering value to customers.</a:t>
            </a:r>
          </a:p>
        </p:txBody>
      </p:sp>
      <p:sp>
        <p:nvSpPr>
          <p:cNvPr id="36" name="Rectangle 35">
            <a:extLst>
              <a:ext uri="{FF2B5EF4-FFF2-40B4-BE49-F238E27FC236}">
                <a16:creationId xmlns:a16="http://schemas.microsoft.com/office/drawing/2014/main" id="{52467CA7-F767-4582-9BB7-0B1AF75DF7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310" y="320040"/>
            <a:ext cx="6894576" cy="6217920"/>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01814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30" name="Picture 29">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1" name="Rectangle 30">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32" name="Picture 31">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3" name="Picture 32">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35" name="Straight Connector 34">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37" name="Rectangle 36">
            <a:extLst>
              <a:ext uri="{FF2B5EF4-FFF2-40B4-BE49-F238E27FC236}">
                <a16:creationId xmlns:a16="http://schemas.microsoft.com/office/drawing/2014/main" id="{011FACCD-8B95-4879-B20F-26F41E8BC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9B2A7AA-2C45-40F0-B861-4EB9AA9F6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accent1"/>
          </a:solidFill>
          <a:ln>
            <a:noFill/>
          </a:ln>
          <a:effectLst>
            <a:innerShdw blurRad="63500" dist="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BE937B-F92A-CB80-7603-85AE4200E7FA}"/>
              </a:ext>
            </a:extLst>
          </p:cNvPr>
          <p:cNvSpPr>
            <a:spLocks noGrp="1"/>
          </p:cNvSpPr>
          <p:nvPr>
            <p:ph type="title"/>
          </p:nvPr>
        </p:nvSpPr>
        <p:spPr>
          <a:xfrm>
            <a:off x="640080" y="635508"/>
            <a:ext cx="3354470" cy="5586984"/>
          </a:xfrm>
        </p:spPr>
        <p:txBody>
          <a:bodyPr vert="horz" lIns="91440" tIns="45720" rIns="91440" bIns="45720" rtlCol="0" anchor="ctr">
            <a:normAutofit/>
          </a:bodyPr>
          <a:lstStyle/>
          <a:p>
            <a:pPr marR="0"/>
            <a:r>
              <a:rPr lang="en-US" b="1" dirty="0">
                <a:solidFill>
                  <a:srgbClr val="FFFFFF"/>
                </a:solidFill>
              </a:rPr>
              <a:t>Financial</a:t>
            </a:r>
            <a:r>
              <a:rPr lang="en-US" b="1" i="0" u="none" strike="noStrike" baseline="0" dirty="0">
                <a:solidFill>
                  <a:srgbClr val="FFFFFF"/>
                </a:solidFill>
              </a:rPr>
              <a:t> Management</a:t>
            </a:r>
          </a:p>
        </p:txBody>
      </p:sp>
      <p:sp>
        <p:nvSpPr>
          <p:cNvPr id="41" name="Rectangle 40">
            <a:extLst>
              <a:ext uri="{FF2B5EF4-FFF2-40B4-BE49-F238E27FC236}">
                <a16:creationId xmlns:a16="http://schemas.microsoft.com/office/drawing/2014/main" id="{3CE3689C-E8F8-4542-8800-E68B764AF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46" y="0"/>
            <a:ext cx="7537704" cy="68580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E4E151A3-803F-530F-FD01-D4BD2C30C677}"/>
              </a:ext>
            </a:extLst>
          </p:cNvPr>
          <p:cNvSpPr>
            <a:spLocks noGrp="1"/>
          </p:cNvSpPr>
          <p:nvPr>
            <p:ph type="body" idx="1"/>
          </p:nvPr>
        </p:nvSpPr>
        <p:spPr>
          <a:xfrm>
            <a:off x="5456262" y="793889"/>
            <a:ext cx="5935673" cy="5174774"/>
          </a:xfrm>
        </p:spPr>
        <p:txBody>
          <a:bodyPr vert="horz" lIns="91440" tIns="45720" rIns="91440" bIns="45720" rtlCol="0" anchor="ctr">
            <a:normAutofit fontScale="77500" lnSpcReduction="20000"/>
          </a:bodyPr>
          <a:lstStyle/>
          <a:p>
            <a:pPr marL="0" marR="0" lvl="0" indent="0">
              <a:lnSpc>
                <a:spcPct val="90000"/>
              </a:lnSpc>
              <a:buNone/>
            </a:pPr>
            <a:r>
              <a:rPr lang="en-US" sz="1900" b="1" u="none" strike="noStrike" baseline="0" dirty="0">
                <a:solidFill>
                  <a:schemeClr val="bg1"/>
                </a:solidFill>
              </a:rPr>
              <a:t>Financial Management </a:t>
            </a:r>
            <a:r>
              <a:rPr lang="en-US" sz="1900" i="1" u="none" strike="noStrike" baseline="0" dirty="0">
                <a:solidFill>
                  <a:schemeClr val="bg1"/>
                </a:solidFill>
              </a:rPr>
              <a:t>within the context of ITIL, is a key process in the Service Strategy phase. It is often referred to as IT Financial Management or IT Financial Management for Services. The primary objective of IT Financial Management is to provide a structured approach for managing the costs associated with IT services and ensuring that IT investments align with business objectives. It involves budgeting, accounting, and financial planning to optimize the use of resources and deliver value to the organization.</a:t>
            </a:r>
          </a:p>
          <a:p>
            <a:pPr marR="0" lvl="0">
              <a:lnSpc>
                <a:spcPct val="90000"/>
              </a:lnSpc>
            </a:pPr>
            <a:r>
              <a:rPr lang="en-US" sz="1900" b="1" u="none" strike="noStrike" baseline="0" dirty="0">
                <a:solidFill>
                  <a:schemeClr val="bg1"/>
                </a:solidFill>
              </a:rPr>
              <a:t>Budgeting: </a:t>
            </a:r>
            <a:r>
              <a:rPr lang="en-US" sz="1900" i="1" u="none" strike="noStrike" baseline="0" dirty="0">
                <a:solidFill>
                  <a:schemeClr val="bg1"/>
                </a:solidFill>
              </a:rPr>
              <a:t>IT Financial Management involves creating and managing budgets for IT services. This includes allocating funds to support ongoing operations, projects, and strategic initiatives.</a:t>
            </a:r>
          </a:p>
          <a:p>
            <a:pPr marR="0" lvl="0">
              <a:lnSpc>
                <a:spcPct val="90000"/>
              </a:lnSpc>
            </a:pPr>
            <a:r>
              <a:rPr lang="en-US" sz="1900" b="1" u="none" strike="noStrike" baseline="0" dirty="0">
                <a:solidFill>
                  <a:schemeClr val="bg1"/>
                </a:solidFill>
              </a:rPr>
              <a:t>Costing: </a:t>
            </a:r>
            <a:r>
              <a:rPr lang="en-US" sz="1900" i="1" u="none" strike="noStrike" baseline="0" dirty="0">
                <a:solidFill>
                  <a:schemeClr val="bg1"/>
                </a:solidFill>
              </a:rPr>
              <a:t>Accurately identifying and calculating the costs associated with delivering IT services. This involves understanding direct and indirect costs, fixed and variable costs, and allocating costs to specific services.</a:t>
            </a:r>
          </a:p>
          <a:p>
            <a:pPr marR="0" lvl="0">
              <a:lnSpc>
                <a:spcPct val="90000"/>
              </a:lnSpc>
            </a:pPr>
            <a:r>
              <a:rPr lang="en-US" sz="1900" b="1" u="none" strike="noStrike" baseline="0" dirty="0">
                <a:solidFill>
                  <a:schemeClr val="bg1"/>
                </a:solidFill>
              </a:rPr>
              <a:t>Accounting and Charging: </a:t>
            </a:r>
            <a:r>
              <a:rPr lang="en-US" sz="1900" i="1" u="none" strike="noStrike" baseline="0" dirty="0">
                <a:solidFill>
                  <a:schemeClr val="bg1"/>
                </a:solidFill>
              </a:rPr>
              <a:t>Tracking and reporting financial information related to IT services. This includes providing transparency into how costs are distributed among different services and business units.</a:t>
            </a:r>
          </a:p>
          <a:p>
            <a:pPr marR="0" lvl="0">
              <a:lnSpc>
                <a:spcPct val="90000"/>
              </a:lnSpc>
            </a:pPr>
            <a:r>
              <a:rPr lang="en-US" sz="1900" b="1" u="none" strike="noStrike" baseline="0" dirty="0">
                <a:solidFill>
                  <a:schemeClr val="bg1"/>
                </a:solidFill>
              </a:rPr>
              <a:t>Financial Governance: </a:t>
            </a:r>
            <a:r>
              <a:rPr lang="en-US" sz="1900" i="1" u="none" strike="noStrike" baseline="0" dirty="0">
                <a:solidFill>
                  <a:schemeClr val="bg1"/>
                </a:solidFill>
              </a:rPr>
              <a:t>Establishing governance mechanisms to ensure that financial processes are well-managed, comply with regulations, and align with organizational policies.</a:t>
            </a:r>
          </a:p>
          <a:p>
            <a:pPr marR="0" lvl="0">
              <a:lnSpc>
                <a:spcPct val="90000"/>
              </a:lnSpc>
            </a:pPr>
            <a:endParaRPr lang="en-US" sz="1900" i="1" dirty="0">
              <a:solidFill>
                <a:schemeClr val="bg1"/>
              </a:solidFill>
            </a:endParaRPr>
          </a:p>
          <a:p>
            <a:pPr marL="0" marR="0" lvl="0" indent="0">
              <a:lnSpc>
                <a:spcPct val="90000"/>
              </a:lnSpc>
              <a:buNone/>
            </a:pPr>
            <a:r>
              <a:rPr lang="en-US" sz="1900" b="1" u="none" strike="noStrike" baseline="0" dirty="0">
                <a:solidFill>
                  <a:schemeClr val="bg1"/>
                </a:solidFill>
              </a:rPr>
              <a:t>IT Financial Management is crucial for organizations seeking to optimize their IT investments, control costs, and demonstrate the value of IT services to the overall business. It is an integral part of ITIL's framework for IT service management, contributing to the strategic alignment of IT with business objectives.</a:t>
            </a:r>
          </a:p>
          <a:p>
            <a:pPr marL="0" marR="0" lvl="0" indent="0">
              <a:lnSpc>
                <a:spcPct val="90000"/>
              </a:lnSpc>
            </a:pPr>
            <a:endParaRPr lang="en-US" sz="1200" i="1" u="none" strike="noStrike" baseline="0" dirty="0">
              <a:solidFill>
                <a:schemeClr val="bg1"/>
              </a:solidFill>
            </a:endParaRPr>
          </a:p>
        </p:txBody>
      </p:sp>
      <p:sp>
        <p:nvSpPr>
          <p:cNvPr id="43" name="Rectangle 42">
            <a:extLst>
              <a:ext uri="{FF2B5EF4-FFF2-40B4-BE49-F238E27FC236}">
                <a16:creationId xmlns:a16="http://schemas.microsoft.com/office/drawing/2014/main" id="{52467CA7-F767-4582-9BB7-0B1AF75DF7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310" y="320040"/>
            <a:ext cx="6894576" cy="6217920"/>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85838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30" name="Picture 29">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1" name="Rectangle 30">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32" name="Picture 31">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3" name="Picture 32">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35" name="Straight Connector 34">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37" name="Rectangle 36">
            <a:extLst>
              <a:ext uri="{FF2B5EF4-FFF2-40B4-BE49-F238E27FC236}">
                <a16:creationId xmlns:a16="http://schemas.microsoft.com/office/drawing/2014/main" id="{011FACCD-8B95-4879-B20F-26F41E8BC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9B2A7AA-2C45-40F0-B861-4EB9AA9F6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accent1"/>
          </a:solidFill>
          <a:ln>
            <a:noFill/>
          </a:ln>
          <a:effectLst>
            <a:innerShdw blurRad="63500" dist="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BE937B-F92A-CB80-7603-85AE4200E7FA}"/>
              </a:ext>
            </a:extLst>
          </p:cNvPr>
          <p:cNvSpPr>
            <a:spLocks noGrp="1"/>
          </p:cNvSpPr>
          <p:nvPr>
            <p:ph type="title"/>
          </p:nvPr>
        </p:nvSpPr>
        <p:spPr>
          <a:xfrm>
            <a:off x="640080" y="635508"/>
            <a:ext cx="3354470" cy="5586984"/>
          </a:xfrm>
        </p:spPr>
        <p:txBody>
          <a:bodyPr vert="horz" lIns="91440" tIns="45720" rIns="91440" bIns="45720" rtlCol="0" anchor="ctr">
            <a:normAutofit/>
          </a:bodyPr>
          <a:lstStyle/>
          <a:p>
            <a:pPr marR="0"/>
            <a:r>
              <a:rPr lang="en-US" b="1" i="0" u="none" strike="noStrike" baseline="0" dirty="0">
                <a:solidFill>
                  <a:srgbClr val="FFFFFF"/>
                </a:solidFill>
              </a:rPr>
              <a:t>Demand Management</a:t>
            </a:r>
          </a:p>
        </p:txBody>
      </p:sp>
      <p:sp>
        <p:nvSpPr>
          <p:cNvPr id="41" name="Rectangle 40">
            <a:extLst>
              <a:ext uri="{FF2B5EF4-FFF2-40B4-BE49-F238E27FC236}">
                <a16:creationId xmlns:a16="http://schemas.microsoft.com/office/drawing/2014/main" id="{3CE3689C-E8F8-4542-8800-E68B764AF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46" y="0"/>
            <a:ext cx="7537704" cy="68580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E4E151A3-803F-530F-FD01-D4BD2C30C677}"/>
              </a:ext>
            </a:extLst>
          </p:cNvPr>
          <p:cNvSpPr>
            <a:spLocks noGrp="1"/>
          </p:cNvSpPr>
          <p:nvPr>
            <p:ph type="body" idx="1"/>
          </p:nvPr>
        </p:nvSpPr>
        <p:spPr>
          <a:xfrm>
            <a:off x="5456262" y="793889"/>
            <a:ext cx="5935673" cy="5174774"/>
          </a:xfrm>
        </p:spPr>
        <p:txBody>
          <a:bodyPr vert="horz" lIns="91440" tIns="45720" rIns="91440" bIns="45720" rtlCol="0" anchor="ctr">
            <a:noAutofit/>
          </a:bodyPr>
          <a:lstStyle/>
          <a:p>
            <a:pPr marL="0" marR="0" lvl="0" indent="0">
              <a:lnSpc>
                <a:spcPct val="90000"/>
              </a:lnSpc>
              <a:buNone/>
            </a:pPr>
            <a:r>
              <a:rPr lang="en-US" sz="1500" b="1" u="none" strike="noStrike" baseline="0" dirty="0">
                <a:solidFill>
                  <a:schemeClr val="bg1"/>
                </a:solidFill>
              </a:rPr>
              <a:t>Demand Management, </a:t>
            </a:r>
            <a:r>
              <a:rPr lang="en-US" sz="1500" i="1" u="none" strike="noStrike" baseline="0" dirty="0">
                <a:solidFill>
                  <a:schemeClr val="bg1"/>
                </a:solidFill>
              </a:rPr>
              <a:t>within the context of ITIL, is a key process in the Service Strategy phase. The primary objective of Demand Management is to understand, anticipate, and influence the demand for IT services to ensure that resources are appropriately allocated, capacity is optimized, and service levels are met in a cost-effective manner. Here are key aspects of Demand Management in ITIL:</a:t>
            </a:r>
          </a:p>
          <a:p>
            <a:pPr marL="0" marR="0" lvl="0" indent="0">
              <a:lnSpc>
                <a:spcPct val="90000"/>
              </a:lnSpc>
              <a:buNone/>
            </a:pPr>
            <a:endParaRPr lang="en-US" sz="1500" b="1" u="none" strike="noStrike" baseline="0" dirty="0">
              <a:solidFill>
                <a:schemeClr val="bg1"/>
              </a:solidFill>
            </a:endParaRPr>
          </a:p>
          <a:p>
            <a:pPr marR="0" lvl="0">
              <a:lnSpc>
                <a:spcPct val="90000"/>
              </a:lnSpc>
              <a:buFont typeface="Arial" panose="020B0604020202020204" pitchFamily="34" charset="0"/>
              <a:buChar char="•"/>
            </a:pPr>
            <a:r>
              <a:rPr lang="en-US" sz="1500" b="1" u="none" strike="noStrike" baseline="0" dirty="0">
                <a:solidFill>
                  <a:schemeClr val="bg1"/>
                </a:solidFill>
              </a:rPr>
              <a:t>Understanding Demand: </a:t>
            </a:r>
            <a:r>
              <a:rPr lang="en-US" sz="1500" i="1" u="none" strike="noStrike" baseline="0" dirty="0">
                <a:solidFill>
                  <a:schemeClr val="bg1"/>
                </a:solidFill>
              </a:rPr>
              <a:t>Analyzing and understanding the patterns of demand for IT services. This includes identifying peak usage times, variations in demand, and the factors influencing service consumption.</a:t>
            </a:r>
          </a:p>
          <a:p>
            <a:pPr marR="0" lvl="0">
              <a:lnSpc>
                <a:spcPct val="90000"/>
              </a:lnSpc>
              <a:buFont typeface="Arial" panose="020B0604020202020204" pitchFamily="34" charset="0"/>
              <a:buChar char="•"/>
            </a:pPr>
            <a:r>
              <a:rPr lang="en-US" sz="1500" b="1" u="none" strike="noStrike" baseline="0" dirty="0">
                <a:solidFill>
                  <a:schemeClr val="bg1"/>
                </a:solidFill>
              </a:rPr>
              <a:t>Demand Forecasting: </a:t>
            </a:r>
            <a:r>
              <a:rPr lang="en-US" sz="1500" i="1" u="none" strike="noStrike" baseline="0" dirty="0">
                <a:solidFill>
                  <a:schemeClr val="bg1"/>
                </a:solidFill>
              </a:rPr>
              <a:t>Developing forecasts for future demand based on historical data, business plans, and changes in the business environment. This helps in preparing for upcoming demands and allocating resources effectively.</a:t>
            </a:r>
          </a:p>
          <a:p>
            <a:pPr marR="0" lvl="0">
              <a:lnSpc>
                <a:spcPct val="90000"/>
              </a:lnSpc>
              <a:buFont typeface="Arial" panose="020B0604020202020204" pitchFamily="34" charset="0"/>
              <a:buChar char="•"/>
            </a:pPr>
            <a:r>
              <a:rPr lang="en-US" sz="1500" b="1" u="none" strike="noStrike" baseline="0" dirty="0">
                <a:solidFill>
                  <a:schemeClr val="bg1"/>
                </a:solidFill>
              </a:rPr>
              <a:t>Demand Influence: </a:t>
            </a:r>
            <a:r>
              <a:rPr lang="en-US" sz="1500" i="1" u="none" strike="noStrike" baseline="0" dirty="0">
                <a:solidFill>
                  <a:schemeClr val="bg1"/>
                </a:solidFill>
              </a:rPr>
              <a:t>Proactively influencing demand for IT services by implementing strategies such as promotions, discounts, or educational campaigns to encourage or discourage certain types of service usage.</a:t>
            </a:r>
          </a:p>
          <a:p>
            <a:pPr marR="0" lvl="0">
              <a:lnSpc>
                <a:spcPct val="90000"/>
              </a:lnSpc>
              <a:buFont typeface="Arial" panose="020B0604020202020204" pitchFamily="34" charset="0"/>
              <a:buChar char="•"/>
            </a:pPr>
            <a:r>
              <a:rPr lang="en-US" sz="1500" b="1" u="none" strike="noStrike" baseline="0" dirty="0">
                <a:solidFill>
                  <a:schemeClr val="bg1"/>
                </a:solidFill>
              </a:rPr>
              <a:t>Service Level Agreements (SLAs): </a:t>
            </a:r>
            <a:r>
              <a:rPr lang="en-US" sz="1500" i="1" u="none" strike="noStrike" baseline="0" dirty="0">
                <a:solidFill>
                  <a:schemeClr val="bg1"/>
                </a:solidFill>
              </a:rPr>
              <a:t>Aligning demand with service levels defined in SLAs. Understanding the capacity and performance expectations for each service and ensuring that these align with the anticipated demand.</a:t>
            </a:r>
          </a:p>
          <a:p>
            <a:pPr marL="0" marR="0" lvl="0" indent="0">
              <a:lnSpc>
                <a:spcPct val="90000"/>
              </a:lnSpc>
              <a:buNone/>
            </a:pPr>
            <a:endParaRPr lang="en-US" sz="1500" b="1" u="none" strike="noStrike" baseline="0" dirty="0">
              <a:solidFill>
                <a:schemeClr val="bg1"/>
              </a:solidFill>
            </a:endParaRPr>
          </a:p>
          <a:p>
            <a:pPr marL="0" marR="0" lvl="0" indent="0">
              <a:lnSpc>
                <a:spcPct val="90000"/>
              </a:lnSpc>
              <a:buNone/>
            </a:pPr>
            <a:r>
              <a:rPr lang="en-US" sz="1500" b="1" u="none" strike="noStrike" baseline="0" dirty="0">
                <a:solidFill>
                  <a:schemeClr val="bg1"/>
                </a:solidFill>
              </a:rPr>
              <a:t>Effective Demand Management enables organizations to align IT services with business needs, prevent resource bottlenecks, and optimize costs. By understanding and influencing demand, IT departments can ensure that they provide the right level of service at the right time, ultimately contributing to the overall success of the organization.</a:t>
            </a:r>
            <a:endParaRPr lang="en-US" sz="1500" i="1" u="none" strike="noStrike" baseline="0" dirty="0">
              <a:solidFill>
                <a:schemeClr val="bg1"/>
              </a:solidFill>
            </a:endParaRPr>
          </a:p>
        </p:txBody>
      </p:sp>
      <p:sp>
        <p:nvSpPr>
          <p:cNvPr id="43" name="Rectangle 42">
            <a:extLst>
              <a:ext uri="{FF2B5EF4-FFF2-40B4-BE49-F238E27FC236}">
                <a16:creationId xmlns:a16="http://schemas.microsoft.com/office/drawing/2014/main" id="{52467CA7-F767-4582-9BB7-0B1AF75DF7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310" y="320040"/>
            <a:ext cx="6894576" cy="6217920"/>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07636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6"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7" name="Rectangle 15">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sp>
        <p:nvSpPr>
          <p:cNvPr id="13" name="Rectangle 17">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sp>
        <p:nvSpPr>
          <p:cNvPr id="2" name="Title 1">
            <a:extLst>
              <a:ext uri="{FF2B5EF4-FFF2-40B4-BE49-F238E27FC236}">
                <a16:creationId xmlns:a16="http://schemas.microsoft.com/office/drawing/2014/main" id="{FF114702-B919-02FF-C1EC-D9C13A4D94C3}"/>
              </a:ext>
            </a:extLst>
          </p:cNvPr>
          <p:cNvSpPr>
            <a:spLocks noGrp="1"/>
          </p:cNvSpPr>
          <p:nvPr>
            <p:ph type="title"/>
          </p:nvPr>
        </p:nvSpPr>
        <p:spPr>
          <a:xfrm>
            <a:off x="804421" y="796374"/>
            <a:ext cx="10583158" cy="880027"/>
          </a:xfrm>
        </p:spPr>
        <p:txBody>
          <a:bodyPr vert="horz" lIns="91440" tIns="45720" rIns="91440" bIns="45720" rtlCol="0" anchor="ctr">
            <a:normAutofit/>
          </a:bodyPr>
          <a:lstStyle/>
          <a:p>
            <a:pPr marR="0"/>
            <a:r>
              <a:rPr lang="en-US" b="1" i="0" u="none" strike="noStrike" baseline="0" dirty="0">
                <a:solidFill>
                  <a:srgbClr val="FFFFFF"/>
                </a:solidFill>
              </a:rPr>
              <a:t>Assessment 1</a:t>
            </a:r>
          </a:p>
        </p:txBody>
      </p:sp>
      <p:sp>
        <p:nvSpPr>
          <p:cNvPr id="15" name="Rectangle 19">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17" name="Rectangle 21">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sp>
        <p:nvSpPr>
          <p:cNvPr id="3" name="Text Placeholder 2">
            <a:extLst>
              <a:ext uri="{FF2B5EF4-FFF2-40B4-BE49-F238E27FC236}">
                <a16:creationId xmlns:a16="http://schemas.microsoft.com/office/drawing/2014/main" id="{04104C08-FDCC-6E65-8FA8-EC2A85434CF8}"/>
              </a:ext>
            </a:extLst>
          </p:cNvPr>
          <p:cNvSpPr>
            <a:spLocks noGrp="1"/>
          </p:cNvSpPr>
          <p:nvPr>
            <p:ph type="body" idx="1"/>
          </p:nvPr>
        </p:nvSpPr>
        <p:spPr>
          <a:xfrm>
            <a:off x="1295401" y="2612256"/>
            <a:ext cx="9601196" cy="3263612"/>
          </a:xfrm>
        </p:spPr>
        <p:txBody>
          <a:bodyPr vert="horz" lIns="91440" tIns="45720" rIns="91440" bIns="45720" rtlCol="0" anchor="t">
            <a:normAutofit/>
          </a:bodyPr>
          <a:lstStyle/>
          <a:p>
            <a:pPr marL="0" marR="0" lvl="0" indent="0">
              <a:buNone/>
            </a:pPr>
            <a:r>
              <a:rPr lang="en-US" b="1" i="0" u="none" strike="noStrike" baseline="0" dirty="0"/>
              <a:t>Question:</a:t>
            </a:r>
            <a:r>
              <a:rPr lang="en-US" b="0" i="0" u="none" strike="noStrike" baseline="0" dirty="0"/>
              <a:t> </a:t>
            </a:r>
            <a:r>
              <a:rPr lang="en-US" dirty="0"/>
              <a:t>Explain the importance of the Service Portfolio in the context of ITIL Service Strategy. How does it contribute to effective service management?</a:t>
            </a:r>
          </a:p>
          <a:p>
            <a:pPr marL="0" marR="0" lvl="0" indent="0">
              <a:buNone/>
            </a:pPr>
            <a:r>
              <a:rPr lang="en-US" b="1" i="0" u="none" strike="noStrike" baseline="0" dirty="0"/>
              <a:t>Answer:</a:t>
            </a:r>
            <a:r>
              <a:rPr lang="en-US" b="0" i="0" u="none" strike="noStrike" baseline="0" dirty="0"/>
              <a:t> </a:t>
            </a:r>
            <a:r>
              <a:rPr lang="en-US" dirty="0"/>
              <a:t>The Service Portfolio is a comprehensive, living document that captures details about all services, including those in development, live, and retired states. It aids in strategic decision-making, aligning services with business objectives, and ensuring the organization's service offerings meet current and future needs.</a:t>
            </a:r>
            <a:endParaRPr lang="en-US" b="0" i="0" u="none" strike="noStrike" baseline="0" dirty="0"/>
          </a:p>
        </p:txBody>
      </p:sp>
    </p:spTree>
    <p:extLst>
      <p:ext uri="{BB962C8B-B14F-4D97-AF65-F5344CB8AC3E}">
        <p14:creationId xmlns:p14="http://schemas.microsoft.com/office/powerpoint/2010/main" val="1049105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6"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7" name="Rectangle 15">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sp>
        <p:nvSpPr>
          <p:cNvPr id="13" name="Rectangle 17">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sp>
        <p:nvSpPr>
          <p:cNvPr id="2" name="Title 1">
            <a:extLst>
              <a:ext uri="{FF2B5EF4-FFF2-40B4-BE49-F238E27FC236}">
                <a16:creationId xmlns:a16="http://schemas.microsoft.com/office/drawing/2014/main" id="{FF114702-B919-02FF-C1EC-D9C13A4D94C3}"/>
              </a:ext>
            </a:extLst>
          </p:cNvPr>
          <p:cNvSpPr>
            <a:spLocks noGrp="1"/>
          </p:cNvSpPr>
          <p:nvPr>
            <p:ph type="title"/>
          </p:nvPr>
        </p:nvSpPr>
        <p:spPr>
          <a:xfrm>
            <a:off x="804421" y="796374"/>
            <a:ext cx="10583158" cy="880027"/>
          </a:xfrm>
        </p:spPr>
        <p:txBody>
          <a:bodyPr vert="horz" lIns="91440" tIns="45720" rIns="91440" bIns="45720" rtlCol="0" anchor="ctr">
            <a:normAutofit/>
          </a:bodyPr>
          <a:lstStyle/>
          <a:p>
            <a:pPr marR="0"/>
            <a:r>
              <a:rPr lang="en-US" b="1" i="0" u="none" strike="noStrike" baseline="0" dirty="0">
                <a:solidFill>
                  <a:srgbClr val="FFFFFF"/>
                </a:solidFill>
              </a:rPr>
              <a:t>Assessment 2</a:t>
            </a:r>
          </a:p>
        </p:txBody>
      </p:sp>
      <p:sp>
        <p:nvSpPr>
          <p:cNvPr id="15" name="Rectangle 19">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17" name="Rectangle 21">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sp>
        <p:nvSpPr>
          <p:cNvPr id="3" name="Text Placeholder 2">
            <a:extLst>
              <a:ext uri="{FF2B5EF4-FFF2-40B4-BE49-F238E27FC236}">
                <a16:creationId xmlns:a16="http://schemas.microsoft.com/office/drawing/2014/main" id="{04104C08-FDCC-6E65-8FA8-EC2A85434CF8}"/>
              </a:ext>
            </a:extLst>
          </p:cNvPr>
          <p:cNvSpPr>
            <a:spLocks noGrp="1"/>
          </p:cNvSpPr>
          <p:nvPr>
            <p:ph type="body" idx="1"/>
          </p:nvPr>
        </p:nvSpPr>
        <p:spPr>
          <a:xfrm>
            <a:off x="1295401" y="2612256"/>
            <a:ext cx="9601196" cy="3263612"/>
          </a:xfrm>
        </p:spPr>
        <p:txBody>
          <a:bodyPr vert="horz" lIns="91440" tIns="45720" rIns="91440" bIns="45720" rtlCol="0" anchor="t">
            <a:normAutofit/>
          </a:bodyPr>
          <a:lstStyle/>
          <a:p>
            <a:pPr marL="0" marR="0" lvl="0" indent="0">
              <a:buNone/>
            </a:pPr>
            <a:r>
              <a:rPr lang="en-US" b="1" i="0" u="none" strike="noStrike" baseline="0" dirty="0"/>
              <a:t>Question:</a:t>
            </a:r>
            <a:r>
              <a:rPr lang="en-US" b="0" i="0" u="none" strike="noStrike" baseline="0" dirty="0"/>
              <a:t> </a:t>
            </a:r>
            <a:r>
              <a:rPr lang="en-US" dirty="0"/>
              <a:t>Describe the role of Financial Management for IT Services (ITIL Service Strategy) in ensuring the success of an organization's services. Provide examples of financial management activities.</a:t>
            </a:r>
          </a:p>
          <a:p>
            <a:pPr marL="0" marR="0" lvl="0" indent="0">
              <a:buNone/>
            </a:pPr>
            <a:r>
              <a:rPr lang="en-US" b="1" i="0" u="none" strike="noStrike" baseline="0" dirty="0"/>
              <a:t>Answer:</a:t>
            </a:r>
            <a:r>
              <a:rPr lang="en-US" b="0" i="0" u="none" strike="noStrike" baseline="0" dirty="0"/>
              <a:t> </a:t>
            </a:r>
            <a:r>
              <a:rPr lang="en-US" dirty="0"/>
              <a:t>Financial Management for IT Services is crucial for effective cost management and value creation. Activities include budgeting, accounting, and cost analysis. For example, it involves creating a budget for IT services, tracking actual expenses, and ensuring cost-effectiveness in service delivery.</a:t>
            </a:r>
            <a:endParaRPr lang="en-US" b="0" i="0" u="none" strike="noStrike" baseline="0" dirty="0"/>
          </a:p>
        </p:txBody>
      </p:sp>
    </p:spTree>
    <p:extLst>
      <p:ext uri="{BB962C8B-B14F-4D97-AF65-F5344CB8AC3E}">
        <p14:creationId xmlns:p14="http://schemas.microsoft.com/office/powerpoint/2010/main" val="4293046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6"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7" name="Rectangle 15">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sp>
        <p:nvSpPr>
          <p:cNvPr id="13" name="Rectangle 17">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sp>
        <p:nvSpPr>
          <p:cNvPr id="2" name="Title 1">
            <a:extLst>
              <a:ext uri="{FF2B5EF4-FFF2-40B4-BE49-F238E27FC236}">
                <a16:creationId xmlns:a16="http://schemas.microsoft.com/office/drawing/2014/main" id="{FF114702-B919-02FF-C1EC-D9C13A4D94C3}"/>
              </a:ext>
            </a:extLst>
          </p:cNvPr>
          <p:cNvSpPr>
            <a:spLocks noGrp="1"/>
          </p:cNvSpPr>
          <p:nvPr>
            <p:ph type="title"/>
          </p:nvPr>
        </p:nvSpPr>
        <p:spPr>
          <a:xfrm>
            <a:off x="804421" y="796374"/>
            <a:ext cx="10583158" cy="880027"/>
          </a:xfrm>
        </p:spPr>
        <p:txBody>
          <a:bodyPr vert="horz" lIns="91440" tIns="45720" rIns="91440" bIns="45720" rtlCol="0" anchor="ctr">
            <a:normAutofit/>
          </a:bodyPr>
          <a:lstStyle/>
          <a:p>
            <a:pPr marR="0"/>
            <a:r>
              <a:rPr lang="en-US" b="1" i="0" u="none" strike="noStrike" baseline="0" dirty="0">
                <a:solidFill>
                  <a:srgbClr val="FFFFFF"/>
                </a:solidFill>
              </a:rPr>
              <a:t>Assessment 3</a:t>
            </a:r>
          </a:p>
        </p:txBody>
      </p:sp>
      <p:sp>
        <p:nvSpPr>
          <p:cNvPr id="15" name="Rectangle 19">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17" name="Rectangle 21">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sp>
        <p:nvSpPr>
          <p:cNvPr id="3" name="Text Placeholder 2">
            <a:extLst>
              <a:ext uri="{FF2B5EF4-FFF2-40B4-BE49-F238E27FC236}">
                <a16:creationId xmlns:a16="http://schemas.microsoft.com/office/drawing/2014/main" id="{04104C08-FDCC-6E65-8FA8-EC2A85434CF8}"/>
              </a:ext>
            </a:extLst>
          </p:cNvPr>
          <p:cNvSpPr>
            <a:spLocks noGrp="1"/>
          </p:cNvSpPr>
          <p:nvPr>
            <p:ph type="body" idx="1"/>
          </p:nvPr>
        </p:nvSpPr>
        <p:spPr>
          <a:xfrm>
            <a:off x="1295401" y="2612256"/>
            <a:ext cx="9601196" cy="3263612"/>
          </a:xfrm>
        </p:spPr>
        <p:txBody>
          <a:bodyPr vert="horz" lIns="91440" tIns="45720" rIns="91440" bIns="45720" rtlCol="0" anchor="t">
            <a:normAutofit/>
          </a:bodyPr>
          <a:lstStyle/>
          <a:p>
            <a:pPr marL="0" marR="0" lvl="0" indent="0">
              <a:buNone/>
            </a:pPr>
            <a:r>
              <a:rPr lang="en-US" b="1" i="0" u="none" strike="noStrike" baseline="0" dirty="0"/>
              <a:t>Question:</a:t>
            </a:r>
            <a:r>
              <a:rPr lang="en-US" b="0" i="0" u="none" strike="noStrike" baseline="0" dirty="0"/>
              <a:t> </a:t>
            </a:r>
            <a:r>
              <a:rPr lang="en-US" dirty="0"/>
              <a:t>How does Demand Management contribute to ITIL Service Strategy? Provide examples of how organizations can influence and manage demand for IT services.</a:t>
            </a:r>
          </a:p>
          <a:p>
            <a:pPr marL="0" marR="0" lvl="0" indent="0">
              <a:buNone/>
            </a:pPr>
            <a:r>
              <a:rPr lang="en-US" b="1" i="0" u="none" strike="noStrike" baseline="0" dirty="0"/>
              <a:t>Answer:</a:t>
            </a:r>
            <a:r>
              <a:rPr lang="en-US" b="0" i="0" u="none" strike="noStrike" baseline="0" dirty="0"/>
              <a:t> </a:t>
            </a:r>
            <a:r>
              <a:rPr lang="en-US" dirty="0"/>
              <a:t>Demand Management helps organizations understand, influence, and forecast demand for IT services. This includes strategies like promotions, educational campaigns, and segmentation to manage and influence user demand effectively.</a:t>
            </a:r>
            <a:endParaRPr lang="en-US" b="0" i="0" u="none" strike="noStrike" baseline="0" dirty="0"/>
          </a:p>
        </p:txBody>
      </p:sp>
    </p:spTree>
    <p:extLst>
      <p:ext uri="{BB962C8B-B14F-4D97-AF65-F5344CB8AC3E}">
        <p14:creationId xmlns:p14="http://schemas.microsoft.com/office/powerpoint/2010/main" val="3351678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4"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9899C0EB-BCAB-4DF8-BF81-7C92F4473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EE11D74-0DA4-45A8-969E-6009799F4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2" y="469900"/>
            <a:ext cx="11239500" cy="59182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CA70377-15EE-479F-B2E6-B37FA2CBE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bg2"/>
            </a:solidFill>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31C145C-8516-3C05-6F28-089CC995DD9B}"/>
              </a:ext>
            </a:extLst>
          </p:cNvPr>
          <p:cNvSpPr>
            <a:spLocks noGrp="1"/>
          </p:cNvSpPr>
          <p:nvPr>
            <p:ph type="title"/>
          </p:nvPr>
        </p:nvSpPr>
        <p:spPr>
          <a:xfrm>
            <a:off x="1295402" y="982132"/>
            <a:ext cx="9601196" cy="1303867"/>
          </a:xfrm>
        </p:spPr>
        <p:txBody>
          <a:bodyPr vert="horz" lIns="91440" tIns="45720" rIns="91440" bIns="45720" rtlCol="0" anchor="ctr">
            <a:normAutofit/>
          </a:bodyPr>
          <a:lstStyle/>
          <a:p>
            <a:pPr marR="0"/>
            <a:r>
              <a:rPr lang="en-US" sz="4100" b="1" i="0" u="none" strike="noStrike" baseline="0" dirty="0">
                <a:solidFill>
                  <a:schemeClr val="bg1"/>
                </a:solidFill>
              </a:rPr>
              <a:t>Icebreaker Game: "The Name Game"</a:t>
            </a:r>
          </a:p>
        </p:txBody>
      </p:sp>
      <p:cxnSp>
        <p:nvCxnSpPr>
          <p:cNvPr id="22" name="Straight Connector 21">
            <a:extLst>
              <a:ext uri="{FF2B5EF4-FFF2-40B4-BE49-F238E27FC236}">
                <a16:creationId xmlns:a16="http://schemas.microsoft.com/office/drawing/2014/main" id="{DB809577-21E8-4D1D-B691-F31559E4F7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sp>
        <p:nvSpPr>
          <p:cNvPr id="3" name="Text Placeholder 2">
            <a:extLst>
              <a:ext uri="{FF2B5EF4-FFF2-40B4-BE49-F238E27FC236}">
                <a16:creationId xmlns:a16="http://schemas.microsoft.com/office/drawing/2014/main" id="{B1EB01E4-D7AD-609F-5708-46D7F8A6F20D}"/>
              </a:ext>
            </a:extLst>
          </p:cNvPr>
          <p:cNvSpPr>
            <a:spLocks noGrp="1"/>
          </p:cNvSpPr>
          <p:nvPr>
            <p:ph type="body" idx="1"/>
          </p:nvPr>
        </p:nvSpPr>
        <p:spPr>
          <a:xfrm>
            <a:off x="1295401" y="2556932"/>
            <a:ext cx="9601196" cy="3318936"/>
          </a:xfrm>
        </p:spPr>
        <p:txBody>
          <a:bodyPr vert="horz" lIns="91440" tIns="45720" rIns="91440" bIns="45720" rtlCol="0" anchor="t">
            <a:normAutofit/>
          </a:bodyPr>
          <a:lstStyle/>
          <a:p>
            <a:pPr marR="0" lvl="0"/>
            <a:r>
              <a:rPr lang="en-US" b="1" i="0" u="none" strike="noStrike" baseline="0" dirty="0">
                <a:solidFill>
                  <a:schemeClr val="bg1"/>
                </a:solidFill>
              </a:rPr>
              <a:t>Instructions:</a:t>
            </a:r>
          </a:p>
          <a:p>
            <a:pPr marR="0" lvl="1"/>
            <a:r>
              <a:rPr lang="en-US" b="1" i="1" u="none" strike="noStrike" baseline="0" dirty="0">
                <a:solidFill>
                  <a:schemeClr val="bg1"/>
                </a:solidFill>
              </a:rPr>
              <a:t>Start with a Name and Gesture: </a:t>
            </a:r>
            <a:r>
              <a:rPr lang="en-US" i="1" u="none" strike="noStrike" baseline="0" dirty="0">
                <a:solidFill>
                  <a:schemeClr val="bg1"/>
                </a:solidFill>
              </a:rPr>
              <a:t>The first person says their name and adds a gesture or motion that represents them (e.g., clapping, snapping fingers).</a:t>
            </a:r>
          </a:p>
          <a:p>
            <a:pPr marR="0" lvl="1"/>
            <a:r>
              <a:rPr lang="en-US" b="1" i="1" u="none" strike="noStrike" baseline="0" dirty="0">
                <a:solidFill>
                  <a:schemeClr val="bg1"/>
                </a:solidFill>
              </a:rPr>
              <a:t>Pass the Gesture: </a:t>
            </a:r>
            <a:r>
              <a:rPr lang="en-US" i="1" u="none" strike="noStrike" baseline="0" dirty="0">
                <a:solidFill>
                  <a:schemeClr val="bg1"/>
                </a:solidFill>
              </a:rPr>
              <a:t>The next person repeats the first person's name and gesture, then adds their own name and gesture.</a:t>
            </a:r>
          </a:p>
        </p:txBody>
      </p:sp>
    </p:spTree>
    <p:extLst>
      <p:ext uri="{BB962C8B-B14F-4D97-AF65-F5344CB8AC3E}">
        <p14:creationId xmlns:p14="http://schemas.microsoft.com/office/powerpoint/2010/main" val="990919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6"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7" name="Rectangle 15">
            <a:extLst>
              <a:ext uri="{FF2B5EF4-FFF2-40B4-BE49-F238E27FC236}">
                <a16:creationId xmlns:a16="http://schemas.microsoft.com/office/drawing/2014/main" id="{0B7C4858-FAA3-4226-A856-193A01910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68C1B503-0291-4E82-A65E-72D604D9F6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accent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9">
            <a:extLst>
              <a:ext uri="{FF2B5EF4-FFF2-40B4-BE49-F238E27FC236}">
                <a16:creationId xmlns:a16="http://schemas.microsoft.com/office/drawing/2014/main" id="{B3F836C5-9601-4982-A121-CCA49BF7B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bg2"/>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95C193D-11BC-62C9-362A-689F3CCA8275}"/>
              </a:ext>
            </a:extLst>
          </p:cNvPr>
          <p:cNvSpPr>
            <a:spLocks noGrp="1"/>
          </p:cNvSpPr>
          <p:nvPr>
            <p:ph type="title"/>
          </p:nvPr>
        </p:nvSpPr>
        <p:spPr>
          <a:xfrm>
            <a:off x="952108" y="954756"/>
            <a:ext cx="2730414" cy="4946003"/>
          </a:xfrm>
        </p:spPr>
        <p:txBody>
          <a:bodyPr vert="horz" lIns="91440" tIns="45720" rIns="91440" bIns="45720" rtlCol="0" anchor="ctr">
            <a:normAutofit/>
          </a:bodyPr>
          <a:lstStyle/>
          <a:p>
            <a:pPr marR="0"/>
            <a:r>
              <a:rPr lang="en-US" b="1" i="0" u="none" strike="noStrike" baseline="0">
                <a:solidFill>
                  <a:srgbClr val="FFFFFF"/>
                </a:solidFill>
              </a:rPr>
              <a:t>Service Design</a:t>
            </a:r>
          </a:p>
        </p:txBody>
      </p:sp>
      <p:sp>
        <p:nvSpPr>
          <p:cNvPr id="17" name="Rectangle 21">
            <a:extLst>
              <a:ext uri="{FF2B5EF4-FFF2-40B4-BE49-F238E27FC236}">
                <a16:creationId xmlns:a16="http://schemas.microsoft.com/office/drawing/2014/main" id="{46CD0D05-FF47-4ABB-841C-0600CADC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solidFill>
            <a:schemeClr val="bg2">
              <a:lumMod val="25000"/>
            </a:schemeClr>
          </a:soli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1A06529-B67C-DD8B-4C33-EF917B85BC99}"/>
              </a:ext>
            </a:extLst>
          </p:cNvPr>
          <p:cNvSpPr>
            <a:spLocks noGrp="1"/>
          </p:cNvSpPr>
          <p:nvPr>
            <p:ph type="body" idx="1"/>
          </p:nvPr>
        </p:nvSpPr>
        <p:spPr>
          <a:xfrm>
            <a:off x="5150360" y="469900"/>
            <a:ext cx="5953630" cy="5405968"/>
          </a:xfrm>
        </p:spPr>
        <p:txBody>
          <a:bodyPr vert="horz" lIns="91440" tIns="45720" rIns="91440" bIns="45720" rtlCol="0" anchor="ctr">
            <a:normAutofit/>
          </a:bodyPr>
          <a:lstStyle/>
          <a:p>
            <a:pPr marL="0" indent="0">
              <a:lnSpc>
                <a:spcPct val="90000"/>
              </a:lnSpc>
              <a:buNone/>
            </a:pPr>
            <a:r>
              <a:rPr lang="en-US" sz="1300" b="1" i="0" u="none" strike="noStrike" baseline="0" dirty="0">
                <a:solidFill>
                  <a:schemeClr val="bg1"/>
                </a:solidFill>
              </a:rPr>
              <a:t>Service Design </a:t>
            </a:r>
            <a:r>
              <a:rPr lang="en-US" sz="1300" i="1" u="none" strike="noStrike" baseline="0" dirty="0">
                <a:solidFill>
                  <a:schemeClr val="bg1"/>
                </a:solidFill>
              </a:rPr>
              <a:t>is a critical stage in the ITIL service lifecycle, where the high-level requirements and strategies outlined in Service Strategy are translated into tangible service offerings. This phase aims to design services that are not only efficient and cost-effective but also meet the needs and expectations of the business and its customers. </a:t>
            </a:r>
            <a:r>
              <a:rPr lang="en-US" sz="1300" i="1" dirty="0">
                <a:solidFill>
                  <a:schemeClr val="bg1"/>
                </a:solidFill>
              </a:rPr>
              <a:t>Key Components of Service Design:</a:t>
            </a:r>
          </a:p>
          <a:p>
            <a:pPr marR="0" lvl="0">
              <a:lnSpc>
                <a:spcPct val="90000"/>
              </a:lnSpc>
            </a:pPr>
            <a:endParaRPr lang="en-US" sz="1300" i="1" u="none" strike="noStrike" baseline="0" dirty="0">
              <a:solidFill>
                <a:schemeClr val="bg1"/>
              </a:solidFill>
            </a:endParaRPr>
          </a:p>
          <a:p>
            <a:pPr marR="0" lvl="2">
              <a:lnSpc>
                <a:spcPct val="90000"/>
              </a:lnSpc>
            </a:pPr>
            <a:r>
              <a:rPr lang="en-US" sz="1300" b="1" u="none" strike="noStrike" baseline="0" dirty="0">
                <a:solidFill>
                  <a:schemeClr val="bg1"/>
                </a:solidFill>
              </a:rPr>
              <a:t>Service Catalog Management:</a:t>
            </a:r>
            <a:r>
              <a:rPr lang="en-US" sz="1300" b="1" i="1" u="none" strike="noStrike" baseline="0" dirty="0">
                <a:solidFill>
                  <a:schemeClr val="bg1"/>
                </a:solidFill>
              </a:rPr>
              <a:t> </a:t>
            </a:r>
            <a:r>
              <a:rPr lang="en-US" sz="1300" b="0" i="1" u="none" strike="noStrike" baseline="0" dirty="0">
                <a:solidFill>
                  <a:schemeClr val="bg1"/>
                </a:solidFill>
              </a:rPr>
              <a:t>Develops and maintains a service catalog that provides a comprehensive and accurate representation of available services.</a:t>
            </a:r>
          </a:p>
          <a:p>
            <a:pPr marR="0" lvl="2">
              <a:lnSpc>
                <a:spcPct val="90000"/>
              </a:lnSpc>
            </a:pPr>
            <a:r>
              <a:rPr lang="en-US" sz="1300" b="1" u="none" strike="noStrike" baseline="0" dirty="0">
                <a:solidFill>
                  <a:schemeClr val="bg1"/>
                </a:solidFill>
              </a:rPr>
              <a:t>Service Level Management:</a:t>
            </a:r>
            <a:r>
              <a:rPr lang="en-US" sz="1300" b="1" i="1" u="none" strike="noStrike" baseline="0" dirty="0">
                <a:solidFill>
                  <a:schemeClr val="bg1"/>
                </a:solidFill>
              </a:rPr>
              <a:t> </a:t>
            </a:r>
            <a:r>
              <a:rPr lang="en-US" sz="1300" b="0" i="1" u="none" strike="noStrike" baseline="0" dirty="0">
                <a:solidFill>
                  <a:schemeClr val="bg1"/>
                </a:solidFill>
              </a:rPr>
              <a:t>Negotiates, agrees upon, and documents service levels with customers, ensuring that service quality aligns with business needs.</a:t>
            </a:r>
          </a:p>
          <a:p>
            <a:pPr marR="0" lvl="2">
              <a:lnSpc>
                <a:spcPct val="90000"/>
              </a:lnSpc>
            </a:pPr>
            <a:r>
              <a:rPr lang="en-US" sz="1300" b="1" u="none" strike="noStrike" baseline="0" dirty="0">
                <a:solidFill>
                  <a:schemeClr val="bg1"/>
                </a:solidFill>
              </a:rPr>
              <a:t>Capacity Management:</a:t>
            </a:r>
            <a:r>
              <a:rPr lang="en-US" sz="1300" b="1" i="1" u="none" strike="noStrike" baseline="0" dirty="0">
                <a:solidFill>
                  <a:schemeClr val="bg1"/>
                </a:solidFill>
              </a:rPr>
              <a:t> </a:t>
            </a:r>
            <a:r>
              <a:rPr lang="en-US" sz="1300" b="0" i="1" u="none" strike="noStrike" baseline="0" dirty="0">
                <a:solidFill>
                  <a:schemeClr val="bg1"/>
                </a:solidFill>
              </a:rPr>
              <a:t>Ensures that IT resources meet current and future business requirements by effectively managing capacity, performance, and utilization.</a:t>
            </a:r>
          </a:p>
          <a:p>
            <a:pPr marR="0" lvl="2">
              <a:lnSpc>
                <a:spcPct val="90000"/>
              </a:lnSpc>
            </a:pPr>
            <a:r>
              <a:rPr lang="en-US" sz="1300" b="1" u="none" strike="noStrike" baseline="0" dirty="0">
                <a:solidFill>
                  <a:schemeClr val="bg1"/>
                </a:solidFill>
              </a:rPr>
              <a:t>Availability Management:</a:t>
            </a:r>
            <a:r>
              <a:rPr lang="en-US" sz="1300" b="1" i="1" u="none" strike="noStrike" baseline="0" dirty="0">
                <a:solidFill>
                  <a:schemeClr val="bg1"/>
                </a:solidFill>
              </a:rPr>
              <a:t> </a:t>
            </a:r>
            <a:r>
              <a:rPr lang="en-US" sz="1300" b="0" i="1" u="none" strike="noStrike" baseline="0" dirty="0">
                <a:solidFill>
                  <a:schemeClr val="bg1"/>
                </a:solidFill>
              </a:rPr>
              <a:t>Ensures that services are available when needed, minimizing downtime and disruptions to the business.</a:t>
            </a:r>
          </a:p>
          <a:p>
            <a:pPr marR="0" lvl="2">
              <a:lnSpc>
                <a:spcPct val="90000"/>
              </a:lnSpc>
            </a:pPr>
            <a:r>
              <a:rPr lang="en-US" sz="1300" b="1" u="none" strike="noStrike" baseline="0" dirty="0">
                <a:solidFill>
                  <a:schemeClr val="bg1"/>
                </a:solidFill>
              </a:rPr>
              <a:t>IT Service Continuity Management:</a:t>
            </a:r>
            <a:r>
              <a:rPr lang="en-US" sz="1300" b="1" i="1" u="none" strike="noStrike" baseline="0" dirty="0">
                <a:solidFill>
                  <a:schemeClr val="bg1"/>
                </a:solidFill>
              </a:rPr>
              <a:t> </a:t>
            </a:r>
            <a:r>
              <a:rPr lang="en-US" sz="1300" b="0" i="1" u="none" strike="noStrike" baseline="0" dirty="0">
                <a:solidFill>
                  <a:schemeClr val="bg1"/>
                </a:solidFill>
              </a:rPr>
              <a:t>Establishes processes and plans to ensure that IT services can recover and continue in the event of a serious incident.</a:t>
            </a:r>
          </a:p>
          <a:p>
            <a:pPr marR="0" lvl="2">
              <a:lnSpc>
                <a:spcPct val="90000"/>
              </a:lnSpc>
            </a:pPr>
            <a:r>
              <a:rPr lang="en-US" sz="1300" b="1" u="none" strike="noStrike" baseline="0" dirty="0">
                <a:solidFill>
                  <a:schemeClr val="bg1"/>
                </a:solidFill>
              </a:rPr>
              <a:t>Information Security Management:</a:t>
            </a:r>
            <a:r>
              <a:rPr lang="en-US" sz="1300" b="1" i="1" u="none" strike="noStrike" baseline="0" dirty="0">
                <a:solidFill>
                  <a:schemeClr val="bg1"/>
                </a:solidFill>
              </a:rPr>
              <a:t> </a:t>
            </a:r>
            <a:r>
              <a:rPr lang="en-US" sz="1300" b="0" i="1" u="none" strike="noStrike" baseline="0" dirty="0">
                <a:solidFill>
                  <a:schemeClr val="bg1"/>
                </a:solidFill>
              </a:rPr>
              <a:t>Protects the confidentiality, integrity, and availability of information by managing risks and implementing security measures.</a:t>
            </a:r>
          </a:p>
          <a:p>
            <a:pPr marR="0" lvl="2">
              <a:lnSpc>
                <a:spcPct val="90000"/>
              </a:lnSpc>
            </a:pPr>
            <a:r>
              <a:rPr lang="en-US" sz="1300" b="1" u="none" strike="noStrike" baseline="0" dirty="0">
                <a:solidFill>
                  <a:schemeClr val="bg1"/>
                </a:solidFill>
              </a:rPr>
              <a:t>Supplier Management: </a:t>
            </a:r>
            <a:r>
              <a:rPr lang="en-US" sz="1300" b="0" i="1" u="none" strike="noStrike" baseline="0" dirty="0">
                <a:solidFill>
                  <a:schemeClr val="bg1"/>
                </a:solidFill>
              </a:rPr>
              <a:t>Manages relationships and contracts with external suppliers to ensure they meet the organization's service requirements.</a:t>
            </a:r>
          </a:p>
        </p:txBody>
      </p:sp>
    </p:spTree>
    <p:extLst>
      <p:ext uri="{BB962C8B-B14F-4D97-AF65-F5344CB8AC3E}">
        <p14:creationId xmlns:p14="http://schemas.microsoft.com/office/powerpoint/2010/main" val="32459561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44" name="Picture 27">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9" name="Rectangle 28">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45" name="Picture 29">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1" name="Picture 30">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33" name="Straight Connector 32">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35" name="Rectangle 34">
            <a:extLst>
              <a:ext uri="{FF2B5EF4-FFF2-40B4-BE49-F238E27FC236}">
                <a16:creationId xmlns:a16="http://schemas.microsoft.com/office/drawing/2014/main" id="{011FACCD-8B95-4879-B20F-26F41E8BC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9B2A7AA-2C45-40F0-B861-4EB9AA9F6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accent1"/>
          </a:solidFill>
          <a:ln>
            <a:noFill/>
          </a:ln>
          <a:effectLst>
            <a:innerShdw blurRad="63500" dist="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0C86B1-DD3D-ED54-676D-1BCEA93DCB95}"/>
              </a:ext>
            </a:extLst>
          </p:cNvPr>
          <p:cNvSpPr>
            <a:spLocks noGrp="1"/>
          </p:cNvSpPr>
          <p:nvPr>
            <p:ph type="title"/>
          </p:nvPr>
        </p:nvSpPr>
        <p:spPr>
          <a:xfrm>
            <a:off x="640080" y="635508"/>
            <a:ext cx="3354470" cy="5586984"/>
          </a:xfrm>
        </p:spPr>
        <p:txBody>
          <a:bodyPr vert="horz" lIns="91440" tIns="45720" rIns="91440" bIns="45720" rtlCol="0" anchor="ctr">
            <a:normAutofit/>
          </a:bodyPr>
          <a:lstStyle/>
          <a:p>
            <a:pPr marR="0"/>
            <a:r>
              <a:rPr lang="en-US" b="1" i="0" u="none" strike="noStrike" baseline="0">
                <a:solidFill>
                  <a:srgbClr val="FFFFFF"/>
                </a:solidFill>
              </a:rPr>
              <a:t>Service Catalog Management</a:t>
            </a:r>
          </a:p>
        </p:txBody>
      </p:sp>
      <p:sp>
        <p:nvSpPr>
          <p:cNvPr id="39" name="Rectangle 38">
            <a:extLst>
              <a:ext uri="{FF2B5EF4-FFF2-40B4-BE49-F238E27FC236}">
                <a16:creationId xmlns:a16="http://schemas.microsoft.com/office/drawing/2014/main" id="{3CE3689C-E8F8-4542-8800-E68B764AF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46" y="0"/>
            <a:ext cx="7537704" cy="68580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 Placeholder 2">
            <a:extLst>
              <a:ext uri="{FF2B5EF4-FFF2-40B4-BE49-F238E27FC236}">
                <a16:creationId xmlns:a16="http://schemas.microsoft.com/office/drawing/2014/main" id="{09D4B7CD-1D70-4EC4-F6A8-C99057C72AB2}"/>
              </a:ext>
            </a:extLst>
          </p:cNvPr>
          <p:cNvSpPr>
            <a:spLocks noGrp="1"/>
          </p:cNvSpPr>
          <p:nvPr>
            <p:ph type="body" idx="1"/>
          </p:nvPr>
        </p:nvSpPr>
        <p:spPr>
          <a:xfrm>
            <a:off x="5456262" y="793889"/>
            <a:ext cx="5935673" cy="5174774"/>
          </a:xfrm>
        </p:spPr>
        <p:txBody>
          <a:bodyPr vert="horz" lIns="91440" tIns="45720" rIns="91440" bIns="45720" rtlCol="0" anchor="ctr">
            <a:normAutofit/>
          </a:bodyPr>
          <a:lstStyle/>
          <a:p>
            <a:pPr marL="0" marR="0" lvl="0" indent="0">
              <a:lnSpc>
                <a:spcPct val="90000"/>
              </a:lnSpc>
              <a:buNone/>
            </a:pPr>
            <a:r>
              <a:rPr lang="en-US" sz="2000" b="1" i="0" u="none" strike="noStrike" baseline="0" dirty="0">
                <a:solidFill>
                  <a:schemeClr val="bg1"/>
                </a:solidFill>
              </a:rPr>
              <a:t>Service Catalog</a:t>
            </a:r>
            <a:r>
              <a:rPr lang="en-US" sz="2000" b="0" i="0" u="none" strike="noStrike" baseline="0" dirty="0">
                <a:solidFill>
                  <a:schemeClr val="bg1"/>
                </a:solidFill>
              </a:rPr>
              <a:t> </a:t>
            </a:r>
            <a:r>
              <a:rPr lang="en-US" sz="2000" b="1" i="0" u="none" strike="noStrike" baseline="0" dirty="0">
                <a:solidFill>
                  <a:schemeClr val="bg1"/>
                </a:solidFill>
              </a:rPr>
              <a:t>Management</a:t>
            </a:r>
            <a:r>
              <a:rPr lang="en-US" sz="2000" b="0" i="1" u="none" strike="noStrike" baseline="0" dirty="0">
                <a:solidFill>
                  <a:schemeClr val="bg1"/>
                </a:solidFill>
              </a:rPr>
              <a:t> is the process of creating and maintaining a centralized catalog of services provided to users and customers. To ensure accurate and up-to-date information on available services, including details such as service descriptions, pricing, and service levels.</a:t>
            </a:r>
          </a:p>
          <a:p>
            <a:pPr marR="0" lvl="0">
              <a:lnSpc>
                <a:spcPct val="90000"/>
              </a:lnSpc>
            </a:pPr>
            <a:r>
              <a:rPr lang="en-US" sz="2000" b="1" i="0" u="none" strike="noStrike" baseline="0" dirty="0">
                <a:solidFill>
                  <a:schemeClr val="bg1"/>
                </a:solidFill>
              </a:rPr>
              <a:t>Key Activities:</a:t>
            </a:r>
          </a:p>
          <a:p>
            <a:pPr marR="0" lvl="1">
              <a:lnSpc>
                <a:spcPct val="90000"/>
              </a:lnSpc>
            </a:pPr>
            <a:r>
              <a:rPr lang="en-US" i="0" u="none" strike="noStrike" baseline="0" dirty="0">
                <a:solidFill>
                  <a:schemeClr val="bg1"/>
                </a:solidFill>
              </a:rPr>
              <a:t>Service definition and documentation.</a:t>
            </a:r>
          </a:p>
          <a:p>
            <a:pPr marR="0" lvl="1">
              <a:lnSpc>
                <a:spcPct val="90000"/>
              </a:lnSpc>
            </a:pPr>
            <a:r>
              <a:rPr lang="en-US" i="0" u="none" strike="noStrike" baseline="0" dirty="0">
                <a:solidFill>
                  <a:schemeClr val="bg1"/>
                </a:solidFill>
              </a:rPr>
              <a:t>Service catalog publication and updates.</a:t>
            </a:r>
          </a:p>
          <a:p>
            <a:pPr marR="0" lvl="1">
              <a:lnSpc>
                <a:spcPct val="90000"/>
              </a:lnSpc>
            </a:pPr>
            <a:r>
              <a:rPr lang="en-US" i="0" u="none" strike="noStrike" baseline="0" dirty="0">
                <a:solidFill>
                  <a:schemeClr val="bg1"/>
                </a:solidFill>
              </a:rPr>
              <a:t>Integration with the Service Portfolio.</a:t>
            </a:r>
          </a:p>
          <a:p>
            <a:pPr marR="0" lvl="0">
              <a:lnSpc>
                <a:spcPct val="90000"/>
              </a:lnSpc>
            </a:pPr>
            <a:r>
              <a:rPr lang="en-US" sz="2000" b="1" i="0" u="none" strike="noStrike" baseline="0" dirty="0">
                <a:solidFill>
                  <a:schemeClr val="bg1"/>
                </a:solidFill>
              </a:rPr>
              <a:t>Benefits:</a:t>
            </a:r>
          </a:p>
          <a:p>
            <a:pPr marR="0" lvl="1">
              <a:lnSpc>
                <a:spcPct val="90000"/>
              </a:lnSpc>
            </a:pPr>
            <a:r>
              <a:rPr lang="en-US" i="0" u="none" strike="noStrike" baseline="0" dirty="0">
                <a:solidFill>
                  <a:schemeClr val="bg1"/>
                </a:solidFill>
              </a:rPr>
              <a:t>Improves transparency and communication with users.</a:t>
            </a:r>
          </a:p>
          <a:p>
            <a:pPr marR="0" lvl="1">
              <a:lnSpc>
                <a:spcPct val="90000"/>
              </a:lnSpc>
            </a:pPr>
            <a:r>
              <a:rPr lang="en-US" i="0" u="none" strike="noStrike" baseline="0" dirty="0">
                <a:solidFill>
                  <a:schemeClr val="bg1"/>
                </a:solidFill>
              </a:rPr>
              <a:t>Facilitates informed decision-making about service consumption.</a:t>
            </a:r>
          </a:p>
        </p:txBody>
      </p:sp>
      <p:sp>
        <p:nvSpPr>
          <p:cNvPr id="41" name="Rectangle 40">
            <a:extLst>
              <a:ext uri="{FF2B5EF4-FFF2-40B4-BE49-F238E27FC236}">
                <a16:creationId xmlns:a16="http://schemas.microsoft.com/office/drawing/2014/main" id="{52467CA7-F767-4582-9BB7-0B1AF75DF7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310" y="320040"/>
            <a:ext cx="6894576" cy="6217920"/>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117336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8" name="Picture 27">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9" name="Rectangle 28">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30" name="Picture 29">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1" name="Picture 30">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33" name="Straight Connector 32">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35" name="Rectangle 34">
            <a:extLst>
              <a:ext uri="{FF2B5EF4-FFF2-40B4-BE49-F238E27FC236}">
                <a16:creationId xmlns:a16="http://schemas.microsoft.com/office/drawing/2014/main" id="{011FACCD-8B95-4879-B20F-26F41E8BC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9B2A7AA-2C45-40F0-B861-4EB9AA9F6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accent1"/>
          </a:solidFill>
          <a:ln>
            <a:noFill/>
          </a:ln>
          <a:effectLst>
            <a:innerShdw blurRad="63500" dist="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828CF0-FA06-D135-1A6B-FAB00F7BEEFF}"/>
              </a:ext>
            </a:extLst>
          </p:cNvPr>
          <p:cNvSpPr>
            <a:spLocks noGrp="1"/>
          </p:cNvSpPr>
          <p:nvPr>
            <p:ph type="title"/>
          </p:nvPr>
        </p:nvSpPr>
        <p:spPr>
          <a:xfrm>
            <a:off x="640080" y="635508"/>
            <a:ext cx="3354470" cy="5586984"/>
          </a:xfrm>
        </p:spPr>
        <p:txBody>
          <a:bodyPr vert="horz" lIns="91440" tIns="45720" rIns="91440" bIns="45720" rtlCol="0" anchor="ctr">
            <a:normAutofit/>
          </a:bodyPr>
          <a:lstStyle/>
          <a:p>
            <a:pPr marR="0"/>
            <a:r>
              <a:rPr lang="en-US" b="1" i="0" u="none" strike="noStrike" baseline="0">
                <a:solidFill>
                  <a:srgbClr val="FFFFFF"/>
                </a:solidFill>
              </a:rPr>
              <a:t>Service Level Management</a:t>
            </a:r>
          </a:p>
        </p:txBody>
      </p:sp>
      <p:sp>
        <p:nvSpPr>
          <p:cNvPr id="39" name="Rectangle 38">
            <a:extLst>
              <a:ext uri="{FF2B5EF4-FFF2-40B4-BE49-F238E27FC236}">
                <a16:creationId xmlns:a16="http://schemas.microsoft.com/office/drawing/2014/main" id="{3CE3689C-E8F8-4542-8800-E68B764AF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46" y="0"/>
            <a:ext cx="7537704" cy="68580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39092B79-02CA-8E8C-9719-BE03686B0605}"/>
              </a:ext>
            </a:extLst>
          </p:cNvPr>
          <p:cNvSpPr>
            <a:spLocks noGrp="1"/>
          </p:cNvSpPr>
          <p:nvPr>
            <p:ph type="body" idx="1"/>
          </p:nvPr>
        </p:nvSpPr>
        <p:spPr>
          <a:xfrm>
            <a:off x="5456262" y="793889"/>
            <a:ext cx="5935673" cy="5174774"/>
          </a:xfrm>
        </p:spPr>
        <p:txBody>
          <a:bodyPr vert="horz" lIns="91440" tIns="45720" rIns="91440" bIns="45720" rtlCol="0" anchor="ctr">
            <a:normAutofit/>
          </a:bodyPr>
          <a:lstStyle/>
          <a:p>
            <a:pPr marL="0" marR="0" lvl="0" indent="0">
              <a:lnSpc>
                <a:spcPct val="90000"/>
              </a:lnSpc>
              <a:buNone/>
            </a:pPr>
            <a:r>
              <a:rPr lang="en-US" sz="2000" b="1" u="none" strike="noStrike" baseline="0" dirty="0">
                <a:solidFill>
                  <a:schemeClr val="bg1"/>
                </a:solidFill>
              </a:rPr>
              <a:t>Service Level Management</a:t>
            </a:r>
            <a:r>
              <a:rPr lang="en-US" sz="2000" b="0" u="none" strike="noStrike" baseline="0" dirty="0">
                <a:solidFill>
                  <a:schemeClr val="bg1"/>
                </a:solidFill>
              </a:rPr>
              <a:t> </a:t>
            </a:r>
            <a:r>
              <a:rPr lang="en-US" sz="2000" b="0" i="1" u="none" strike="noStrike" baseline="0" dirty="0">
                <a:solidFill>
                  <a:schemeClr val="bg1"/>
                </a:solidFill>
              </a:rPr>
              <a:t>focuses on negotiating, defining, and documenting service level agreements (SLAs) to meet business needs. To ensure that agreed-upon service levels are achieved and maintained throughout the service lifecycle.</a:t>
            </a:r>
          </a:p>
          <a:p>
            <a:pPr marR="0" lvl="0">
              <a:lnSpc>
                <a:spcPct val="90000"/>
              </a:lnSpc>
            </a:pPr>
            <a:r>
              <a:rPr lang="en-US" sz="2000" b="1" i="0" u="none" strike="noStrike" baseline="0" dirty="0">
                <a:solidFill>
                  <a:schemeClr val="bg1"/>
                </a:solidFill>
              </a:rPr>
              <a:t>Key Activities:</a:t>
            </a:r>
          </a:p>
          <a:p>
            <a:pPr marR="0" lvl="1">
              <a:lnSpc>
                <a:spcPct val="90000"/>
              </a:lnSpc>
            </a:pPr>
            <a:r>
              <a:rPr lang="en-US" i="0" u="none" strike="noStrike" baseline="0" dirty="0">
                <a:solidFill>
                  <a:schemeClr val="bg1"/>
                </a:solidFill>
              </a:rPr>
              <a:t>SLA creation, negotiation, and agreement.</a:t>
            </a:r>
          </a:p>
          <a:p>
            <a:pPr marR="0" lvl="1">
              <a:lnSpc>
                <a:spcPct val="90000"/>
              </a:lnSpc>
            </a:pPr>
            <a:r>
              <a:rPr lang="en-US" i="0" u="none" strike="noStrike" baseline="0" dirty="0">
                <a:solidFill>
                  <a:schemeClr val="bg1"/>
                </a:solidFill>
              </a:rPr>
              <a:t>Monitoring and reporting on SLA performance.</a:t>
            </a:r>
          </a:p>
          <a:p>
            <a:pPr marR="0" lvl="1">
              <a:lnSpc>
                <a:spcPct val="90000"/>
              </a:lnSpc>
            </a:pPr>
            <a:r>
              <a:rPr lang="en-US" i="0" u="none" strike="noStrike" baseline="0" dirty="0">
                <a:solidFill>
                  <a:schemeClr val="bg1"/>
                </a:solidFill>
              </a:rPr>
              <a:t>Continuous improvement of service levels.</a:t>
            </a:r>
          </a:p>
          <a:p>
            <a:pPr marR="0" lvl="0">
              <a:lnSpc>
                <a:spcPct val="90000"/>
              </a:lnSpc>
            </a:pPr>
            <a:r>
              <a:rPr lang="en-US" sz="2000" b="1" i="0" u="none" strike="noStrike" baseline="0" dirty="0">
                <a:solidFill>
                  <a:schemeClr val="bg1"/>
                </a:solidFill>
              </a:rPr>
              <a:t>Benefits:</a:t>
            </a:r>
          </a:p>
          <a:p>
            <a:pPr marR="0" lvl="1">
              <a:lnSpc>
                <a:spcPct val="90000"/>
              </a:lnSpc>
            </a:pPr>
            <a:r>
              <a:rPr lang="en-US" i="0" u="none" strike="noStrike" baseline="0" dirty="0">
                <a:solidFill>
                  <a:schemeClr val="bg1"/>
                </a:solidFill>
              </a:rPr>
              <a:t>Enhances customer satisfaction by meeting or exceeding expectations.</a:t>
            </a:r>
          </a:p>
          <a:p>
            <a:pPr marR="0" lvl="1">
              <a:lnSpc>
                <a:spcPct val="90000"/>
              </a:lnSpc>
            </a:pPr>
            <a:r>
              <a:rPr lang="en-US" i="0" u="none" strike="noStrike" baseline="0" dirty="0">
                <a:solidFill>
                  <a:schemeClr val="bg1"/>
                </a:solidFill>
              </a:rPr>
              <a:t>Provides a basis for measuring and improving service performance.</a:t>
            </a:r>
          </a:p>
        </p:txBody>
      </p:sp>
      <p:sp>
        <p:nvSpPr>
          <p:cNvPr id="41" name="Rectangle 40">
            <a:extLst>
              <a:ext uri="{FF2B5EF4-FFF2-40B4-BE49-F238E27FC236}">
                <a16:creationId xmlns:a16="http://schemas.microsoft.com/office/drawing/2014/main" id="{52467CA7-F767-4582-9BB7-0B1AF75DF7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310" y="320040"/>
            <a:ext cx="6894576" cy="6217920"/>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39101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6"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7" name="Rectangle 15">
            <a:extLst>
              <a:ext uri="{FF2B5EF4-FFF2-40B4-BE49-F238E27FC236}">
                <a16:creationId xmlns:a16="http://schemas.microsoft.com/office/drawing/2014/main" id="{0B7C4858-FAA3-4226-A856-193A01910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68C1B503-0291-4E82-A65E-72D604D9F6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accent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9">
            <a:extLst>
              <a:ext uri="{FF2B5EF4-FFF2-40B4-BE49-F238E27FC236}">
                <a16:creationId xmlns:a16="http://schemas.microsoft.com/office/drawing/2014/main" id="{B3F836C5-9601-4982-A121-CCA49BF7B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bg2"/>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D4E304D-8E58-5043-197A-6E288D1635CC}"/>
              </a:ext>
            </a:extLst>
          </p:cNvPr>
          <p:cNvSpPr>
            <a:spLocks noGrp="1"/>
          </p:cNvSpPr>
          <p:nvPr>
            <p:ph type="title"/>
          </p:nvPr>
        </p:nvSpPr>
        <p:spPr>
          <a:xfrm>
            <a:off x="952108" y="954756"/>
            <a:ext cx="2730414" cy="4946003"/>
          </a:xfrm>
        </p:spPr>
        <p:txBody>
          <a:bodyPr vert="horz" lIns="91440" tIns="45720" rIns="91440" bIns="45720" rtlCol="0" anchor="ctr">
            <a:normAutofit/>
          </a:bodyPr>
          <a:lstStyle/>
          <a:p>
            <a:pPr marR="0"/>
            <a:r>
              <a:rPr lang="en-US" sz="3400" b="1" i="0" u="none" strike="noStrike" baseline="0">
                <a:solidFill>
                  <a:srgbClr val="FFFFFF"/>
                </a:solidFill>
              </a:rPr>
              <a:t>Software Development Life Cycle (SDLC)</a:t>
            </a:r>
          </a:p>
        </p:txBody>
      </p:sp>
      <p:sp>
        <p:nvSpPr>
          <p:cNvPr id="17" name="Rectangle 21">
            <a:extLst>
              <a:ext uri="{FF2B5EF4-FFF2-40B4-BE49-F238E27FC236}">
                <a16:creationId xmlns:a16="http://schemas.microsoft.com/office/drawing/2014/main" id="{46CD0D05-FF47-4ABB-841C-0600CADC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solidFill>
            <a:schemeClr val="bg2">
              <a:lumMod val="25000"/>
            </a:schemeClr>
          </a:soli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40D98383-6906-0185-6C1F-BD652B6204AD}"/>
              </a:ext>
            </a:extLst>
          </p:cNvPr>
          <p:cNvSpPr>
            <a:spLocks noGrp="1"/>
          </p:cNvSpPr>
          <p:nvPr>
            <p:ph type="body" idx="1"/>
          </p:nvPr>
        </p:nvSpPr>
        <p:spPr>
          <a:xfrm>
            <a:off x="5150360" y="469900"/>
            <a:ext cx="5953630" cy="5405968"/>
          </a:xfrm>
        </p:spPr>
        <p:txBody>
          <a:bodyPr vert="horz" lIns="91440" tIns="45720" rIns="91440" bIns="45720" rtlCol="0" anchor="ctr">
            <a:normAutofit/>
          </a:bodyPr>
          <a:lstStyle/>
          <a:p>
            <a:pPr marL="0" marR="0" lvl="0" indent="0">
              <a:buNone/>
            </a:pPr>
            <a:r>
              <a:rPr lang="en-US" b="0" i="0" u="none" strike="noStrike" baseline="0" dirty="0">
                <a:solidFill>
                  <a:schemeClr val="bg1"/>
                </a:solidFill>
              </a:rPr>
              <a:t>The Software Development Life Cycle (SDLC) is a systematic process for planning, creating, testing, deploying, and maintaining software applications. It provides a structured approach to software development, ensuring that high-quality software is delivered on time and within budget. SDLC encompasses a set of phases and activities that guide the development team through the entire software development process.</a:t>
            </a:r>
          </a:p>
        </p:txBody>
      </p:sp>
    </p:spTree>
    <p:extLst>
      <p:ext uri="{BB962C8B-B14F-4D97-AF65-F5344CB8AC3E}">
        <p14:creationId xmlns:p14="http://schemas.microsoft.com/office/powerpoint/2010/main" val="42317711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6"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7"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3" name="Rectangle 15">
            <a:extLst>
              <a:ext uri="{FF2B5EF4-FFF2-40B4-BE49-F238E27FC236}">
                <a16:creationId xmlns:a16="http://schemas.microsoft.com/office/drawing/2014/main" id="{011FACCD-8B95-4879-B20F-26F41E8BC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7">
            <a:extLst>
              <a:ext uri="{FF2B5EF4-FFF2-40B4-BE49-F238E27FC236}">
                <a16:creationId xmlns:a16="http://schemas.microsoft.com/office/drawing/2014/main" id="{E9B2A7AA-2C45-40F0-B861-4EB9AA9F6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accent1"/>
          </a:solidFill>
          <a:ln>
            <a:noFill/>
          </a:ln>
          <a:effectLst>
            <a:innerShdw blurRad="63500" dist="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08D236-CC24-D221-F182-1C33B3EF2910}"/>
              </a:ext>
            </a:extLst>
          </p:cNvPr>
          <p:cNvSpPr>
            <a:spLocks noGrp="1"/>
          </p:cNvSpPr>
          <p:nvPr>
            <p:ph type="title"/>
          </p:nvPr>
        </p:nvSpPr>
        <p:spPr>
          <a:xfrm>
            <a:off x="640080" y="635508"/>
            <a:ext cx="3354470" cy="5586984"/>
          </a:xfrm>
        </p:spPr>
        <p:txBody>
          <a:bodyPr vert="horz" lIns="91440" tIns="45720" rIns="91440" bIns="45720" rtlCol="0" anchor="ctr">
            <a:normAutofit/>
          </a:bodyPr>
          <a:lstStyle/>
          <a:p>
            <a:pPr marR="0"/>
            <a:r>
              <a:rPr lang="en-US" b="1" i="0" u="none" strike="noStrike" baseline="0">
                <a:solidFill>
                  <a:srgbClr val="FFFFFF"/>
                </a:solidFill>
              </a:rPr>
              <a:t>Capacity Management</a:t>
            </a:r>
          </a:p>
        </p:txBody>
      </p:sp>
      <p:sp>
        <p:nvSpPr>
          <p:cNvPr id="17" name="Rectangle 19">
            <a:extLst>
              <a:ext uri="{FF2B5EF4-FFF2-40B4-BE49-F238E27FC236}">
                <a16:creationId xmlns:a16="http://schemas.microsoft.com/office/drawing/2014/main" id="{3CE3689C-E8F8-4542-8800-E68B764AF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46" y="0"/>
            <a:ext cx="7537704" cy="68580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4D87680E-A8B3-DC83-5C76-98639DEA452A}"/>
              </a:ext>
            </a:extLst>
          </p:cNvPr>
          <p:cNvSpPr>
            <a:spLocks noGrp="1"/>
          </p:cNvSpPr>
          <p:nvPr>
            <p:ph type="body" idx="1"/>
          </p:nvPr>
        </p:nvSpPr>
        <p:spPr>
          <a:xfrm>
            <a:off x="5456262" y="793889"/>
            <a:ext cx="5935673" cy="5174774"/>
          </a:xfrm>
        </p:spPr>
        <p:txBody>
          <a:bodyPr vert="horz" lIns="91440" tIns="45720" rIns="91440" bIns="45720" rtlCol="0" anchor="ctr">
            <a:normAutofit/>
          </a:bodyPr>
          <a:lstStyle/>
          <a:p>
            <a:pPr marL="0" marR="0" lvl="0" indent="0">
              <a:buNone/>
            </a:pPr>
            <a:r>
              <a:rPr lang="en-US" sz="2200" b="1" i="0" u="none" strike="noStrike" baseline="0" dirty="0">
                <a:solidFill>
                  <a:schemeClr val="bg1"/>
                </a:solidFill>
              </a:rPr>
              <a:t>Capacity Management</a:t>
            </a:r>
            <a:r>
              <a:rPr lang="en-US" sz="2200" b="0" i="0" u="none" strike="noStrike" baseline="0" dirty="0">
                <a:solidFill>
                  <a:schemeClr val="bg1"/>
                </a:solidFill>
              </a:rPr>
              <a:t> </a:t>
            </a:r>
            <a:r>
              <a:rPr lang="en-US" sz="2200" b="0" i="1" u="none" strike="noStrike" baseline="0" dirty="0">
                <a:solidFill>
                  <a:schemeClr val="bg1"/>
                </a:solidFill>
              </a:rPr>
              <a:t>optimizes resource utilization, performance, and responsiveness of IT services</a:t>
            </a:r>
            <a:r>
              <a:rPr lang="en-US" sz="2200" b="0" i="0" u="none" strike="noStrike" baseline="0" dirty="0">
                <a:solidFill>
                  <a:schemeClr val="bg1"/>
                </a:solidFill>
              </a:rPr>
              <a:t>.</a:t>
            </a:r>
          </a:p>
          <a:p>
            <a:pPr marR="0" lvl="0"/>
            <a:r>
              <a:rPr lang="en-US" sz="2200" b="1" i="0" u="none" strike="noStrike" baseline="0" dirty="0">
                <a:solidFill>
                  <a:schemeClr val="bg1"/>
                </a:solidFill>
              </a:rPr>
              <a:t>Key Activities:</a:t>
            </a:r>
          </a:p>
          <a:p>
            <a:pPr marR="0" lvl="1"/>
            <a:r>
              <a:rPr lang="en-US" sz="2200" i="0" u="none" strike="noStrike" baseline="0" dirty="0">
                <a:solidFill>
                  <a:schemeClr val="bg1"/>
                </a:solidFill>
              </a:rPr>
              <a:t>Capacity planning and modeling.</a:t>
            </a:r>
          </a:p>
          <a:p>
            <a:pPr marR="0" lvl="1"/>
            <a:r>
              <a:rPr lang="en-US" sz="2200" i="0" u="none" strike="noStrike" baseline="0" dirty="0">
                <a:solidFill>
                  <a:schemeClr val="bg1"/>
                </a:solidFill>
              </a:rPr>
              <a:t>Performance monitoring and analysis.</a:t>
            </a:r>
          </a:p>
          <a:p>
            <a:pPr marR="0" lvl="1"/>
            <a:r>
              <a:rPr lang="en-US" sz="2200" i="0" u="none" strike="noStrike" baseline="0" dirty="0">
                <a:solidFill>
                  <a:schemeClr val="bg1"/>
                </a:solidFill>
              </a:rPr>
              <a:t>Demand management and forecasting.</a:t>
            </a:r>
          </a:p>
          <a:p>
            <a:pPr marR="0" lvl="0"/>
            <a:r>
              <a:rPr lang="en-US" sz="2200" b="1" i="0" u="none" strike="noStrike" baseline="0" dirty="0">
                <a:solidFill>
                  <a:schemeClr val="bg1"/>
                </a:solidFill>
              </a:rPr>
              <a:t>Benefits:</a:t>
            </a:r>
          </a:p>
          <a:p>
            <a:pPr marR="0" lvl="1"/>
            <a:r>
              <a:rPr lang="en-US" sz="2200" i="0" u="none" strike="noStrike" baseline="0" dirty="0">
                <a:solidFill>
                  <a:schemeClr val="bg1"/>
                </a:solidFill>
              </a:rPr>
              <a:t>Prevents performance issues and downtime.</a:t>
            </a:r>
          </a:p>
          <a:p>
            <a:pPr marR="0" lvl="1"/>
            <a:r>
              <a:rPr lang="en-US" sz="2200" i="0" u="none" strike="noStrike" baseline="0" dirty="0">
                <a:solidFill>
                  <a:schemeClr val="bg1"/>
                </a:solidFill>
              </a:rPr>
              <a:t>Enables cost-effective use of IT resources.</a:t>
            </a:r>
          </a:p>
        </p:txBody>
      </p:sp>
      <p:sp>
        <p:nvSpPr>
          <p:cNvPr id="19" name="Rectangle 21">
            <a:extLst>
              <a:ext uri="{FF2B5EF4-FFF2-40B4-BE49-F238E27FC236}">
                <a16:creationId xmlns:a16="http://schemas.microsoft.com/office/drawing/2014/main" id="{52467CA7-F767-4582-9BB7-0B1AF75DF7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310" y="320040"/>
            <a:ext cx="6894576" cy="6217920"/>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406042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8" name="Picture 27">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9" name="Rectangle 28">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30" name="Picture 29">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1" name="Picture 30">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33" name="Straight Connector 32">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35" name="Rectangle 34">
            <a:extLst>
              <a:ext uri="{FF2B5EF4-FFF2-40B4-BE49-F238E27FC236}">
                <a16:creationId xmlns:a16="http://schemas.microsoft.com/office/drawing/2014/main" id="{011FACCD-8B95-4879-B20F-26F41E8BC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9B2A7AA-2C45-40F0-B861-4EB9AA9F6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accent1"/>
          </a:solidFill>
          <a:ln>
            <a:noFill/>
          </a:ln>
          <a:effectLst>
            <a:innerShdw blurRad="63500" dist="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5AF2D-3C99-B6DF-A079-FB50C7BFE74B}"/>
              </a:ext>
            </a:extLst>
          </p:cNvPr>
          <p:cNvSpPr>
            <a:spLocks noGrp="1"/>
          </p:cNvSpPr>
          <p:nvPr>
            <p:ph type="title"/>
          </p:nvPr>
        </p:nvSpPr>
        <p:spPr>
          <a:xfrm>
            <a:off x="640080" y="635508"/>
            <a:ext cx="3354470" cy="5586984"/>
          </a:xfrm>
        </p:spPr>
        <p:txBody>
          <a:bodyPr vert="horz" lIns="91440" tIns="45720" rIns="91440" bIns="45720" rtlCol="0" anchor="ctr">
            <a:normAutofit/>
          </a:bodyPr>
          <a:lstStyle/>
          <a:p>
            <a:pPr marR="0"/>
            <a:r>
              <a:rPr lang="en-US" b="1" i="0" u="none" strike="noStrike" baseline="0">
                <a:solidFill>
                  <a:srgbClr val="FFFFFF"/>
                </a:solidFill>
              </a:rPr>
              <a:t>Availability Management</a:t>
            </a:r>
          </a:p>
        </p:txBody>
      </p:sp>
      <p:sp>
        <p:nvSpPr>
          <p:cNvPr id="39" name="Rectangle 38">
            <a:extLst>
              <a:ext uri="{FF2B5EF4-FFF2-40B4-BE49-F238E27FC236}">
                <a16:creationId xmlns:a16="http://schemas.microsoft.com/office/drawing/2014/main" id="{3CE3689C-E8F8-4542-8800-E68B764AF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46" y="0"/>
            <a:ext cx="7537704" cy="68580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8DCE6833-BA3E-0B30-0935-68F14C4C0175}"/>
              </a:ext>
            </a:extLst>
          </p:cNvPr>
          <p:cNvSpPr>
            <a:spLocks noGrp="1"/>
          </p:cNvSpPr>
          <p:nvPr>
            <p:ph type="body" idx="1"/>
          </p:nvPr>
        </p:nvSpPr>
        <p:spPr>
          <a:xfrm>
            <a:off x="5456262" y="793889"/>
            <a:ext cx="5935673" cy="5174774"/>
          </a:xfrm>
        </p:spPr>
        <p:txBody>
          <a:bodyPr vert="horz" lIns="91440" tIns="45720" rIns="91440" bIns="45720" rtlCol="0" anchor="ctr">
            <a:normAutofit/>
          </a:bodyPr>
          <a:lstStyle/>
          <a:p>
            <a:pPr marL="0" marR="0" lvl="0" indent="0">
              <a:lnSpc>
                <a:spcPct val="90000"/>
              </a:lnSpc>
              <a:buNone/>
            </a:pPr>
            <a:r>
              <a:rPr lang="en-US" sz="2200" b="1" i="0" u="none" strike="noStrike" baseline="0" dirty="0">
                <a:solidFill>
                  <a:schemeClr val="bg1"/>
                </a:solidFill>
              </a:rPr>
              <a:t>Availability Management</a:t>
            </a:r>
            <a:r>
              <a:rPr lang="en-US" sz="2200" b="0" i="0" u="none" strike="noStrike" baseline="0" dirty="0">
                <a:solidFill>
                  <a:schemeClr val="bg1"/>
                </a:solidFill>
              </a:rPr>
              <a:t> </a:t>
            </a:r>
            <a:r>
              <a:rPr lang="en-US" sz="2200" b="0" i="1" u="none" strike="noStrike" baseline="0" dirty="0">
                <a:solidFill>
                  <a:schemeClr val="bg1"/>
                </a:solidFill>
              </a:rPr>
              <a:t>aims to ensure IT services are available to meet business needs, balancing cost, and reliability. To maximize service availability and minimize service downtime</a:t>
            </a:r>
            <a:r>
              <a:rPr lang="en-US" sz="2200" b="0" i="0" u="none" strike="noStrike" baseline="0" dirty="0">
                <a:solidFill>
                  <a:schemeClr val="bg1"/>
                </a:solidFill>
              </a:rPr>
              <a:t>.</a:t>
            </a:r>
          </a:p>
          <a:p>
            <a:pPr marR="0" lvl="0">
              <a:lnSpc>
                <a:spcPct val="90000"/>
              </a:lnSpc>
            </a:pPr>
            <a:r>
              <a:rPr lang="en-US" sz="2200" b="1" i="0" u="none" strike="noStrike" baseline="0" dirty="0">
                <a:solidFill>
                  <a:schemeClr val="bg1"/>
                </a:solidFill>
              </a:rPr>
              <a:t>Key Activities:</a:t>
            </a:r>
          </a:p>
          <a:p>
            <a:pPr marR="0" lvl="1">
              <a:lnSpc>
                <a:spcPct val="90000"/>
              </a:lnSpc>
            </a:pPr>
            <a:r>
              <a:rPr lang="en-US" sz="2200" u="none" strike="noStrike" baseline="0" dirty="0">
                <a:solidFill>
                  <a:schemeClr val="bg1"/>
                </a:solidFill>
              </a:rPr>
              <a:t>Availability planning and analysis.</a:t>
            </a:r>
          </a:p>
          <a:p>
            <a:pPr marR="0" lvl="1">
              <a:lnSpc>
                <a:spcPct val="90000"/>
              </a:lnSpc>
            </a:pPr>
            <a:r>
              <a:rPr lang="en-US" sz="2200" u="none" strike="noStrike" baseline="0" dirty="0">
                <a:solidFill>
                  <a:schemeClr val="bg1"/>
                </a:solidFill>
              </a:rPr>
              <a:t>Risk assessment and management.</a:t>
            </a:r>
          </a:p>
          <a:p>
            <a:pPr marR="0" lvl="1">
              <a:lnSpc>
                <a:spcPct val="90000"/>
              </a:lnSpc>
            </a:pPr>
            <a:r>
              <a:rPr lang="en-US" sz="2200" u="none" strike="noStrike" baseline="0" dirty="0">
                <a:solidFill>
                  <a:schemeClr val="bg1"/>
                </a:solidFill>
              </a:rPr>
              <a:t>Monitoring and reporting on service availability.</a:t>
            </a:r>
          </a:p>
          <a:p>
            <a:pPr marR="0" lvl="0">
              <a:lnSpc>
                <a:spcPct val="90000"/>
              </a:lnSpc>
            </a:pPr>
            <a:r>
              <a:rPr lang="en-US" sz="2200" b="1" i="0" u="none" strike="noStrike" baseline="0" dirty="0">
                <a:solidFill>
                  <a:schemeClr val="bg1"/>
                </a:solidFill>
              </a:rPr>
              <a:t>Benefits:</a:t>
            </a:r>
          </a:p>
          <a:p>
            <a:pPr marR="0" lvl="1">
              <a:lnSpc>
                <a:spcPct val="90000"/>
              </a:lnSpc>
            </a:pPr>
            <a:r>
              <a:rPr lang="en-US" sz="2200" u="none" strike="noStrike" baseline="0" dirty="0">
                <a:solidFill>
                  <a:schemeClr val="bg1"/>
                </a:solidFill>
              </a:rPr>
              <a:t>Improves overall service reliability.</a:t>
            </a:r>
          </a:p>
          <a:p>
            <a:pPr marR="0" lvl="1">
              <a:lnSpc>
                <a:spcPct val="90000"/>
              </a:lnSpc>
            </a:pPr>
            <a:r>
              <a:rPr lang="en-US" sz="2200" u="none" strike="noStrike" baseline="0" dirty="0">
                <a:solidFill>
                  <a:schemeClr val="bg1"/>
                </a:solidFill>
              </a:rPr>
              <a:t>Minimizes the impact of service disruptions on business operations</a:t>
            </a:r>
            <a:r>
              <a:rPr lang="en-US" sz="2200" b="1" i="1" u="none" strike="noStrike" baseline="0" dirty="0">
                <a:solidFill>
                  <a:schemeClr val="bg1"/>
                </a:solidFill>
              </a:rPr>
              <a:t>.</a:t>
            </a:r>
          </a:p>
        </p:txBody>
      </p:sp>
      <p:sp>
        <p:nvSpPr>
          <p:cNvPr id="41" name="Rectangle 40">
            <a:extLst>
              <a:ext uri="{FF2B5EF4-FFF2-40B4-BE49-F238E27FC236}">
                <a16:creationId xmlns:a16="http://schemas.microsoft.com/office/drawing/2014/main" id="{52467CA7-F767-4582-9BB7-0B1AF75DF7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310" y="320040"/>
            <a:ext cx="6894576" cy="6217920"/>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346720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8" name="Picture 27">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9" name="Rectangle 28">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30" name="Picture 29">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1" name="Picture 30">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33" name="Straight Connector 32">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35" name="Rectangle 34">
            <a:extLst>
              <a:ext uri="{FF2B5EF4-FFF2-40B4-BE49-F238E27FC236}">
                <a16:creationId xmlns:a16="http://schemas.microsoft.com/office/drawing/2014/main" id="{011FACCD-8B95-4879-B20F-26F41E8BC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9B2A7AA-2C45-40F0-B861-4EB9AA9F6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accent1"/>
          </a:solidFill>
          <a:ln>
            <a:noFill/>
          </a:ln>
          <a:effectLst>
            <a:innerShdw blurRad="63500" dist="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7F4910-3FD1-FE93-2992-3630D205FCBA}"/>
              </a:ext>
            </a:extLst>
          </p:cNvPr>
          <p:cNvSpPr>
            <a:spLocks noGrp="1"/>
          </p:cNvSpPr>
          <p:nvPr>
            <p:ph type="title"/>
          </p:nvPr>
        </p:nvSpPr>
        <p:spPr>
          <a:xfrm>
            <a:off x="640080" y="635508"/>
            <a:ext cx="3354470" cy="5586984"/>
          </a:xfrm>
        </p:spPr>
        <p:txBody>
          <a:bodyPr vert="horz" lIns="91440" tIns="45720" rIns="91440" bIns="45720" rtlCol="0" anchor="ctr">
            <a:normAutofit/>
          </a:bodyPr>
          <a:lstStyle/>
          <a:p>
            <a:pPr marR="0"/>
            <a:r>
              <a:rPr lang="en-US" b="1" i="0" u="none" strike="noStrike" baseline="0">
                <a:solidFill>
                  <a:srgbClr val="FFFFFF"/>
                </a:solidFill>
              </a:rPr>
              <a:t>IT Service Continuity Management</a:t>
            </a:r>
          </a:p>
        </p:txBody>
      </p:sp>
      <p:sp>
        <p:nvSpPr>
          <p:cNvPr id="39" name="Rectangle 38">
            <a:extLst>
              <a:ext uri="{FF2B5EF4-FFF2-40B4-BE49-F238E27FC236}">
                <a16:creationId xmlns:a16="http://schemas.microsoft.com/office/drawing/2014/main" id="{3CE3689C-E8F8-4542-8800-E68B764AF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46" y="0"/>
            <a:ext cx="7537704" cy="68580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633DA460-7692-76A4-7F08-C4A5A3C97E7A}"/>
              </a:ext>
            </a:extLst>
          </p:cNvPr>
          <p:cNvSpPr>
            <a:spLocks noGrp="1"/>
          </p:cNvSpPr>
          <p:nvPr>
            <p:ph type="body" idx="1"/>
          </p:nvPr>
        </p:nvSpPr>
        <p:spPr>
          <a:xfrm>
            <a:off x="5456262" y="793889"/>
            <a:ext cx="5935673" cy="5174774"/>
          </a:xfrm>
        </p:spPr>
        <p:txBody>
          <a:bodyPr vert="horz" lIns="91440" tIns="45720" rIns="91440" bIns="45720" rtlCol="0" anchor="ctr">
            <a:normAutofit/>
          </a:bodyPr>
          <a:lstStyle/>
          <a:p>
            <a:pPr marL="0" marR="0" lvl="0" indent="0">
              <a:buNone/>
            </a:pPr>
            <a:r>
              <a:rPr lang="en-US" sz="2000" b="1" u="none" strike="noStrike" baseline="0" dirty="0">
                <a:solidFill>
                  <a:schemeClr val="bg1"/>
                </a:solidFill>
              </a:rPr>
              <a:t>IT Service Continuity Management</a:t>
            </a:r>
            <a:r>
              <a:rPr lang="en-US" sz="2000" b="0" u="none" strike="noStrike" baseline="0" dirty="0">
                <a:solidFill>
                  <a:schemeClr val="bg1"/>
                </a:solidFill>
              </a:rPr>
              <a:t> </a:t>
            </a:r>
            <a:r>
              <a:rPr lang="en-US" sz="2000" b="0" i="1" u="none" strike="noStrike" baseline="0" dirty="0">
                <a:solidFill>
                  <a:schemeClr val="bg1"/>
                </a:solidFill>
              </a:rPr>
              <a:t>ensures that IT services can recover and continue to operate following a disruptive event. To minimize the impact of service interruptions on the business.</a:t>
            </a:r>
          </a:p>
          <a:p>
            <a:pPr marR="0" lvl="0"/>
            <a:r>
              <a:rPr lang="en-US" sz="2000" b="1" i="0" u="none" strike="noStrike" baseline="0" dirty="0">
                <a:solidFill>
                  <a:schemeClr val="bg1"/>
                </a:solidFill>
              </a:rPr>
              <a:t>Key Activities:</a:t>
            </a:r>
          </a:p>
          <a:p>
            <a:pPr marR="0" lvl="1"/>
            <a:r>
              <a:rPr lang="en-US" i="0" u="none" strike="noStrike" baseline="0" dirty="0">
                <a:solidFill>
                  <a:schemeClr val="bg1"/>
                </a:solidFill>
              </a:rPr>
              <a:t>Risk assessment and business impact analysis.</a:t>
            </a:r>
          </a:p>
          <a:p>
            <a:pPr marR="0" lvl="1"/>
            <a:r>
              <a:rPr lang="en-US" i="0" u="none" strike="noStrike" baseline="0" dirty="0">
                <a:solidFill>
                  <a:schemeClr val="bg1"/>
                </a:solidFill>
              </a:rPr>
              <a:t>Development and testing of continuity plans.</a:t>
            </a:r>
          </a:p>
          <a:p>
            <a:pPr marR="0" lvl="1"/>
            <a:r>
              <a:rPr lang="en-US" i="0" u="none" strike="noStrike" baseline="0" dirty="0">
                <a:solidFill>
                  <a:schemeClr val="bg1"/>
                </a:solidFill>
              </a:rPr>
              <a:t>Continuous improvement and maintenance.</a:t>
            </a:r>
          </a:p>
          <a:p>
            <a:pPr marR="0" lvl="0"/>
            <a:r>
              <a:rPr lang="en-US" sz="2000" b="1" i="0" u="none" strike="noStrike" baseline="0" dirty="0">
                <a:solidFill>
                  <a:schemeClr val="bg1"/>
                </a:solidFill>
              </a:rPr>
              <a:t>Benefits:</a:t>
            </a:r>
          </a:p>
          <a:p>
            <a:pPr marR="0" lvl="1"/>
            <a:r>
              <a:rPr lang="en-US" i="0" u="none" strike="noStrike" baseline="0" dirty="0">
                <a:solidFill>
                  <a:schemeClr val="bg1"/>
                </a:solidFill>
              </a:rPr>
              <a:t>Reduces the risk of business disruption.</a:t>
            </a:r>
          </a:p>
          <a:p>
            <a:pPr marR="0" lvl="1"/>
            <a:r>
              <a:rPr lang="en-US" i="0" u="none" strike="noStrike" baseline="0" dirty="0">
                <a:solidFill>
                  <a:schemeClr val="bg1"/>
                </a:solidFill>
              </a:rPr>
              <a:t>Enhances the organization's resilience to unexpected events.</a:t>
            </a:r>
          </a:p>
        </p:txBody>
      </p:sp>
      <p:sp>
        <p:nvSpPr>
          <p:cNvPr id="41" name="Rectangle 40">
            <a:extLst>
              <a:ext uri="{FF2B5EF4-FFF2-40B4-BE49-F238E27FC236}">
                <a16:creationId xmlns:a16="http://schemas.microsoft.com/office/drawing/2014/main" id="{52467CA7-F767-4582-9BB7-0B1AF75DF7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310" y="320040"/>
            <a:ext cx="6894576" cy="6217920"/>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94036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4"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6" name="Rectangle 15">
            <a:extLst>
              <a:ext uri="{FF2B5EF4-FFF2-40B4-BE49-F238E27FC236}">
                <a16:creationId xmlns:a16="http://schemas.microsoft.com/office/drawing/2014/main" id="{011FACCD-8B95-4879-B20F-26F41E8BC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9B2A7AA-2C45-40F0-B861-4EB9AA9F6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accent1"/>
          </a:solidFill>
          <a:ln>
            <a:noFill/>
          </a:ln>
          <a:effectLst>
            <a:innerShdw blurRad="63500" dist="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B47A7-87FD-0681-316B-0EEACE068069}"/>
              </a:ext>
            </a:extLst>
          </p:cNvPr>
          <p:cNvSpPr>
            <a:spLocks noGrp="1"/>
          </p:cNvSpPr>
          <p:nvPr>
            <p:ph type="title"/>
          </p:nvPr>
        </p:nvSpPr>
        <p:spPr>
          <a:xfrm>
            <a:off x="640080" y="635508"/>
            <a:ext cx="3354470" cy="5586984"/>
          </a:xfrm>
        </p:spPr>
        <p:txBody>
          <a:bodyPr vert="horz" lIns="91440" tIns="45720" rIns="91440" bIns="45720" rtlCol="0" anchor="ctr">
            <a:normAutofit/>
          </a:bodyPr>
          <a:lstStyle/>
          <a:p>
            <a:pPr marR="0"/>
            <a:r>
              <a:rPr lang="en-US" b="1" i="0" u="none" strike="noStrike" baseline="0">
                <a:solidFill>
                  <a:srgbClr val="FFFFFF"/>
                </a:solidFill>
              </a:rPr>
              <a:t>Information Security Management</a:t>
            </a:r>
          </a:p>
        </p:txBody>
      </p:sp>
      <p:sp>
        <p:nvSpPr>
          <p:cNvPr id="20" name="Rectangle 19">
            <a:extLst>
              <a:ext uri="{FF2B5EF4-FFF2-40B4-BE49-F238E27FC236}">
                <a16:creationId xmlns:a16="http://schemas.microsoft.com/office/drawing/2014/main" id="{3CE3689C-E8F8-4542-8800-E68B764AF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46" y="0"/>
            <a:ext cx="7537704" cy="68580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2E65E35-B5E1-882B-10B8-63B86C30718E}"/>
              </a:ext>
            </a:extLst>
          </p:cNvPr>
          <p:cNvSpPr>
            <a:spLocks noGrp="1"/>
          </p:cNvSpPr>
          <p:nvPr>
            <p:ph type="body" idx="1"/>
          </p:nvPr>
        </p:nvSpPr>
        <p:spPr>
          <a:xfrm>
            <a:off x="5456262" y="793889"/>
            <a:ext cx="5935673" cy="5174774"/>
          </a:xfrm>
        </p:spPr>
        <p:txBody>
          <a:bodyPr vert="horz" lIns="91440" tIns="45720" rIns="91440" bIns="45720" rtlCol="0" anchor="ctr">
            <a:normAutofit/>
          </a:bodyPr>
          <a:lstStyle/>
          <a:p>
            <a:pPr marL="0" marR="0" lvl="0" indent="0">
              <a:buNone/>
            </a:pPr>
            <a:r>
              <a:rPr lang="en-US" sz="2000" b="1" i="0" u="none" strike="noStrike" baseline="0" dirty="0">
                <a:solidFill>
                  <a:schemeClr val="bg1"/>
                </a:solidFill>
              </a:rPr>
              <a:t>Information Security Management</a:t>
            </a:r>
            <a:r>
              <a:rPr lang="en-US" sz="2000" b="0" i="0" u="none" strike="noStrike" baseline="0" dirty="0">
                <a:solidFill>
                  <a:schemeClr val="bg1"/>
                </a:solidFill>
              </a:rPr>
              <a:t> </a:t>
            </a:r>
            <a:r>
              <a:rPr lang="en-US" sz="2000" b="0" i="1" u="none" strike="noStrike" baseline="0" dirty="0">
                <a:solidFill>
                  <a:schemeClr val="bg1"/>
                </a:solidFill>
              </a:rPr>
              <a:t>safeguards the confidentiality, integrity, and availability of an organization's information. To manage and mitigate the risks associated with information security.</a:t>
            </a:r>
          </a:p>
          <a:p>
            <a:pPr marR="0" lvl="0"/>
            <a:r>
              <a:rPr lang="en-US" sz="2000" b="1" i="0" u="none" strike="noStrike" baseline="0" dirty="0">
                <a:solidFill>
                  <a:schemeClr val="bg1"/>
                </a:solidFill>
              </a:rPr>
              <a:t>Key Activities:</a:t>
            </a:r>
          </a:p>
          <a:p>
            <a:pPr marR="0" lvl="1"/>
            <a:r>
              <a:rPr lang="en-US" i="0" u="none" strike="noStrike" baseline="0" dirty="0">
                <a:solidFill>
                  <a:schemeClr val="bg1"/>
                </a:solidFill>
              </a:rPr>
              <a:t>Risk assessment and management.</a:t>
            </a:r>
          </a:p>
          <a:p>
            <a:pPr marR="0" lvl="1"/>
            <a:r>
              <a:rPr lang="en-US" i="0" u="none" strike="noStrike" baseline="0" dirty="0">
                <a:solidFill>
                  <a:schemeClr val="bg1"/>
                </a:solidFill>
              </a:rPr>
              <a:t>Security policy development and enforcement.</a:t>
            </a:r>
          </a:p>
          <a:p>
            <a:pPr marR="0" lvl="1"/>
            <a:r>
              <a:rPr lang="en-US" i="0" u="none" strike="noStrike" baseline="0" dirty="0">
                <a:solidFill>
                  <a:schemeClr val="bg1"/>
                </a:solidFill>
              </a:rPr>
              <a:t>Incident response and monitoring.</a:t>
            </a:r>
          </a:p>
          <a:p>
            <a:pPr marR="0" lvl="0"/>
            <a:r>
              <a:rPr lang="en-US" sz="2000" b="1" i="0" u="none" strike="noStrike" baseline="0" dirty="0">
                <a:solidFill>
                  <a:schemeClr val="bg1"/>
                </a:solidFill>
              </a:rPr>
              <a:t>Benefits:</a:t>
            </a:r>
          </a:p>
          <a:p>
            <a:pPr marR="0" lvl="1"/>
            <a:r>
              <a:rPr lang="en-US" i="0" u="none" strike="noStrike" baseline="0" dirty="0">
                <a:solidFill>
                  <a:schemeClr val="bg1"/>
                </a:solidFill>
              </a:rPr>
              <a:t>Protects sensitive information from unauthorized access.</a:t>
            </a:r>
          </a:p>
          <a:p>
            <a:pPr marR="0" lvl="1"/>
            <a:r>
              <a:rPr lang="en-US" i="0" u="none" strike="noStrike" baseline="0" dirty="0">
                <a:solidFill>
                  <a:schemeClr val="bg1"/>
                </a:solidFill>
              </a:rPr>
              <a:t>Maintains trust and credibility with stakeholders</a:t>
            </a:r>
            <a:r>
              <a:rPr lang="en-US" b="1" i="0" u="none" strike="noStrike" baseline="0" dirty="0">
                <a:solidFill>
                  <a:schemeClr val="bg1"/>
                </a:solidFill>
              </a:rPr>
              <a:t>.</a:t>
            </a:r>
          </a:p>
        </p:txBody>
      </p:sp>
      <p:sp>
        <p:nvSpPr>
          <p:cNvPr id="22" name="Rectangle 21">
            <a:extLst>
              <a:ext uri="{FF2B5EF4-FFF2-40B4-BE49-F238E27FC236}">
                <a16:creationId xmlns:a16="http://schemas.microsoft.com/office/drawing/2014/main" id="{52467CA7-F767-4582-9BB7-0B1AF75DF7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310" y="320040"/>
            <a:ext cx="6894576" cy="6217920"/>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011694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4"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6" name="Rectangle 15">
            <a:extLst>
              <a:ext uri="{FF2B5EF4-FFF2-40B4-BE49-F238E27FC236}">
                <a16:creationId xmlns:a16="http://schemas.microsoft.com/office/drawing/2014/main" id="{011FACCD-8B95-4879-B20F-26F41E8BC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9B2A7AA-2C45-40F0-B861-4EB9AA9F6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accent1"/>
          </a:solidFill>
          <a:ln>
            <a:noFill/>
          </a:ln>
          <a:effectLst>
            <a:innerShdw blurRad="63500" dist="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80675-74A7-AE91-8014-E1FD869A2377}"/>
              </a:ext>
            </a:extLst>
          </p:cNvPr>
          <p:cNvSpPr>
            <a:spLocks noGrp="1"/>
          </p:cNvSpPr>
          <p:nvPr>
            <p:ph type="title"/>
          </p:nvPr>
        </p:nvSpPr>
        <p:spPr>
          <a:xfrm>
            <a:off x="640080" y="635508"/>
            <a:ext cx="3354470" cy="5586984"/>
          </a:xfrm>
        </p:spPr>
        <p:txBody>
          <a:bodyPr vert="horz" lIns="91440" tIns="45720" rIns="91440" bIns="45720" rtlCol="0" anchor="ctr">
            <a:normAutofit/>
          </a:bodyPr>
          <a:lstStyle/>
          <a:p>
            <a:pPr marR="0"/>
            <a:r>
              <a:rPr lang="en-US" b="1" i="0" u="none" strike="noStrike" baseline="0">
                <a:solidFill>
                  <a:srgbClr val="FFFFFF"/>
                </a:solidFill>
              </a:rPr>
              <a:t>Supplier Management</a:t>
            </a:r>
          </a:p>
        </p:txBody>
      </p:sp>
      <p:sp>
        <p:nvSpPr>
          <p:cNvPr id="20" name="Rectangle 19">
            <a:extLst>
              <a:ext uri="{FF2B5EF4-FFF2-40B4-BE49-F238E27FC236}">
                <a16:creationId xmlns:a16="http://schemas.microsoft.com/office/drawing/2014/main" id="{3CE3689C-E8F8-4542-8800-E68B764AF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46" y="0"/>
            <a:ext cx="7537704" cy="68580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D4052DCF-F1BF-F584-4ADF-37C1B710F096}"/>
              </a:ext>
            </a:extLst>
          </p:cNvPr>
          <p:cNvSpPr>
            <a:spLocks noGrp="1"/>
          </p:cNvSpPr>
          <p:nvPr>
            <p:ph type="body" idx="1"/>
          </p:nvPr>
        </p:nvSpPr>
        <p:spPr>
          <a:xfrm>
            <a:off x="5456262" y="793889"/>
            <a:ext cx="5935673" cy="5174774"/>
          </a:xfrm>
        </p:spPr>
        <p:txBody>
          <a:bodyPr vert="horz" lIns="91440" tIns="45720" rIns="91440" bIns="45720" rtlCol="0" anchor="ctr">
            <a:normAutofit/>
          </a:bodyPr>
          <a:lstStyle/>
          <a:p>
            <a:pPr marL="0" marR="0" lvl="0" indent="0">
              <a:buNone/>
            </a:pPr>
            <a:r>
              <a:rPr lang="en-US" sz="2000" b="1" u="none" strike="noStrike" baseline="0" dirty="0">
                <a:solidFill>
                  <a:schemeClr val="bg1"/>
                </a:solidFill>
              </a:rPr>
              <a:t>Supplier Management</a:t>
            </a:r>
            <a:r>
              <a:rPr lang="en-US" sz="2000" b="0" u="none" strike="noStrike" baseline="0" dirty="0">
                <a:solidFill>
                  <a:schemeClr val="bg1"/>
                </a:solidFill>
              </a:rPr>
              <a:t> </a:t>
            </a:r>
            <a:r>
              <a:rPr lang="en-US" sz="2000" b="0" i="1" u="none" strike="noStrike" baseline="0" dirty="0">
                <a:solidFill>
                  <a:schemeClr val="bg1"/>
                </a:solidFill>
              </a:rPr>
              <a:t>is the process of managing suppliers and the services they provide to ensure value for the business. To create and maintain positive relationships with suppliers and optimize the value they deliver.</a:t>
            </a:r>
          </a:p>
          <a:p>
            <a:pPr marR="0" lvl="0"/>
            <a:r>
              <a:rPr lang="en-US" sz="2000" b="1" i="0" u="none" strike="noStrike" baseline="0" dirty="0">
                <a:solidFill>
                  <a:schemeClr val="bg1"/>
                </a:solidFill>
              </a:rPr>
              <a:t>Key Activities:</a:t>
            </a:r>
          </a:p>
          <a:p>
            <a:pPr marR="0" lvl="1"/>
            <a:r>
              <a:rPr lang="en-US" i="0" u="none" strike="noStrike" baseline="0" dirty="0">
                <a:solidFill>
                  <a:schemeClr val="bg1"/>
                </a:solidFill>
              </a:rPr>
              <a:t>Supplier evaluation and selection.</a:t>
            </a:r>
          </a:p>
          <a:p>
            <a:pPr marR="0" lvl="1"/>
            <a:r>
              <a:rPr lang="en-US" i="0" u="none" strike="noStrike" baseline="0" dirty="0">
                <a:solidFill>
                  <a:schemeClr val="bg1"/>
                </a:solidFill>
              </a:rPr>
              <a:t>Contract negotiation and management.</a:t>
            </a:r>
          </a:p>
          <a:p>
            <a:pPr marR="0" lvl="1"/>
            <a:r>
              <a:rPr lang="en-US" i="0" u="none" strike="noStrike" baseline="0" dirty="0">
                <a:solidFill>
                  <a:schemeClr val="bg1"/>
                </a:solidFill>
              </a:rPr>
              <a:t>Performance monitoring and improvement.</a:t>
            </a:r>
          </a:p>
          <a:p>
            <a:pPr marR="0" lvl="0"/>
            <a:r>
              <a:rPr lang="en-US" sz="2000" b="1" i="0" u="none" strike="noStrike" baseline="0" dirty="0">
                <a:solidFill>
                  <a:schemeClr val="bg1"/>
                </a:solidFill>
              </a:rPr>
              <a:t>Benefits:</a:t>
            </a:r>
          </a:p>
          <a:p>
            <a:pPr marR="0" lvl="1"/>
            <a:r>
              <a:rPr lang="en-US" i="0" u="none" strike="noStrike" baseline="0" dirty="0">
                <a:solidFill>
                  <a:schemeClr val="bg1"/>
                </a:solidFill>
              </a:rPr>
              <a:t>Enhances the quality and cost-effectiveness of external services.</a:t>
            </a:r>
          </a:p>
          <a:p>
            <a:pPr marR="0" lvl="1"/>
            <a:r>
              <a:rPr lang="en-US" i="0" u="none" strike="noStrike" baseline="0" dirty="0">
                <a:solidFill>
                  <a:schemeClr val="bg1"/>
                </a:solidFill>
              </a:rPr>
              <a:t>Minimizes risks associated with supplier relationships.</a:t>
            </a:r>
          </a:p>
        </p:txBody>
      </p:sp>
      <p:sp>
        <p:nvSpPr>
          <p:cNvPr id="22" name="Rectangle 21">
            <a:extLst>
              <a:ext uri="{FF2B5EF4-FFF2-40B4-BE49-F238E27FC236}">
                <a16:creationId xmlns:a16="http://schemas.microsoft.com/office/drawing/2014/main" id="{52467CA7-F767-4582-9BB7-0B1AF75DF7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310" y="320040"/>
            <a:ext cx="6894576" cy="6217920"/>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109862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6"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7" name="Rectangle 15">
            <a:extLst>
              <a:ext uri="{FF2B5EF4-FFF2-40B4-BE49-F238E27FC236}">
                <a16:creationId xmlns:a16="http://schemas.microsoft.com/office/drawing/2014/main" id="{011FACCD-8B95-4879-B20F-26F41E8BC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E9B2A7AA-2C45-40F0-B861-4EB9AA9F6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accent1"/>
          </a:solidFill>
          <a:ln>
            <a:noFill/>
          </a:ln>
          <a:effectLst>
            <a:innerShdw blurRad="63500" dist="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0F2261-9605-D4F3-5BBB-8509513E9C83}"/>
              </a:ext>
            </a:extLst>
          </p:cNvPr>
          <p:cNvSpPr>
            <a:spLocks noGrp="1"/>
          </p:cNvSpPr>
          <p:nvPr>
            <p:ph type="title"/>
          </p:nvPr>
        </p:nvSpPr>
        <p:spPr>
          <a:xfrm>
            <a:off x="640080" y="635508"/>
            <a:ext cx="3354470" cy="5586984"/>
          </a:xfrm>
        </p:spPr>
        <p:txBody>
          <a:bodyPr vert="horz" lIns="91440" tIns="45720" rIns="91440" bIns="45720" rtlCol="0" anchor="ctr">
            <a:normAutofit/>
          </a:bodyPr>
          <a:lstStyle/>
          <a:p>
            <a:pPr marR="0"/>
            <a:r>
              <a:rPr lang="en-US" sz="4800" b="1" i="0" u="none" strike="noStrike" baseline="0" dirty="0">
                <a:solidFill>
                  <a:srgbClr val="FFFFFF"/>
                </a:solidFill>
              </a:rPr>
              <a:t>Service Design Benefits</a:t>
            </a:r>
            <a:endParaRPr lang="en-US" sz="4800" b="0" i="0" u="none" strike="noStrike" baseline="0" dirty="0">
              <a:solidFill>
                <a:srgbClr val="FFFFFF"/>
              </a:solidFill>
            </a:endParaRPr>
          </a:p>
        </p:txBody>
      </p:sp>
      <p:sp>
        <p:nvSpPr>
          <p:cNvPr id="15" name="Rectangle 19">
            <a:extLst>
              <a:ext uri="{FF2B5EF4-FFF2-40B4-BE49-F238E27FC236}">
                <a16:creationId xmlns:a16="http://schemas.microsoft.com/office/drawing/2014/main" id="{3CE3689C-E8F8-4542-8800-E68B764AF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46" y="0"/>
            <a:ext cx="7537704" cy="68580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FD5E73EE-F817-8B76-CD61-FF6520DC988B}"/>
              </a:ext>
            </a:extLst>
          </p:cNvPr>
          <p:cNvSpPr>
            <a:spLocks noGrp="1"/>
          </p:cNvSpPr>
          <p:nvPr>
            <p:ph type="body" idx="1"/>
          </p:nvPr>
        </p:nvSpPr>
        <p:spPr>
          <a:xfrm>
            <a:off x="5456262" y="793889"/>
            <a:ext cx="5935673" cy="5174774"/>
          </a:xfrm>
        </p:spPr>
        <p:txBody>
          <a:bodyPr vert="horz" lIns="91440" tIns="45720" rIns="91440" bIns="45720" rtlCol="0" anchor="ctr">
            <a:normAutofit/>
          </a:bodyPr>
          <a:lstStyle/>
          <a:p>
            <a:pPr marR="0" lvl="0"/>
            <a:r>
              <a:rPr lang="en-US" sz="2000" b="1" i="0" u="none" strike="noStrike" baseline="0">
                <a:solidFill>
                  <a:schemeClr val="bg1"/>
                </a:solidFill>
              </a:rPr>
              <a:t>Alignment with Business Goals: </a:t>
            </a:r>
            <a:r>
              <a:rPr lang="en-US" sz="2000" i="1" u="none" strike="noStrike" baseline="0">
                <a:solidFill>
                  <a:schemeClr val="bg1"/>
                </a:solidFill>
              </a:rPr>
              <a:t>Ensures that designed services contribute to the achievement of strategic business objectives.</a:t>
            </a:r>
          </a:p>
          <a:p>
            <a:pPr marR="0" lvl="0"/>
            <a:r>
              <a:rPr lang="en-US" sz="2000" b="1" i="0" u="none" strike="noStrike" baseline="0">
                <a:solidFill>
                  <a:schemeClr val="bg1"/>
                </a:solidFill>
              </a:rPr>
              <a:t>Efficiency and Effectiveness:</a:t>
            </a:r>
            <a:r>
              <a:rPr lang="en-US" sz="2000" b="1" i="1" u="none" strike="noStrike" baseline="0">
                <a:solidFill>
                  <a:schemeClr val="bg1"/>
                </a:solidFill>
              </a:rPr>
              <a:t> </a:t>
            </a:r>
            <a:r>
              <a:rPr lang="en-US" sz="2000" i="1" u="none" strike="noStrike" baseline="0">
                <a:solidFill>
                  <a:schemeClr val="bg1"/>
                </a:solidFill>
              </a:rPr>
              <a:t>Enhances the efficiency and effectiveness of service delivery through well-designed processes.</a:t>
            </a:r>
          </a:p>
          <a:p>
            <a:pPr marR="0" lvl="0"/>
            <a:r>
              <a:rPr lang="en-US" sz="2000" b="1" i="0" u="none" strike="noStrike" baseline="0">
                <a:solidFill>
                  <a:schemeClr val="bg1"/>
                </a:solidFill>
              </a:rPr>
              <a:t>Risk Management:</a:t>
            </a:r>
            <a:r>
              <a:rPr lang="en-US" sz="2000" b="1" i="1" u="none" strike="noStrike" baseline="0">
                <a:solidFill>
                  <a:schemeClr val="bg1"/>
                </a:solidFill>
              </a:rPr>
              <a:t> </a:t>
            </a:r>
            <a:r>
              <a:rPr lang="en-US" sz="2000" i="1" u="none" strike="noStrike" baseline="0">
                <a:solidFill>
                  <a:schemeClr val="bg1"/>
                </a:solidFill>
              </a:rPr>
              <a:t>Mitigates risks associated with service design, ensuring a more robust and reliable IT environment.</a:t>
            </a:r>
          </a:p>
          <a:p>
            <a:pPr marL="0" marR="0" lvl="0" indent="0"/>
            <a:endParaRPr lang="en-US" sz="2000" i="1">
              <a:solidFill>
                <a:schemeClr val="bg1"/>
              </a:solidFill>
            </a:endParaRPr>
          </a:p>
          <a:p>
            <a:pPr marL="0" marR="0" lvl="0" indent="0"/>
            <a:r>
              <a:rPr lang="en-US" sz="2000" b="1" i="0" u="none" strike="noStrike" baseline="0">
                <a:solidFill>
                  <a:schemeClr val="bg1"/>
                </a:solidFill>
              </a:rPr>
              <a:t>In summary, Service Design plays a pivotal role in shaping the structure and attributes of IT services, laying the groundwork for successful implementation in the subsequent stages of the ITIL service lifecycle.</a:t>
            </a:r>
          </a:p>
        </p:txBody>
      </p:sp>
      <p:sp>
        <p:nvSpPr>
          <p:cNvPr id="17" name="Rectangle 21">
            <a:extLst>
              <a:ext uri="{FF2B5EF4-FFF2-40B4-BE49-F238E27FC236}">
                <a16:creationId xmlns:a16="http://schemas.microsoft.com/office/drawing/2014/main" id="{52467CA7-F767-4582-9BB7-0B1AF75DF7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310" y="320040"/>
            <a:ext cx="6894576" cy="6217920"/>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373678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8" name="Picture 27">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9" name="Rectangle 28">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30" name="Picture 29">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1" name="Picture 30">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33" name="Straight Connector 32">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35" name="Rectangle 34">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FA73C7-7395-D106-8D7D-B42D6C39F0E8}"/>
              </a:ext>
            </a:extLst>
          </p:cNvPr>
          <p:cNvSpPr>
            <a:spLocks noGrp="1"/>
          </p:cNvSpPr>
          <p:nvPr>
            <p:ph type="title"/>
          </p:nvPr>
        </p:nvSpPr>
        <p:spPr>
          <a:xfrm>
            <a:off x="804421" y="796374"/>
            <a:ext cx="10583158" cy="880027"/>
          </a:xfrm>
        </p:spPr>
        <p:txBody>
          <a:bodyPr vert="horz" lIns="91440" tIns="45720" rIns="91440" bIns="45720" rtlCol="0" anchor="ctr">
            <a:normAutofit/>
          </a:bodyPr>
          <a:lstStyle/>
          <a:p>
            <a:pPr marR="0"/>
            <a:r>
              <a:rPr lang="en-US" b="1" i="0" u="none" strike="noStrike" baseline="0" dirty="0">
                <a:solidFill>
                  <a:srgbClr val="FFFFFF"/>
                </a:solidFill>
              </a:rPr>
              <a:t>Assessment 1</a:t>
            </a:r>
          </a:p>
        </p:txBody>
      </p:sp>
      <p:sp>
        <p:nvSpPr>
          <p:cNvPr id="39" name="Rectangle 38">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41" name="Rectangle 40">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FE13AA09-0714-359C-AB6E-A06B0B6F4CDD}"/>
              </a:ext>
            </a:extLst>
          </p:cNvPr>
          <p:cNvSpPr>
            <a:spLocks noGrp="1"/>
          </p:cNvSpPr>
          <p:nvPr>
            <p:ph type="body" idx="1"/>
          </p:nvPr>
        </p:nvSpPr>
        <p:spPr>
          <a:xfrm>
            <a:off x="1295401" y="2612256"/>
            <a:ext cx="9601196" cy="3263612"/>
          </a:xfrm>
        </p:spPr>
        <p:txBody>
          <a:bodyPr vert="horz" lIns="91440" tIns="45720" rIns="91440" bIns="45720" rtlCol="0" anchor="t">
            <a:normAutofit/>
          </a:bodyPr>
          <a:lstStyle/>
          <a:p>
            <a:pPr marR="0" lvl="0"/>
            <a:r>
              <a:rPr lang="en-US" b="1" i="0" u="none" strike="noStrike" baseline="0" dirty="0"/>
              <a:t>Question:</a:t>
            </a:r>
            <a:r>
              <a:rPr lang="en-US" b="0" i="0" u="none" strike="noStrike" baseline="0" dirty="0"/>
              <a:t> Explain the significance of the Service Design Package (SDP) in ITIL Service Design. How does the SDP contribute to the successful design and transition of IT services?</a:t>
            </a:r>
          </a:p>
          <a:p>
            <a:pPr marR="0" lvl="1"/>
            <a:r>
              <a:rPr lang="en-US" b="1" i="0" u="none" strike="noStrike" baseline="0" dirty="0"/>
              <a:t>Answer:</a:t>
            </a:r>
            <a:r>
              <a:rPr lang="en-US" b="0" i="0" u="none" strike="noStrike" baseline="0" dirty="0"/>
              <a:t> The Service Design Package (SDP) is a comprehensive document that captures the specifications and requirements for the design and transition of a new or changed IT service. It includes information on service scope, business requirements, and design specifications. The SDP is crucial for ensuring a clear and well-documented path from design to deployment, minimizing risks and ensuring alignment with business objectives.</a:t>
            </a:r>
          </a:p>
        </p:txBody>
      </p:sp>
    </p:spTree>
    <p:extLst>
      <p:ext uri="{BB962C8B-B14F-4D97-AF65-F5344CB8AC3E}">
        <p14:creationId xmlns:p14="http://schemas.microsoft.com/office/powerpoint/2010/main" val="17879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4"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6" name="Rectangle 15">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B317AC-7CCD-8CEF-4689-9767F5CC4A12}"/>
              </a:ext>
            </a:extLst>
          </p:cNvPr>
          <p:cNvSpPr>
            <a:spLocks noGrp="1"/>
          </p:cNvSpPr>
          <p:nvPr>
            <p:ph type="title"/>
          </p:nvPr>
        </p:nvSpPr>
        <p:spPr>
          <a:xfrm>
            <a:off x="804421" y="796374"/>
            <a:ext cx="10583158" cy="880027"/>
          </a:xfrm>
        </p:spPr>
        <p:txBody>
          <a:bodyPr vert="horz" lIns="91440" tIns="45720" rIns="91440" bIns="45720" rtlCol="0" anchor="ctr">
            <a:normAutofit/>
          </a:bodyPr>
          <a:lstStyle/>
          <a:p>
            <a:pPr marR="0"/>
            <a:r>
              <a:rPr lang="en-US" b="1" i="0" u="none" strike="noStrike" baseline="0" dirty="0">
                <a:solidFill>
                  <a:srgbClr val="FFFFFF"/>
                </a:solidFill>
              </a:rPr>
              <a:t>Assessment 2</a:t>
            </a:r>
          </a:p>
        </p:txBody>
      </p:sp>
      <p:sp>
        <p:nvSpPr>
          <p:cNvPr id="20" name="Rectangle 19">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002E33CC-B366-9EDE-B3DB-938CB86EB6B8}"/>
              </a:ext>
            </a:extLst>
          </p:cNvPr>
          <p:cNvSpPr>
            <a:spLocks noGrp="1"/>
          </p:cNvSpPr>
          <p:nvPr>
            <p:ph type="body" idx="1"/>
          </p:nvPr>
        </p:nvSpPr>
        <p:spPr>
          <a:xfrm>
            <a:off x="1295401" y="2612256"/>
            <a:ext cx="9601196" cy="3263612"/>
          </a:xfrm>
        </p:spPr>
        <p:txBody>
          <a:bodyPr vert="horz" lIns="91440" tIns="45720" rIns="91440" bIns="45720" rtlCol="0" anchor="t">
            <a:normAutofit/>
          </a:bodyPr>
          <a:lstStyle/>
          <a:p>
            <a:pPr marR="0" lvl="0"/>
            <a:r>
              <a:rPr lang="en-US" b="1" i="0" u="none" strike="noStrike" baseline="0" dirty="0"/>
              <a:t>Question:</a:t>
            </a:r>
            <a:r>
              <a:rPr lang="en-US" b="0" i="0" u="none" strike="noStrike" baseline="0" dirty="0"/>
              <a:t> Describe the role of Availability Management in ITIL Service Design. How does Availability Management contribute to designing IT services that meet business needs?</a:t>
            </a:r>
          </a:p>
          <a:p>
            <a:pPr marR="0" lvl="1"/>
            <a:r>
              <a:rPr lang="en-US" b="1" i="0" u="none" strike="noStrike" baseline="0" dirty="0"/>
              <a:t>Answer:</a:t>
            </a:r>
            <a:r>
              <a:rPr lang="en-US" b="0" i="0" u="none" strike="noStrike" baseline="0" dirty="0"/>
              <a:t> Availability Management ensures that IT services are designed to meet agreed-upon availability targets and business requirements. It involves activities such as risk assessment, capacity planning, and designing for resilience. The goal is to minimize service downtime and disruptions, thereby enhancing the overall reliability and availability of IT services to support business operations.</a:t>
            </a:r>
          </a:p>
        </p:txBody>
      </p:sp>
    </p:spTree>
    <p:extLst>
      <p:ext uri="{BB962C8B-B14F-4D97-AF65-F5344CB8AC3E}">
        <p14:creationId xmlns:p14="http://schemas.microsoft.com/office/powerpoint/2010/main" val="4164392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4"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6" name="Rectangle 15">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E47895-0B7A-859F-7FF1-9128CADAAE01}"/>
              </a:ext>
            </a:extLst>
          </p:cNvPr>
          <p:cNvSpPr>
            <a:spLocks noGrp="1"/>
          </p:cNvSpPr>
          <p:nvPr>
            <p:ph type="title"/>
          </p:nvPr>
        </p:nvSpPr>
        <p:spPr>
          <a:xfrm>
            <a:off x="804421" y="796374"/>
            <a:ext cx="10583158" cy="880027"/>
          </a:xfrm>
        </p:spPr>
        <p:txBody>
          <a:bodyPr vert="horz" lIns="91440" tIns="45720" rIns="91440" bIns="45720" rtlCol="0" anchor="ctr">
            <a:normAutofit/>
          </a:bodyPr>
          <a:lstStyle/>
          <a:p>
            <a:pPr marR="0"/>
            <a:r>
              <a:rPr lang="en-US" b="1" i="0" u="none" strike="noStrike" baseline="0" dirty="0">
                <a:solidFill>
                  <a:srgbClr val="FFFFFF"/>
                </a:solidFill>
              </a:rPr>
              <a:t>Assessment 3</a:t>
            </a:r>
          </a:p>
        </p:txBody>
      </p:sp>
      <p:sp>
        <p:nvSpPr>
          <p:cNvPr id="20" name="Rectangle 19">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B3E8BA9E-B324-DBDF-9D7A-1EB60F7BB2C9}"/>
              </a:ext>
            </a:extLst>
          </p:cNvPr>
          <p:cNvSpPr>
            <a:spLocks noGrp="1"/>
          </p:cNvSpPr>
          <p:nvPr>
            <p:ph type="body" idx="1"/>
          </p:nvPr>
        </p:nvSpPr>
        <p:spPr>
          <a:xfrm>
            <a:off x="1295401" y="2612256"/>
            <a:ext cx="9601196" cy="3263612"/>
          </a:xfrm>
        </p:spPr>
        <p:txBody>
          <a:bodyPr vert="horz" lIns="91440" tIns="45720" rIns="91440" bIns="45720" rtlCol="0" anchor="t">
            <a:normAutofit/>
          </a:bodyPr>
          <a:lstStyle/>
          <a:p>
            <a:pPr marR="0" lvl="0"/>
            <a:r>
              <a:rPr lang="en-US" b="1" i="0" u="none" strike="noStrike" baseline="0" dirty="0"/>
              <a:t>Question:</a:t>
            </a:r>
            <a:r>
              <a:rPr lang="en-US" b="0" i="0" u="none" strike="noStrike" baseline="0" dirty="0"/>
              <a:t> Explain the concept of Service Level Management (SLM) in the Service Design phase of ITIL. How does SLM contribute to aligning IT services with business needs?</a:t>
            </a:r>
          </a:p>
          <a:p>
            <a:pPr marR="0" lvl="1"/>
            <a:r>
              <a:rPr lang="en-US" b="1" i="0" u="none" strike="noStrike" baseline="0" dirty="0"/>
              <a:t>Answer: </a:t>
            </a:r>
            <a:r>
              <a:rPr lang="en-US" b="0" i="0" u="none" strike="noStrike" baseline="0" dirty="0"/>
              <a:t>Service Level Management (SLM) is responsible for negotiating, defining, and documenting Service Level Agreements (SLAs) to align IT services with business needs. SLM ensures that agreed-upon service levels are achievable and can be monitored and reported on. By establishing clear expectations and metrics, SLM contributes to the design of services that meet or exceed customer and business requirements</a:t>
            </a:r>
            <a:r>
              <a:rPr lang="en-US" b="1" i="0" u="none" strike="noStrike" baseline="0" dirty="0"/>
              <a:t>.</a:t>
            </a:r>
          </a:p>
        </p:txBody>
      </p:sp>
    </p:spTree>
    <p:extLst>
      <p:ext uri="{BB962C8B-B14F-4D97-AF65-F5344CB8AC3E}">
        <p14:creationId xmlns:p14="http://schemas.microsoft.com/office/powerpoint/2010/main" val="2120018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4"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6" name="Rectangle 15">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0FE8DE-B254-0473-5738-FF62355AB475}"/>
              </a:ext>
            </a:extLst>
          </p:cNvPr>
          <p:cNvSpPr>
            <a:spLocks noGrp="1"/>
          </p:cNvSpPr>
          <p:nvPr>
            <p:ph type="title"/>
          </p:nvPr>
        </p:nvSpPr>
        <p:spPr>
          <a:xfrm>
            <a:off x="804421" y="796374"/>
            <a:ext cx="10583158" cy="880027"/>
          </a:xfrm>
        </p:spPr>
        <p:txBody>
          <a:bodyPr vert="horz" lIns="91440" tIns="45720" rIns="91440" bIns="45720" rtlCol="0" anchor="ctr">
            <a:normAutofit/>
          </a:bodyPr>
          <a:lstStyle/>
          <a:p>
            <a:pPr marR="0"/>
            <a:r>
              <a:rPr lang="en-US" b="1" i="0" u="none" strike="noStrike" baseline="0" dirty="0">
                <a:solidFill>
                  <a:srgbClr val="FFFFFF"/>
                </a:solidFill>
              </a:rPr>
              <a:t>Assessment 4</a:t>
            </a:r>
          </a:p>
        </p:txBody>
      </p:sp>
      <p:sp>
        <p:nvSpPr>
          <p:cNvPr id="20" name="Rectangle 19">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BF7ED2CE-8309-2877-9B16-F64872472EBD}"/>
              </a:ext>
            </a:extLst>
          </p:cNvPr>
          <p:cNvSpPr>
            <a:spLocks noGrp="1"/>
          </p:cNvSpPr>
          <p:nvPr>
            <p:ph type="body" idx="1"/>
          </p:nvPr>
        </p:nvSpPr>
        <p:spPr>
          <a:xfrm>
            <a:off x="1295401" y="2612256"/>
            <a:ext cx="9601196" cy="3263612"/>
          </a:xfrm>
        </p:spPr>
        <p:txBody>
          <a:bodyPr vert="horz" lIns="91440" tIns="45720" rIns="91440" bIns="45720" rtlCol="0" anchor="t">
            <a:normAutofit/>
          </a:bodyPr>
          <a:lstStyle/>
          <a:p>
            <a:pPr marR="0" lvl="0"/>
            <a:r>
              <a:rPr lang="en-US" b="1" i="0" u="none" strike="noStrike" baseline="0" dirty="0"/>
              <a:t>Question:</a:t>
            </a:r>
            <a:r>
              <a:rPr lang="en-US" b="0" i="0" u="none" strike="noStrike" baseline="0" dirty="0"/>
              <a:t> Discuss the importance of Information Security Management in the Service Design phase. How does Information Security Management contribute to designing secure IT services?</a:t>
            </a:r>
          </a:p>
          <a:p>
            <a:pPr marR="0" lvl="1"/>
            <a:r>
              <a:rPr lang="en-US" b="1" i="0" u="none" strike="noStrike" baseline="0" dirty="0"/>
              <a:t>Answer: </a:t>
            </a:r>
            <a:r>
              <a:rPr lang="en-US" b="0" i="0" u="none" strike="noStrike" baseline="0" dirty="0"/>
              <a:t>Information Security Management focuses on protecting the confidentiality, integrity, and availability of information assets. In the Service Design phase, it ensures that security considerations are integrated into the design of IT services. This includes risk assessments, development of security policies, and implementation of controls to safeguard sensitive information and maintain the trust of stakeholders.</a:t>
            </a:r>
            <a:endParaRPr lang="en-US" b="1" i="0" u="none" strike="noStrike" baseline="0" dirty="0"/>
          </a:p>
        </p:txBody>
      </p:sp>
    </p:spTree>
    <p:extLst>
      <p:ext uri="{BB962C8B-B14F-4D97-AF65-F5344CB8AC3E}">
        <p14:creationId xmlns:p14="http://schemas.microsoft.com/office/powerpoint/2010/main" val="1628969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6"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7" name="Rectangle 15">
            <a:extLst>
              <a:ext uri="{FF2B5EF4-FFF2-40B4-BE49-F238E27FC236}">
                <a16:creationId xmlns:a16="http://schemas.microsoft.com/office/drawing/2014/main" id="{011FACCD-8B95-4879-B20F-26F41E8BC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E9B2A7AA-2C45-40F0-B861-4EB9AA9F6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accent1"/>
          </a:solidFill>
          <a:ln>
            <a:noFill/>
          </a:ln>
          <a:effectLst>
            <a:innerShdw blurRad="63500" dist="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764C80-A952-2B25-3D1B-F26A9D3C4A38}"/>
              </a:ext>
            </a:extLst>
          </p:cNvPr>
          <p:cNvSpPr>
            <a:spLocks noGrp="1"/>
          </p:cNvSpPr>
          <p:nvPr>
            <p:ph type="title"/>
          </p:nvPr>
        </p:nvSpPr>
        <p:spPr>
          <a:xfrm>
            <a:off x="640080" y="635508"/>
            <a:ext cx="3354470" cy="5586984"/>
          </a:xfrm>
        </p:spPr>
        <p:txBody>
          <a:bodyPr vert="horz" lIns="91440" tIns="45720" rIns="91440" bIns="45720" rtlCol="0" anchor="ctr">
            <a:normAutofit/>
          </a:bodyPr>
          <a:lstStyle/>
          <a:p>
            <a:pPr marR="0"/>
            <a:r>
              <a:rPr lang="en-US" sz="4800" b="1" i="0" u="none" strike="noStrike" baseline="0" dirty="0">
                <a:solidFill>
                  <a:srgbClr val="FFFFFF"/>
                </a:solidFill>
              </a:rPr>
              <a:t>Key Principles of SDLC</a:t>
            </a:r>
            <a:endParaRPr lang="en-US" sz="4800" b="0" i="0" u="none" strike="noStrike" baseline="0" dirty="0">
              <a:solidFill>
                <a:srgbClr val="FFFFFF"/>
              </a:solidFill>
            </a:endParaRPr>
          </a:p>
        </p:txBody>
      </p:sp>
      <p:sp>
        <p:nvSpPr>
          <p:cNvPr id="15" name="Rectangle 19">
            <a:extLst>
              <a:ext uri="{FF2B5EF4-FFF2-40B4-BE49-F238E27FC236}">
                <a16:creationId xmlns:a16="http://schemas.microsoft.com/office/drawing/2014/main" id="{3CE3689C-E8F8-4542-8800-E68B764AF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46" y="0"/>
            <a:ext cx="7537704" cy="68580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FB28BD77-25C9-7CEB-72D3-249379AD27A1}"/>
              </a:ext>
            </a:extLst>
          </p:cNvPr>
          <p:cNvSpPr>
            <a:spLocks noGrp="1"/>
          </p:cNvSpPr>
          <p:nvPr>
            <p:ph type="body" idx="1"/>
          </p:nvPr>
        </p:nvSpPr>
        <p:spPr>
          <a:xfrm>
            <a:off x="5456262" y="793889"/>
            <a:ext cx="5935673" cy="5174774"/>
          </a:xfrm>
        </p:spPr>
        <p:txBody>
          <a:bodyPr vert="horz" lIns="91440" tIns="45720" rIns="91440" bIns="45720" rtlCol="0" anchor="ctr">
            <a:normAutofit/>
          </a:bodyPr>
          <a:lstStyle/>
          <a:p>
            <a:pPr marR="0" lvl="0"/>
            <a:r>
              <a:rPr lang="en-US" sz="2200" b="1" i="0" u="none" strike="noStrike" baseline="0">
                <a:solidFill>
                  <a:schemeClr val="bg1"/>
                </a:solidFill>
              </a:rPr>
              <a:t>Iterative and Incremental: </a:t>
            </a:r>
            <a:r>
              <a:rPr lang="en-US" sz="2200" b="0" i="1" u="none" strike="noStrike" baseline="0">
                <a:solidFill>
                  <a:schemeClr val="bg1"/>
                </a:solidFill>
              </a:rPr>
              <a:t>SDLC often follows an iterative and incremental approach, allowing for the gradual development and improvement of the software.</a:t>
            </a:r>
          </a:p>
          <a:p>
            <a:pPr marR="0" lvl="0"/>
            <a:r>
              <a:rPr lang="en-US" sz="2200" b="1" i="0" u="none" strike="noStrike" baseline="0">
                <a:solidFill>
                  <a:schemeClr val="bg1"/>
                </a:solidFill>
              </a:rPr>
              <a:t>Collaboration: </a:t>
            </a:r>
            <a:r>
              <a:rPr lang="en-US" sz="2200" b="0" i="1" u="none" strike="noStrike" baseline="0">
                <a:solidFill>
                  <a:schemeClr val="bg1"/>
                </a:solidFill>
              </a:rPr>
              <a:t>Encourages collaboration among cross-functional teams, including developers, testers, and business stakeholders.</a:t>
            </a:r>
          </a:p>
          <a:p>
            <a:pPr marR="0" lvl="0"/>
            <a:r>
              <a:rPr lang="en-US" sz="2200" b="1" i="0" u="none" strike="noStrike" baseline="0">
                <a:solidFill>
                  <a:schemeClr val="bg1"/>
                </a:solidFill>
              </a:rPr>
              <a:t>Documented Process: </a:t>
            </a:r>
            <a:r>
              <a:rPr lang="en-US" sz="2200" b="0" i="1" u="none" strike="noStrike" baseline="0">
                <a:solidFill>
                  <a:schemeClr val="bg1"/>
                </a:solidFill>
              </a:rPr>
              <a:t>Emphasizes the importance of documenting each phase of development to ensure transparency and knowledge transfer.</a:t>
            </a:r>
          </a:p>
          <a:p>
            <a:pPr marR="0" lvl="0"/>
            <a:r>
              <a:rPr lang="en-US" sz="2200" b="1" i="0" u="none" strike="noStrike" baseline="0">
                <a:solidFill>
                  <a:schemeClr val="bg1"/>
                </a:solidFill>
              </a:rPr>
              <a:t>Quality Assurance: </a:t>
            </a:r>
            <a:r>
              <a:rPr lang="en-US" sz="2200" b="0" i="1" u="none" strike="noStrike" baseline="0">
                <a:solidFill>
                  <a:schemeClr val="bg1"/>
                </a:solidFill>
              </a:rPr>
              <a:t>Integrates quality assurance practices throughout the development lifecycle to ensure the delivery of high-quality software.</a:t>
            </a:r>
          </a:p>
        </p:txBody>
      </p:sp>
      <p:sp>
        <p:nvSpPr>
          <p:cNvPr id="17" name="Rectangle 21">
            <a:extLst>
              <a:ext uri="{FF2B5EF4-FFF2-40B4-BE49-F238E27FC236}">
                <a16:creationId xmlns:a16="http://schemas.microsoft.com/office/drawing/2014/main" id="{52467CA7-F767-4582-9BB7-0B1AF75DF7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310" y="320040"/>
            <a:ext cx="6894576" cy="6217920"/>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109434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4"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6" name="Rectangle 15">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6B21B6-015F-9454-837B-B886DA41485F}"/>
              </a:ext>
            </a:extLst>
          </p:cNvPr>
          <p:cNvSpPr>
            <a:spLocks noGrp="1"/>
          </p:cNvSpPr>
          <p:nvPr>
            <p:ph type="title"/>
          </p:nvPr>
        </p:nvSpPr>
        <p:spPr>
          <a:xfrm>
            <a:off x="804421" y="796374"/>
            <a:ext cx="10583158" cy="880027"/>
          </a:xfrm>
        </p:spPr>
        <p:txBody>
          <a:bodyPr vert="horz" lIns="91440" tIns="45720" rIns="91440" bIns="45720" rtlCol="0" anchor="ctr">
            <a:normAutofit/>
          </a:bodyPr>
          <a:lstStyle/>
          <a:p>
            <a:pPr marR="0"/>
            <a:r>
              <a:rPr lang="en-US" b="1" i="0" u="none" strike="noStrike" baseline="0" dirty="0">
                <a:solidFill>
                  <a:srgbClr val="FFFFFF"/>
                </a:solidFill>
              </a:rPr>
              <a:t>Assessment 5</a:t>
            </a:r>
          </a:p>
        </p:txBody>
      </p:sp>
      <p:sp>
        <p:nvSpPr>
          <p:cNvPr id="20" name="Rectangle 19">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86D294C9-A310-ECBC-C459-7E2F889C1F94}"/>
              </a:ext>
            </a:extLst>
          </p:cNvPr>
          <p:cNvSpPr>
            <a:spLocks noGrp="1"/>
          </p:cNvSpPr>
          <p:nvPr>
            <p:ph type="body" idx="1"/>
          </p:nvPr>
        </p:nvSpPr>
        <p:spPr>
          <a:xfrm>
            <a:off x="1295401" y="2612256"/>
            <a:ext cx="9601196" cy="3263612"/>
          </a:xfrm>
        </p:spPr>
        <p:txBody>
          <a:bodyPr vert="horz" lIns="91440" tIns="45720" rIns="91440" bIns="45720" rtlCol="0" anchor="t">
            <a:normAutofit/>
          </a:bodyPr>
          <a:lstStyle/>
          <a:p>
            <a:pPr marR="0" lvl="0"/>
            <a:r>
              <a:rPr lang="en-US" b="1" i="0" u="none" strike="noStrike" baseline="0" dirty="0"/>
              <a:t>Question:</a:t>
            </a:r>
            <a:r>
              <a:rPr lang="en-US" b="0" i="0" u="none" strike="noStrike" baseline="0" dirty="0"/>
              <a:t> How does Capacity Management contribute to Service Design? Provide examples of how Capacity Management activities influence the design of IT services.</a:t>
            </a:r>
          </a:p>
          <a:p>
            <a:pPr marR="0" lvl="1"/>
            <a:r>
              <a:rPr lang="en-US" b="1" i="0" u="none" strike="noStrike" baseline="0" dirty="0"/>
              <a:t>Answer: </a:t>
            </a:r>
            <a:r>
              <a:rPr lang="en-US" b="0" i="0" u="none" strike="noStrike" baseline="0" dirty="0"/>
              <a:t>Capacity Management ensures that IT services are designed to meet both current and future capacity requirements. Activities include capacity planning, modeling, and demand management. By analyzing and forecasting capacity needs, Capacity Management influences the design of IT services to ensure optimal performance, efficient resource utilization, and scalability.</a:t>
            </a:r>
            <a:endParaRPr lang="en-US" b="1" i="0" u="none" strike="noStrike" baseline="0" dirty="0"/>
          </a:p>
        </p:txBody>
      </p:sp>
    </p:spTree>
    <p:extLst>
      <p:ext uri="{BB962C8B-B14F-4D97-AF65-F5344CB8AC3E}">
        <p14:creationId xmlns:p14="http://schemas.microsoft.com/office/powerpoint/2010/main" val="2178597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4"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6" name="Rectangle 15">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F7B30D-4243-BB6B-277A-C59E57F85880}"/>
              </a:ext>
            </a:extLst>
          </p:cNvPr>
          <p:cNvSpPr>
            <a:spLocks noGrp="1"/>
          </p:cNvSpPr>
          <p:nvPr>
            <p:ph type="title"/>
          </p:nvPr>
        </p:nvSpPr>
        <p:spPr>
          <a:xfrm>
            <a:off x="804421" y="796374"/>
            <a:ext cx="10583158" cy="880027"/>
          </a:xfrm>
        </p:spPr>
        <p:txBody>
          <a:bodyPr vert="horz" lIns="91440" tIns="45720" rIns="91440" bIns="45720" rtlCol="0" anchor="ctr">
            <a:normAutofit/>
          </a:bodyPr>
          <a:lstStyle/>
          <a:p>
            <a:pPr marR="0"/>
            <a:r>
              <a:rPr lang="en-US" b="1" i="0" u="none" strike="noStrike" baseline="0" dirty="0">
                <a:solidFill>
                  <a:srgbClr val="FFFFFF"/>
                </a:solidFill>
              </a:rPr>
              <a:t>Assessment 6</a:t>
            </a:r>
          </a:p>
        </p:txBody>
      </p:sp>
      <p:sp>
        <p:nvSpPr>
          <p:cNvPr id="20" name="Rectangle 19">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88827C7B-F032-6295-4087-4ADE03244B59}"/>
              </a:ext>
            </a:extLst>
          </p:cNvPr>
          <p:cNvSpPr>
            <a:spLocks noGrp="1"/>
          </p:cNvSpPr>
          <p:nvPr>
            <p:ph type="body" idx="1"/>
          </p:nvPr>
        </p:nvSpPr>
        <p:spPr>
          <a:xfrm>
            <a:off x="1295401" y="2612256"/>
            <a:ext cx="9601196" cy="3263612"/>
          </a:xfrm>
        </p:spPr>
        <p:txBody>
          <a:bodyPr vert="horz" lIns="91440" tIns="45720" rIns="91440" bIns="45720" rtlCol="0" anchor="t">
            <a:normAutofit/>
          </a:bodyPr>
          <a:lstStyle/>
          <a:p>
            <a:pPr marR="0" lvl="0"/>
            <a:r>
              <a:rPr lang="en-US" b="1" i="0" u="none" strike="noStrike" baseline="0" dirty="0"/>
              <a:t>Question:</a:t>
            </a:r>
            <a:r>
              <a:rPr lang="en-US" b="0" i="0" u="none" strike="noStrike" baseline="0" dirty="0"/>
              <a:t> Describe the role of Service Catalog Management in ITIL Service Design. How does Service Catalog Management contribute to designing services that align with business expectations?</a:t>
            </a:r>
          </a:p>
          <a:p>
            <a:pPr marR="0" lvl="1"/>
            <a:r>
              <a:rPr lang="en-US" b="1" i="0" u="none" strike="noStrike" baseline="0" dirty="0"/>
              <a:t>Answer: </a:t>
            </a:r>
            <a:r>
              <a:rPr lang="en-US" b="0" i="0" u="none" strike="noStrike" baseline="0" dirty="0"/>
              <a:t>Service Catalog Management is responsible for creating and maintaining a centralized catalog of IT services. In the Service Design phase, it ensures that service offerings are clearly defined, documented, and aligned with business needs. The Service Catalog acts as a communication tool, providing stakeholders with information about available services, their features, and associated costs, contributing to the design of services that meet business expectations.</a:t>
            </a:r>
            <a:endParaRPr lang="en-US" b="1" i="0" u="none" strike="noStrike" baseline="0" dirty="0"/>
          </a:p>
        </p:txBody>
      </p:sp>
    </p:spTree>
    <p:extLst>
      <p:ext uri="{BB962C8B-B14F-4D97-AF65-F5344CB8AC3E}">
        <p14:creationId xmlns:p14="http://schemas.microsoft.com/office/powerpoint/2010/main" val="3972145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6"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7" name="Rectangle 15">
            <a:extLst>
              <a:ext uri="{FF2B5EF4-FFF2-40B4-BE49-F238E27FC236}">
                <a16:creationId xmlns:a16="http://schemas.microsoft.com/office/drawing/2014/main" id="{0B7C4858-FAA3-4226-A856-193A01910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68C1B503-0291-4E82-A65E-72D604D9F6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accent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9">
            <a:extLst>
              <a:ext uri="{FF2B5EF4-FFF2-40B4-BE49-F238E27FC236}">
                <a16:creationId xmlns:a16="http://schemas.microsoft.com/office/drawing/2014/main" id="{B3F836C5-9601-4982-A121-CCA49BF7B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bg2"/>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17BFEE7-79F1-913F-E8C7-D73285344571}"/>
              </a:ext>
            </a:extLst>
          </p:cNvPr>
          <p:cNvSpPr>
            <a:spLocks noGrp="1"/>
          </p:cNvSpPr>
          <p:nvPr>
            <p:ph type="title"/>
          </p:nvPr>
        </p:nvSpPr>
        <p:spPr>
          <a:xfrm>
            <a:off x="952108" y="954756"/>
            <a:ext cx="2730414" cy="4946003"/>
          </a:xfrm>
        </p:spPr>
        <p:txBody>
          <a:bodyPr vert="horz" lIns="91440" tIns="45720" rIns="91440" bIns="45720" rtlCol="0" anchor="ctr">
            <a:normAutofit/>
          </a:bodyPr>
          <a:lstStyle/>
          <a:p>
            <a:pPr marR="0"/>
            <a:r>
              <a:rPr lang="en-US" b="1" i="0" u="none" strike="noStrike" baseline="0">
                <a:solidFill>
                  <a:srgbClr val="FFFFFF"/>
                </a:solidFill>
              </a:rPr>
              <a:t>Service Transition</a:t>
            </a:r>
          </a:p>
        </p:txBody>
      </p:sp>
      <p:sp>
        <p:nvSpPr>
          <p:cNvPr id="17" name="Rectangle 21">
            <a:extLst>
              <a:ext uri="{FF2B5EF4-FFF2-40B4-BE49-F238E27FC236}">
                <a16:creationId xmlns:a16="http://schemas.microsoft.com/office/drawing/2014/main" id="{46CD0D05-FF47-4ABB-841C-0600CADC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solidFill>
            <a:schemeClr val="bg2">
              <a:lumMod val="25000"/>
            </a:schemeClr>
          </a:soli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4C88B1B0-EFE4-FA42-9F78-5A461105AF8F}"/>
              </a:ext>
            </a:extLst>
          </p:cNvPr>
          <p:cNvSpPr>
            <a:spLocks noGrp="1"/>
          </p:cNvSpPr>
          <p:nvPr>
            <p:ph type="body" idx="1"/>
          </p:nvPr>
        </p:nvSpPr>
        <p:spPr>
          <a:xfrm>
            <a:off x="5150360" y="469900"/>
            <a:ext cx="5953630" cy="5405968"/>
          </a:xfrm>
        </p:spPr>
        <p:txBody>
          <a:bodyPr vert="horz" lIns="91440" tIns="45720" rIns="91440" bIns="45720" rtlCol="0" anchor="ctr">
            <a:normAutofit/>
          </a:bodyPr>
          <a:lstStyle/>
          <a:p>
            <a:pPr marL="0" marR="0" lvl="0" indent="0"/>
            <a:r>
              <a:rPr lang="en-US" b="1" i="0" u="none" strike="noStrike" baseline="0" dirty="0">
                <a:solidFill>
                  <a:schemeClr val="bg1"/>
                </a:solidFill>
              </a:rPr>
              <a:t>Service Transition </a:t>
            </a:r>
            <a:r>
              <a:rPr lang="en-US" i="1" u="none" strike="noStrike" baseline="0" dirty="0">
                <a:solidFill>
                  <a:schemeClr val="bg1"/>
                </a:solidFill>
              </a:rPr>
              <a:t>focuses on planning and managing changes to services and service management processes, ensuring that they are implemented successfully into the production environment. This phase involves activities related to testing, validation, and transitioning new or changed services into operation, with minimal impact on ongoing business operations. Key processes in Service Transition include:</a:t>
            </a:r>
          </a:p>
          <a:p>
            <a:pPr marL="0" marR="0" lvl="0" indent="0"/>
            <a:endParaRPr lang="en-US" b="1" i="0" u="none" strike="noStrike" baseline="0" dirty="0">
              <a:solidFill>
                <a:schemeClr val="bg1"/>
              </a:solidFill>
            </a:endParaRPr>
          </a:p>
          <a:p>
            <a:pPr marR="0" lvl="1"/>
            <a:r>
              <a:rPr lang="en-US" b="1" i="1" u="none" strike="noStrike" baseline="0" dirty="0">
                <a:solidFill>
                  <a:schemeClr val="bg1"/>
                </a:solidFill>
              </a:rPr>
              <a:t>Change Management</a:t>
            </a:r>
          </a:p>
          <a:p>
            <a:pPr marR="0" lvl="1"/>
            <a:r>
              <a:rPr lang="en-US" b="1" i="1" u="none" strike="noStrike" baseline="0" dirty="0">
                <a:solidFill>
                  <a:schemeClr val="bg1"/>
                </a:solidFill>
              </a:rPr>
              <a:t>Release and Deployment Management</a:t>
            </a:r>
          </a:p>
          <a:p>
            <a:pPr marR="0" lvl="1"/>
            <a:r>
              <a:rPr lang="en-US" b="1" i="1" u="none" strike="noStrike" baseline="0" dirty="0">
                <a:solidFill>
                  <a:schemeClr val="bg1"/>
                </a:solidFill>
              </a:rPr>
              <a:t>Configuration Management</a:t>
            </a:r>
          </a:p>
        </p:txBody>
      </p:sp>
    </p:spTree>
    <p:extLst>
      <p:ext uri="{BB962C8B-B14F-4D97-AF65-F5344CB8AC3E}">
        <p14:creationId xmlns:p14="http://schemas.microsoft.com/office/powerpoint/2010/main" val="4560856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8" name="Picture 27">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9" name="Rectangle 28">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30" name="Picture 29">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1" name="Picture 30">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33" name="Straight Connector 32">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35" name="Rectangle 34">
            <a:extLst>
              <a:ext uri="{FF2B5EF4-FFF2-40B4-BE49-F238E27FC236}">
                <a16:creationId xmlns:a16="http://schemas.microsoft.com/office/drawing/2014/main" id="{011FACCD-8B95-4879-B20F-26F41E8BC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9B2A7AA-2C45-40F0-B861-4EB9AA9F6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accent1"/>
          </a:solidFill>
          <a:ln>
            <a:noFill/>
          </a:ln>
          <a:effectLst>
            <a:innerShdw blurRad="63500" dist="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ED1146-0B0E-C5FF-E7EA-5EB302AD5E5C}"/>
              </a:ext>
            </a:extLst>
          </p:cNvPr>
          <p:cNvSpPr>
            <a:spLocks noGrp="1"/>
          </p:cNvSpPr>
          <p:nvPr>
            <p:ph type="title"/>
          </p:nvPr>
        </p:nvSpPr>
        <p:spPr>
          <a:xfrm>
            <a:off x="640080" y="635508"/>
            <a:ext cx="3354470" cy="5586984"/>
          </a:xfrm>
        </p:spPr>
        <p:txBody>
          <a:bodyPr vert="horz" lIns="91440" tIns="45720" rIns="91440" bIns="45720" rtlCol="0" anchor="ctr">
            <a:normAutofit/>
          </a:bodyPr>
          <a:lstStyle/>
          <a:p>
            <a:pPr marR="0"/>
            <a:r>
              <a:rPr lang="en-US" b="1" i="0" u="none" strike="noStrike" baseline="0">
                <a:solidFill>
                  <a:srgbClr val="FFFFFF"/>
                </a:solidFill>
              </a:rPr>
              <a:t>Change Management</a:t>
            </a:r>
          </a:p>
        </p:txBody>
      </p:sp>
      <p:sp>
        <p:nvSpPr>
          <p:cNvPr id="39" name="Rectangle 38">
            <a:extLst>
              <a:ext uri="{FF2B5EF4-FFF2-40B4-BE49-F238E27FC236}">
                <a16:creationId xmlns:a16="http://schemas.microsoft.com/office/drawing/2014/main" id="{3CE3689C-E8F8-4542-8800-E68B764AF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46" y="0"/>
            <a:ext cx="7537704" cy="68580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6AF04257-AAF8-2392-A139-30E337EC8AD3}"/>
              </a:ext>
            </a:extLst>
          </p:cNvPr>
          <p:cNvSpPr>
            <a:spLocks noGrp="1"/>
          </p:cNvSpPr>
          <p:nvPr>
            <p:ph type="body" idx="1"/>
          </p:nvPr>
        </p:nvSpPr>
        <p:spPr>
          <a:xfrm>
            <a:off x="5456262" y="793889"/>
            <a:ext cx="5935673" cy="5174774"/>
          </a:xfrm>
        </p:spPr>
        <p:txBody>
          <a:bodyPr vert="horz" lIns="91440" tIns="45720" rIns="91440" bIns="45720" rtlCol="0" anchor="ctr">
            <a:normAutofit fontScale="92500" lnSpcReduction="10000"/>
          </a:bodyPr>
          <a:lstStyle/>
          <a:p>
            <a:pPr marL="0" marR="0" lvl="0" indent="0">
              <a:buNone/>
            </a:pPr>
            <a:r>
              <a:rPr lang="en-US" sz="2200" b="1" u="none" strike="noStrike" baseline="0" dirty="0">
                <a:solidFill>
                  <a:schemeClr val="bg1"/>
                </a:solidFill>
              </a:rPr>
              <a:t>Change Management </a:t>
            </a:r>
            <a:r>
              <a:rPr lang="en-US" sz="2200" i="1" u="none" strike="noStrike" baseline="0" dirty="0">
                <a:solidFill>
                  <a:schemeClr val="bg1"/>
                </a:solidFill>
              </a:rPr>
              <a:t>is the process responsible for controlling the lifecycle of all changes, enabling beneficial changes while preventing disruptions to IT services. To ensure that standardized methods and procedures are used for the efficient and prompt handling of all changes, minimizing the impact of service outages and improving the day-to-day operations of the organization.</a:t>
            </a:r>
          </a:p>
          <a:p>
            <a:pPr marR="0" lvl="0"/>
            <a:r>
              <a:rPr lang="en-US" sz="2200" b="1" i="0" u="none" strike="noStrike" baseline="0" dirty="0">
                <a:solidFill>
                  <a:schemeClr val="bg1"/>
                </a:solidFill>
              </a:rPr>
              <a:t>Key Activities:</a:t>
            </a:r>
          </a:p>
          <a:p>
            <a:pPr marR="0" lvl="1"/>
            <a:r>
              <a:rPr lang="en-US" sz="2200" i="0" u="none" strike="noStrike" baseline="0" dirty="0">
                <a:solidFill>
                  <a:schemeClr val="bg1"/>
                </a:solidFill>
              </a:rPr>
              <a:t>Request for Change (RFC) submission and assessment.</a:t>
            </a:r>
          </a:p>
          <a:p>
            <a:pPr marR="0" lvl="1"/>
            <a:r>
              <a:rPr lang="en-US" sz="2200" i="0" u="none" strike="noStrike" baseline="0" dirty="0">
                <a:solidFill>
                  <a:schemeClr val="bg1"/>
                </a:solidFill>
              </a:rPr>
              <a:t>Change approval and planning.</a:t>
            </a:r>
          </a:p>
          <a:p>
            <a:pPr marR="0" lvl="1"/>
            <a:r>
              <a:rPr lang="en-US" sz="2200" i="0" u="none" strike="noStrike" baseline="0" dirty="0">
                <a:solidFill>
                  <a:schemeClr val="bg1"/>
                </a:solidFill>
              </a:rPr>
              <a:t>Change implementation and review.</a:t>
            </a:r>
          </a:p>
          <a:p>
            <a:pPr marR="0" lvl="0"/>
            <a:r>
              <a:rPr lang="en-US" sz="2200" b="1" i="0" u="none" strike="noStrike" baseline="0" dirty="0">
                <a:solidFill>
                  <a:schemeClr val="bg1"/>
                </a:solidFill>
              </a:rPr>
              <a:t>Benefits:</a:t>
            </a:r>
          </a:p>
          <a:p>
            <a:pPr marR="0" lvl="1"/>
            <a:r>
              <a:rPr lang="en-US" sz="2200" i="0" u="none" strike="noStrike" baseline="0" dirty="0">
                <a:solidFill>
                  <a:schemeClr val="bg1"/>
                </a:solidFill>
              </a:rPr>
              <a:t>Reduces the risk of service disruptions.</a:t>
            </a:r>
          </a:p>
          <a:p>
            <a:pPr marR="0" lvl="1"/>
            <a:r>
              <a:rPr lang="en-US" sz="2200" i="0" u="none" strike="noStrike" baseline="0" dirty="0">
                <a:solidFill>
                  <a:schemeClr val="bg1"/>
                </a:solidFill>
              </a:rPr>
              <a:t>Enhances the ability to adapt to changing business needs.</a:t>
            </a:r>
          </a:p>
        </p:txBody>
      </p:sp>
      <p:sp>
        <p:nvSpPr>
          <p:cNvPr id="41" name="Rectangle 40">
            <a:extLst>
              <a:ext uri="{FF2B5EF4-FFF2-40B4-BE49-F238E27FC236}">
                <a16:creationId xmlns:a16="http://schemas.microsoft.com/office/drawing/2014/main" id="{52467CA7-F767-4582-9BB7-0B1AF75DF7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310" y="320040"/>
            <a:ext cx="6894576" cy="6217920"/>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04311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8" name="Picture 27">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9" name="Rectangle 28">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30" name="Picture 29">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1" name="Picture 30">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33" name="Straight Connector 32">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35" name="Rectangle 34">
            <a:extLst>
              <a:ext uri="{FF2B5EF4-FFF2-40B4-BE49-F238E27FC236}">
                <a16:creationId xmlns:a16="http://schemas.microsoft.com/office/drawing/2014/main" id="{011FACCD-8B95-4879-B20F-26F41E8BC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9B2A7AA-2C45-40F0-B861-4EB9AA9F6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accent1"/>
          </a:solidFill>
          <a:ln>
            <a:noFill/>
          </a:ln>
          <a:effectLst>
            <a:innerShdw blurRad="63500" dist="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15637E-42B2-9E04-DA22-298F60A268E2}"/>
              </a:ext>
            </a:extLst>
          </p:cNvPr>
          <p:cNvSpPr>
            <a:spLocks noGrp="1"/>
          </p:cNvSpPr>
          <p:nvPr>
            <p:ph type="title"/>
          </p:nvPr>
        </p:nvSpPr>
        <p:spPr>
          <a:xfrm>
            <a:off x="640080" y="635508"/>
            <a:ext cx="3354470" cy="5586984"/>
          </a:xfrm>
        </p:spPr>
        <p:txBody>
          <a:bodyPr vert="horz" lIns="91440" tIns="45720" rIns="91440" bIns="45720" rtlCol="0" anchor="ctr">
            <a:normAutofit/>
          </a:bodyPr>
          <a:lstStyle/>
          <a:p>
            <a:pPr marR="0"/>
            <a:r>
              <a:rPr lang="en-US" b="1" i="0" u="none" strike="noStrike" baseline="0">
                <a:solidFill>
                  <a:srgbClr val="FFFFFF"/>
                </a:solidFill>
              </a:rPr>
              <a:t>Release and Deployment Management</a:t>
            </a:r>
            <a:endParaRPr lang="en-US" b="0" i="0" u="none" strike="noStrike" baseline="0">
              <a:solidFill>
                <a:srgbClr val="FFFFFF"/>
              </a:solidFill>
            </a:endParaRPr>
          </a:p>
        </p:txBody>
      </p:sp>
      <p:sp>
        <p:nvSpPr>
          <p:cNvPr id="39" name="Rectangle 38">
            <a:extLst>
              <a:ext uri="{FF2B5EF4-FFF2-40B4-BE49-F238E27FC236}">
                <a16:creationId xmlns:a16="http://schemas.microsoft.com/office/drawing/2014/main" id="{3CE3689C-E8F8-4542-8800-E68B764AF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46" y="0"/>
            <a:ext cx="7537704" cy="68580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26306297-FEEF-0358-A860-974998680F90}"/>
              </a:ext>
            </a:extLst>
          </p:cNvPr>
          <p:cNvSpPr>
            <a:spLocks noGrp="1"/>
          </p:cNvSpPr>
          <p:nvPr>
            <p:ph type="body" idx="1"/>
          </p:nvPr>
        </p:nvSpPr>
        <p:spPr>
          <a:xfrm>
            <a:off x="5456262" y="793889"/>
            <a:ext cx="5935673" cy="5174774"/>
          </a:xfrm>
        </p:spPr>
        <p:txBody>
          <a:bodyPr vert="horz" lIns="91440" tIns="45720" rIns="91440" bIns="45720" rtlCol="0" anchor="ctr">
            <a:normAutofit/>
          </a:bodyPr>
          <a:lstStyle/>
          <a:p>
            <a:pPr marL="0" marR="0" lvl="0" indent="0">
              <a:lnSpc>
                <a:spcPct val="90000"/>
              </a:lnSpc>
              <a:buNone/>
            </a:pPr>
            <a:r>
              <a:rPr lang="en-US" sz="2000" b="1" i="0" u="none" strike="noStrike" baseline="0" dirty="0">
                <a:solidFill>
                  <a:schemeClr val="bg1"/>
                </a:solidFill>
              </a:rPr>
              <a:t>Release and Deployment Management</a:t>
            </a:r>
            <a:r>
              <a:rPr lang="en-US" sz="2000" b="0" i="0" u="none" strike="noStrike" baseline="0" dirty="0">
                <a:solidFill>
                  <a:schemeClr val="bg1"/>
                </a:solidFill>
              </a:rPr>
              <a:t> </a:t>
            </a:r>
            <a:r>
              <a:rPr lang="en-US" sz="2000" b="0" i="1" u="none" strike="noStrike" baseline="0" dirty="0">
                <a:solidFill>
                  <a:schemeClr val="bg1"/>
                </a:solidFill>
              </a:rPr>
              <a:t>aims to plan, schedule, and control the movement of releases to test and live environments, ensuring that the integrity of the live environment is protected. To deliver IT services and components into the live environment efficiently, while controlling the risks of failure and disruption.</a:t>
            </a:r>
          </a:p>
          <a:p>
            <a:pPr marR="0" lvl="0">
              <a:lnSpc>
                <a:spcPct val="90000"/>
              </a:lnSpc>
            </a:pPr>
            <a:r>
              <a:rPr lang="en-US" sz="2000" b="1" i="0" u="none" strike="noStrike" baseline="0" dirty="0">
                <a:solidFill>
                  <a:schemeClr val="bg1"/>
                </a:solidFill>
              </a:rPr>
              <a:t>Key Activities:</a:t>
            </a:r>
          </a:p>
          <a:p>
            <a:pPr marR="0" lvl="1">
              <a:lnSpc>
                <a:spcPct val="90000"/>
              </a:lnSpc>
            </a:pPr>
            <a:r>
              <a:rPr lang="en-US" i="0" u="none" strike="noStrike" baseline="0" dirty="0">
                <a:solidFill>
                  <a:schemeClr val="bg1"/>
                </a:solidFill>
              </a:rPr>
              <a:t>Release planning and design.</a:t>
            </a:r>
          </a:p>
          <a:p>
            <a:pPr marR="0" lvl="1">
              <a:lnSpc>
                <a:spcPct val="90000"/>
              </a:lnSpc>
            </a:pPr>
            <a:r>
              <a:rPr lang="en-US" i="0" u="none" strike="noStrike" baseline="0" dirty="0">
                <a:solidFill>
                  <a:schemeClr val="bg1"/>
                </a:solidFill>
              </a:rPr>
              <a:t>Build and test of release components.</a:t>
            </a:r>
          </a:p>
          <a:p>
            <a:pPr marR="0" lvl="1">
              <a:lnSpc>
                <a:spcPct val="90000"/>
              </a:lnSpc>
            </a:pPr>
            <a:r>
              <a:rPr lang="en-US" i="0" u="none" strike="noStrike" baseline="0" dirty="0">
                <a:solidFill>
                  <a:schemeClr val="bg1"/>
                </a:solidFill>
              </a:rPr>
              <a:t>Deployment and validation of releases.</a:t>
            </a:r>
          </a:p>
          <a:p>
            <a:pPr marR="0" lvl="0">
              <a:lnSpc>
                <a:spcPct val="90000"/>
              </a:lnSpc>
            </a:pPr>
            <a:r>
              <a:rPr lang="en-US" sz="2000" b="1" i="0" u="none" strike="noStrike" baseline="0" dirty="0">
                <a:solidFill>
                  <a:schemeClr val="bg1"/>
                </a:solidFill>
              </a:rPr>
              <a:t>Benefits:</a:t>
            </a:r>
          </a:p>
          <a:p>
            <a:pPr marR="0" lvl="1">
              <a:lnSpc>
                <a:spcPct val="90000"/>
              </a:lnSpc>
            </a:pPr>
            <a:r>
              <a:rPr lang="en-US" i="0" u="none" strike="noStrike" baseline="0" dirty="0">
                <a:solidFill>
                  <a:schemeClr val="bg1"/>
                </a:solidFill>
              </a:rPr>
              <a:t>Ensures that only authorized and tested components are deployed.</a:t>
            </a:r>
          </a:p>
          <a:p>
            <a:pPr marR="0" lvl="1">
              <a:lnSpc>
                <a:spcPct val="90000"/>
              </a:lnSpc>
            </a:pPr>
            <a:r>
              <a:rPr lang="en-US" i="0" u="none" strike="noStrike" baseline="0" dirty="0">
                <a:solidFill>
                  <a:schemeClr val="bg1"/>
                </a:solidFill>
              </a:rPr>
              <a:t>Minimizes the risk of disruptions during release deployment.</a:t>
            </a:r>
          </a:p>
        </p:txBody>
      </p:sp>
      <p:sp>
        <p:nvSpPr>
          <p:cNvPr id="41" name="Rectangle 40">
            <a:extLst>
              <a:ext uri="{FF2B5EF4-FFF2-40B4-BE49-F238E27FC236}">
                <a16:creationId xmlns:a16="http://schemas.microsoft.com/office/drawing/2014/main" id="{52467CA7-F767-4582-9BB7-0B1AF75DF7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310" y="320040"/>
            <a:ext cx="6894576" cy="6217920"/>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311383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8" name="Picture 27">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9" name="Rectangle 28">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30" name="Picture 29">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1" name="Picture 30">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33" name="Straight Connector 32">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35" name="Rectangle 34">
            <a:extLst>
              <a:ext uri="{FF2B5EF4-FFF2-40B4-BE49-F238E27FC236}">
                <a16:creationId xmlns:a16="http://schemas.microsoft.com/office/drawing/2014/main" id="{011FACCD-8B95-4879-B20F-26F41E8BC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9B2A7AA-2C45-40F0-B861-4EB9AA9F6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accent1"/>
          </a:solidFill>
          <a:ln>
            <a:noFill/>
          </a:ln>
          <a:effectLst>
            <a:innerShdw blurRad="63500" dist="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F62D18-390D-629C-2F35-E7087A49153B}"/>
              </a:ext>
            </a:extLst>
          </p:cNvPr>
          <p:cNvSpPr>
            <a:spLocks noGrp="1"/>
          </p:cNvSpPr>
          <p:nvPr>
            <p:ph type="title"/>
          </p:nvPr>
        </p:nvSpPr>
        <p:spPr>
          <a:xfrm>
            <a:off x="640080" y="635508"/>
            <a:ext cx="3354470" cy="5586984"/>
          </a:xfrm>
        </p:spPr>
        <p:txBody>
          <a:bodyPr vert="horz" lIns="91440" tIns="45720" rIns="91440" bIns="45720" rtlCol="0" anchor="ctr">
            <a:normAutofit/>
          </a:bodyPr>
          <a:lstStyle/>
          <a:p>
            <a:pPr marR="0"/>
            <a:r>
              <a:rPr lang="en-US" sz="4100" b="1" i="0" u="none" strike="noStrike" baseline="0">
                <a:solidFill>
                  <a:srgbClr val="FFFFFF"/>
                </a:solidFill>
              </a:rPr>
              <a:t>Configuration Management</a:t>
            </a:r>
          </a:p>
        </p:txBody>
      </p:sp>
      <p:sp>
        <p:nvSpPr>
          <p:cNvPr id="39" name="Rectangle 38">
            <a:extLst>
              <a:ext uri="{FF2B5EF4-FFF2-40B4-BE49-F238E27FC236}">
                <a16:creationId xmlns:a16="http://schemas.microsoft.com/office/drawing/2014/main" id="{3CE3689C-E8F8-4542-8800-E68B764AF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46" y="0"/>
            <a:ext cx="7537704" cy="68580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FCB36CB-357C-5B99-004E-5DDFDDBC4F7F}"/>
              </a:ext>
            </a:extLst>
          </p:cNvPr>
          <p:cNvSpPr>
            <a:spLocks noGrp="1"/>
          </p:cNvSpPr>
          <p:nvPr>
            <p:ph type="body" idx="1"/>
          </p:nvPr>
        </p:nvSpPr>
        <p:spPr>
          <a:xfrm>
            <a:off x="5456262" y="793889"/>
            <a:ext cx="5935673" cy="5174774"/>
          </a:xfrm>
        </p:spPr>
        <p:txBody>
          <a:bodyPr vert="horz" lIns="91440" tIns="45720" rIns="91440" bIns="45720" rtlCol="0" anchor="ctr">
            <a:normAutofit/>
          </a:bodyPr>
          <a:lstStyle/>
          <a:p>
            <a:pPr marL="0" marR="0" lvl="0" indent="0">
              <a:lnSpc>
                <a:spcPct val="90000"/>
              </a:lnSpc>
              <a:buNone/>
            </a:pPr>
            <a:r>
              <a:rPr lang="en-US" sz="1900" b="1" i="0" u="none" strike="noStrike" baseline="0" dirty="0">
                <a:solidFill>
                  <a:schemeClr val="bg1"/>
                </a:solidFill>
              </a:rPr>
              <a:t>Configuration Management</a:t>
            </a:r>
            <a:r>
              <a:rPr lang="en-US" sz="1900" b="0" i="0" u="none" strike="noStrike" baseline="0" dirty="0">
                <a:solidFill>
                  <a:schemeClr val="bg1"/>
                </a:solidFill>
              </a:rPr>
              <a:t> </a:t>
            </a:r>
            <a:r>
              <a:rPr lang="en-US" sz="1900" b="0" i="1" u="none" strike="noStrike" baseline="0" dirty="0">
                <a:solidFill>
                  <a:schemeClr val="bg1"/>
                </a:solidFill>
              </a:rPr>
              <a:t>is the process responsible for maintaining information about Configuration Items (CIs) required to deliver IT services, including their relationships. To provide a logical model of the IT infrastructure by identifying, controlling, maintaining, and verifying the versions of Configuration Items.</a:t>
            </a:r>
          </a:p>
          <a:p>
            <a:pPr marR="0" lvl="0">
              <a:lnSpc>
                <a:spcPct val="90000"/>
              </a:lnSpc>
            </a:pPr>
            <a:r>
              <a:rPr lang="en-US" sz="1900" b="1" i="0" u="none" strike="noStrike" baseline="0" dirty="0">
                <a:solidFill>
                  <a:schemeClr val="bg1"/>
                </a:solidFill>
              </a:rPr>
              <a:t>Key Activities:</a:t>
            </a:r>
          </a:p>
          <a:p>
            <a:pPr marR="0" lvl="1">
              <a:lnSpc>
                <a:spcPct val="90000"/>
              </a:lnSpc>
            </a:pPr>
            <a:r>
              <a:rPr lang="en-US" sz="1900" i="0" u="none" strike="noStrike" baseline="0" dirty="0">
                <a:solidFill>
                  <a:schemeClr val="bg1"/>
                </a:solidFill>
              </a:rPr>
              <a:t>Identification and naming of Configuration Items.</a:t>
            </a:r>
          </a:p>
          <a:p>
            <a:pPr marR="0" lvl="1">
              <a:lnSpc>
                <a:spcPct val="90000"/>
              </a:lnSpc>
            </a:pPr>
            <a:r>
              <a:rPr lang="en-US" sz="1900" i="0" u="none" strike="noStrike" baseline="0" dirty="0">
                <a:solidFill>
                  <a:schemeClr val="bg1"/>
                </a:solidFill>
              </a:rPr>
              <a:t>Configuration Item baselining.</a:t>
            </a:r>
          </a:p>
          <a:p>
            <a:pPr marR="0" lvl="1">
              <a:lnSpc>
                <a:spcPct val="90000"/>
              </a:lnSpc>
            </a:pPr>
            <a:r>
              <a:rPr lang="en-US" sz="1900" i="0" u="none" strike="noStrike" baseline="0" dirty="0">
                <a:solidFill>
                  <a:schemeClr val="bg1"/>
                </a:solidFill>
              </a:rPr>
              <a:t>Relationship mapping and maintenance.</a:t>
            </a:r>
          </a:p>
          <a:p>
            <a:pPr marR="0" lvl="0">
              <a:lnSpc>
                <a:spcPct val="90000"/>
              </a:lnSpc>
            </a:pPr>
            <a:r>
              <a:rPr lang="en-US" sz="1900" b="1" i="0" u="none" strike="noStrike" baseline="0" dirty="0">
                <a:solidFill>
                  <a:schemeClr val="bg1"/>
                </a:solidFill>
              </a:rPr>
              <a:t>Benefits:</a:t>
            </a:r>
          </a:p>
          <a:p>
            <a:pPr marR="0" lvl="1">
              <a:lnSpc>
                <a:spcPct val="90000"/>
              </a:lnSpc>
            </a:pPr>
            <a:r>
              <a:rPr lang="en-US" sz="1900" i="0" u="none" strike="noStrike" baseline="0" dirty="0">
                <a:solidFill>
                  <a:schemeClr val="bg1"/>
                </a:solidFill>
              </a:rPr>
              <a:t>Ensures accurate and up-to-date information about CIs.</a:t>
            </a:r>
          </a:p>
          <a:p>
            <a:pPr marR="0" lvl="1">
              <a:lnSpc>
                <a:spcPct val="90000"/>
              </a:lnSpc>
            </a:pPr>
            <a:r>
              <a:rPr lang="en-US" sz="1900" i="0" u="none" strike="noStrike" baseline="0" dirty="0">
                <a:solidFill>
                  <a:schemeClr val="bg1"/>
                </a:solidFill>
              </a:rPr>
              <a:t>Facilitates impact assessment and change control.</a:t>
            </a:r>
          </a:p>
        </p:txBody>
      </p:sp>
      <p:sp>
        <p:nvSpPr>
          <p:cNvPr id="41" name="Rectangle 40">
            <a:extLst>
              <a:ext uri="{FF2B5EF4-FFF2-40B4-BE49-F238E27FC236}">
                <a16:creationId xmlns:a16="http://schemas.microsoft.com/office/drawing/2014/main" id="{52467CA7-F767-4582-9BB7-0B1AF75DF7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310" y="320040"/>
            <a:ext cx="6894576" cy="6217920"/>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60374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4"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6" name="Rectangle 15">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D9429D-496B-AABF-AC2A-D1001B0FF2FC}"/>
              </a:ext>
            </a:extLst>
          </p:cNvPr>
          <p:cNvSpPr>
            <a:spLocks noGrp="1"/>
          </p:cNvSpPr>
          <p:nvPr>
            <p:ph type="title"/>
          </p:nvPr>
        </p:nvSpPr>
        <p:spPr>
          <a:xfrm>
            <a:off x="804421" y="796374"/>
            <a:ext cx="10583158" cy="880027"/>
          </a:xfrm>
        </p:spPr>
        <p:txBody>
          <a:bodyPr vert="horz" lIns="91440" tIns="45720" rIns="91440" bIns="45720" rtlCol="0" anchor="ctr">
            <a:normAutofit/>
          </a:bodyPr>
          <a:lstStyle/>
          <a:p>
            <a:pPr marR="0"/>
            <a:r>
              <a:rPr lang="en-US" b="1" i="0" u="none" strike="noStrike" baseline="0">
                <a:solidFill>
                  <a:srgbClr val="FFFFFF"/>
                </a:solidFill>
              </a:rPr>
              <a:t>Assessment 1</a:t>
            </a:r>
          </a:p>
        </p:txBody>
      </p:sp>
      <p:sp>
        <p:nvSpPr>
          <p:cNvPr id="20" name="Rectangle 19">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F84DBCE-7465-83CD-3C46-8347F142B036}"/>
              </a:ext>
            </a:extLst>
          </p:cNvPr>
          <p:cNvSpPr>
            <a:spLocks noGrp="1"/>
          </p:cNvSpPr>
          <p:nvPr>
            <p:ph type="body" idx="1"/>
          </p:nvPr>
        </p:nvSpPr>
        <p:spPr>
          <a:xfrm>
            <a:off x="1295401" y="2612256"/>
            <a:ext cx="9601196" cy="3263612"/>
          </a:xfrm>
        </p:spPr>
        <p:txBody>
          <a:bodyPr vert="horz" lIns="91440" tIns="45720" rIns="91440" bIns="45720" rtlCol="0" anchor="t">
            <a:normAutofit/>
          </a:bodyPr>
          <a:lstStyle/>
          <a:p>
            <a:pPr marR="0" lvl="0"/>
            <a:r>
              <a:rPr lang="en-US" b="1" i="0" u="none" strike="noStrike" baseline="0" dirty="0"/>
              <a:t>Question:</a:t>
            </a:r>
            <a:r>
              <a:rPr lang="en-US" b="0" i="0" u="none" strike="noStrike" baseline="0" dirty="0"/>
              <a:t> Explain the role of Change Management in the Service Transition phase of ITIL. How does Change Management contribute to the successful deployment of IT services?</a:t>
            </a:r>
          </a:p>
          <a:p>
            <a:pPr marR="0" lvl="1"/>
            <a:r>
              <a:rPr lang="en-US" b="1" i="0" u="none" strike="noStrike" baseline="0" dirty="0"/>
              <a:t>Answer: </a:t>
            </a:r>
            <a:r>
              <a:rPr lang="en-US" b="0" i="0" u="none" strike="noStrike" baseline="0" dirty="0"/>
              <a:t>Change Management is crucial in the Service Transition phase to control the lifecycle of changes, ensuring that standardized methods are used for efficient handling. It contributes to the successful deployment of IT services by assessing and planning changes, obtaining approvals, and managing the implementation to minimize the risk of disruptions and improve overall operational efficiency</a:t>
            </a:r>
          </a:p>
        </p:txBody>
      </p:sp>
    </p:spTree>
    <p:extLst>
      <p:ext uri="{BB962C8B-B14F-4D97-AF65-F5344CB8AC3E}">
        <p14:creationId xmlns:p14="http://schemas.microsoft.com/office/powerpoint/2010/main" val="4009113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4"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6" name="Rectangle 15">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4306AD-0225-D4B0-3F2C-623061F1ED7D}"/>
              </a:ext>
            </a:extLst>
          </p:cNvPr>
          <p:cNvSpPr>
            <a:spLocks noGrp="1"/>
          </p:cNvSpPr>
          <p:nvPr>
            <p:ph type="title"/>
          </p:nvPr>
        </p:nvSpPr>
        <p:spPr>
          <a:xfrm>
            <a:off x="804421" y="796374"/>
            <a:ext cx="10583158" cy="880027"/>
          </a:xfrm>
        </p:spPr>
        <p:txBody>
          <a:bodyPr vert="horz" lIns="91440" tIns="45720" rIns="91440" bIns="45720" rtlCol="0" anchor="ctr">
            <a:normAutofit/>
          </a:bodyPr>
          <a:lstStyle/>
          <a:p>
            <a:pPr marR="0"/>
            <a:r>
              <a:rPr lang="en-US" b="1" i="0" u="none" strike="noStrike" baseline="0" dirty="0">
                <a:solidFill>
                  <a:srgbClr val="FFFFFF"/>
                </a:solidFill>
              </a:rPr>
              <a:t>Assessment 2</a:t>
            </a:r>
          </a:p>
        </p:txBody>
      </p:sp>
      <p:sp>
        <p:nvSpPr>
          <p:cNvPr id="20" name="Rectangle 19">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E0E6C49E-AE88-1A16-3506-9DA95C323800}"/>
              </a:ext>
            </a:extLst>
          </p:cNvPr>
          <p:cNvSpPr>
            <a:spLocks noGrp="1"/>
          </p:cNvSpPr>
          <p:nvPr>
            <p:ph type="body" idx="1"/>
          </p:nvPr>
        </p:nvSpPr>
        <p:spPr>
          <a:xfrm>
            <a:off x="1295401" y="2612256"/>
            <a:ext cx="9601196" cy="3263612"/>
          </a:xfrm>
        </p:spPr>
        <p:txBody>
          <a:bodyPr vert="horz" lIns="91440" tIns="45720" rIns="91440" bIns="45720" rtlCol="0" anchor="t">
            <a:normAutofit/>
          </a:bodyPr>
          <a:lstStyle/>
          <a:p>
            <a:pPr marR="0" lvl="0"/>
            <a:r>
              <a:rPr lang="en-US" b="1" i="0" u="none" strike="noStrike" baseline="0" dirty="0"/>
              <a:t>Question:</a:t>
            </a:r>
            <a:r>
              <a:rPr lang="en-US" b="0" i="0" u="none" strike="noStrike" baseline="0" dirty="0"/>
              <a:t> Describe the objectives of Release and Deployment Management in ITIL Service Transition. How does Release and Deployment Management contribute to the controlled movement of IT service releases?</a:t>
            </a:r>
          </a:p>
          <a:p>
            <a:pPr marR="0" lvl="1"/>
            <a:r>
              <a:rPr lang="en-US" b="1" i="0" u="none" strike="noStrike" baseline="0" dirty="0"/>
              <a:t>Answer: </a:t>
            </a:r>
            <a:r>
              <a:rPr lang="en-US" b="0" i="0" u="none" strike="noStrike" baseline="0" dirty="0"/>
              <a:t>The objectives of Release and Deployment Management include planning, scheduling, and controlling the movement of releases to live environments while minimizing the risks of failure. It contributes to the controlled movement of IT service releases by ensuring that releases are planned, tested, and deployed efficiently, protecting the integrity of the live environment, and reducing the likelihood of disruptions.</a:t>
            </a:r>
            <a:endParaRPr lang="en-US" b="1" i="0" u="none" strike="noStrike" baseline="0" dirty="0"/>
          </a:p>
        </p:txBody>
      </p:sp>
    </p:spTree>
    <p:extLst>
      <p:ext uri="{BB962C8B-B14F-4D97-AF65-F5344CB8AC3E}">
        <p14:creationId xmlns:p14="http://schemas.microsoft.com/office/powerpoint/2010/main" val="207106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4"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6" name="Rectangle 15">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7903DE-7825-1D76-5278-F067960E3317}"/>
              </a:ext>
            </a:extLst>
          </p:cNvPr>
          <p:cNvSpPr>
            <a:spLocks noGrp="1"/>
          </p:cNvSpPr>
          <p:nvPr>
            <p:ph type="title"/>
          </p:nvPr>
        </p:nvSpPr>
        <p:spPr>
          <a:xfrm>
            <a:off x="804421" y="796374"/>
            <a:ext cx="10583158" cy="880027"/>
          </a:xfrm>
        </p:spPr>
        <p:txBody>
          <a:bodyPr vert="horz" lIns="91440" tIns="45720" rIns="91440" bIns="45720" rtlCol="0" anchor="ctr">
            <a:normAutofit/>
          </a:bodyPr>
          <a:lstStyle/>
          <a:p>
            <a:pPr marR="0"/>
            <a:r>
              <a:rPr lang="en-US" b="1" i="0" u="none" strike="noStrike" baseline="0" dirty="0">
                <a:solidFill>
                  <a:srgbClr val="FFFFFF"/>
                </a:solidFill>
              </a:rPr>
              <a:t>Assessment 3</a:t>
            </a:r>
          </a:p>
        </p:txBody>
      </p:sp>
      <p:sp>
        <p:nvSpPr>
          <p:cNvPr id="20" name="Rectangle 19">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69C6973-A549-6B4F-6B4C-D125A36ABA6A}"/>
              </a:ext>
            </a:extLst>
          </p:cNvPr>
          <p:cNvSpPr>
            <a:spLocks noGrp="1"/>
          </p:cNvSpPr>
          <p:nvPr>
            <p:ph type="body" idx="1"/>
          </p:nvPr>
        </p:nvSpPr>
        <p:spPr>
          <a:xfrm>
            <a:off x="1295401" y="2612256"/>
            <a:ext cx="9601196" cy="3263612"/>
          </a:xfrm>
        </p:spPr>
        <p:txBody>
          <a:bodyPr vert="horz" lIns="91440" tIns="45720" rIns="91440" bIns="45720" rtlCol="0" anchor="t">
            <a:normAutofit/>
          </a:bodyPr>
          <a:lstStyle/>
          <a:p>
            <a:pPr marR="0" lvl="0"/>
            <a:r>
              <a:rPr lang="en-US" b="1" i="0" u="none" strike="noStrike" baseline="0" dirty="0"/>
              <a:t>Question:</a:t>
            </a:r>
            <a:r>
              <a:rPr lang="en-US" b="0" i="0" u="none" strike="noStrike" baseline="0" dirty="0"/>
              <a:t> Explain the significance of Configuration Management in the Service Transition phase. How does Configuration Management contribute to maintaining accurate information about IT infrastructure components?</a:t>
            </a:r>
          </a:p>
          <a:p>
            <a:pPr marR="0" lvl="1"/>
            <a:r>
              <a:rPr lang="en-US" b="1" i="0" u="none" strike="noStrike" baseline="0" dirty="0"/>
              <a:t>Answer: </a:t>
            </a:r>
            <a:r>
              <a:rPr lang="en-US" b="0" i="0" u="none" strike="noStrike" baseline="0" dirty="0"/>
              <a:t>Configuration Management is essential in Service Transition for maintaining information about Configuration Items (CIs). It contributes to maintaining accurate information about IT infrastructure components by identifying, controlling, and verifying versions of CIs. This process facilitates impact assessment, change control, and ensures a logical model of the IT infrastructure.</a:t>
            </a:r>
            <a:endParaRPr lang="en-US" b="1" i="0" u="none" strike="noStrike" baseline="0" dirty="0"/>
          </a:p>
        </p:txBody>
      </p:sp>
    </p:spTree>
    <p:extLst>
      <p:ext uri="{BB962C8B-B14F-4D97-AF65-F5344CB8AC3E}">
        <p14:creationId xmlns:p14="http://schemas.microsoft.com/office/powerpoint/2010/main" val="1257951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4"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6" name="Rectangle 15">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8DD53E-9D12-68DB-21F5-21604E7E2020}"/>
              </a:ext>
            </a:extLst>
          </p:cNvPr>
          <p:cNvSpPr>
            <a:spLocks noGrp="1"/>
          </p:cNvSpPr>
          <p:nvPr>
            <p:ph type="title"/>
          </p:nvPr>
        </p:nvSpPr>
        <p:spPr>
          <a:xfrm>
            <a:off x="804421" y="796374"/>
            <a:ext cx="10583158" cy="880027"/>
          </a:xfrm>
        </p:spPr>
        <p:txBody>
          <a:bodyPr vert="horz" lIns="91440" tIns="45720" rIns="91440" bIns="45720" rtlCol="0" anchor="ctr">
            <a:normAutofit/>
          </a:bodyPr>
          <a:lstStyle/>
          <a:p>
            <a:pPr marR="0"/>
            <a:r>
              <a:rPr lang="en-US" b="1" i="0" u="none" strike="noStrike" baseline="0" dirty="0">
                <a:solidFill>
                  <a:srgbClr val="FFFFFF"/>
                </a:solidFill>
              </a:rPr>
              <a:t>Assessment 4</a:t>
            </a:r>
          </a:p>
        </p:txBody>
      </p:sp>
      <p:sp>
        <p:nvSpPr>
          <p:cNvPr id="20" name="Rectangle 19">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1D85B3A-7553-C28E-2BD7-4A56470259D8}"/>
              </a:ext>
            </a:extLst>
          </p:cNvPr>
          <p:cNvSpPr>
            <a:spLocks noGrp="1"/>
          </p:cNvSpPr>
          <p:nvPr>
            <p:ph type="body" idx="1"/>
          </p:nvPr>
        </p:nvSpPr>
        <p:spPr>
          <a:xfrm>
            <a:off x="1295401" y="2612256"/>
            <a:ext cx="9601196" cy="3263612"/>
          </a:xfrm>
        </p:spPr>
        <p:txBody>
          <a:bodyPr vert="horz" lIns="91440" tIns="45720" rIns="91440" bIns="45720" rtlCol="0" anchor="t">
            <a:normAutofit/>
          </a:bodyPr>
          <a:lstStyle/>
          <a:p>
            <a:pPr marR="0" lvl="0"/>
            <a:r>
              <a:rPr lang="en-US" b="1" i="0" u="none" strike="noStrike" baseline="0" dirty="0"/>
              <a:t>Question:</a:t>
            </a:r>
            <a:r>
              <a:rPr lang="en-US" b="0" i="0" u="none" strike="noStrike" baseline="0" dirty="0"/>
              <a:t> Discuss the concept of Early Life Support (ELS) in the context of Service Transition. Why is ELS important, and what activities does it involve?</a:t>
            </a:r>
          </a:p>
          <a:p>
            <a:pPr marR="0" lvl="1"/>
            <a:r>
              <a:rPr lang="en-US" b="1" i="0" u="none" strike="noStrike" baseline="0" dirty="0"/>
              <a:t>Answer: </a:t>
            </a:r>
            <a:r>
              <a:rPr lang="en-US" b="0" i="0" u="none" strike="noStrike" baseline="0" dirty="0"/>
              <a:t>Early Life Support (ELS) is the period after a new or changed service has been deployed. It is crucial because it allows for the identification and resolution of issues that may arise in the early stages of service operation. ELS involves activities such as monitoring service performance, addressing user queries, and providing additional support to ensure a smooth transition to regular service operation.</a:t>
            </a:r>
            <a:endParaRPr lang="en-US" b="1" i="0" u="none" strike="noStrike" baseline="0" dirty="0"/>
          </a:p>
        </p:txBody>
      </p:sp>
    </p:spTree>
    <p:extLst>
      <p:ext uri="{BB962C8B-B14F-4D97-AF65-F5344CB8AC3E}">
        <p14:creationId xmlns:p14="http://schemas.microsoft.com/office/powerpoint/2010/main" val="2566302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6"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7" name="Rectangle 15">
            <a:extLst>
              <a:ext uri="{FF2B5EF4-FFF2-40B4-BE49-F238E27FC236}">
                <a16:creationId xmlns:a16="http://schemas.microsoft.com/office/drawing/2014/main" id="{011FACCD-8B95-4879-B20F-26F41E8BC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E9B2A7AA-2C45-40F0-B861-4EB9AA9F6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accent1"/>
          </a:solidFill>
          <a:ln>
            <a:noFill/>
          </a:ln>
          <a:effectLst>
            <a:innerShdw blurRad="63500" dist="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59987A-F0C6-FDAE-549A-DDA49184EADB}"/>
              </a:ext>
            </a:extLst>
          </p:cNvPr>
          <p:cNvSpPr>
            <a:spLocks noGrp="1"/>
          </p:cNvSpPr>
          <p:nvPr>
            <p:ph type="title"/>
          </p:nvPr>
        </p:nvSpPr>
        <p:spPr>
          <a:xfrm>
            <a:off x="640080" y="635508"/>
            <a:ext cx="3354470" cy="5586984"/>
          </a:xfrm>
        </p:spPr>
        <p:txBody>
          <a:bodyPr vert="horz" lIns="91440" tIns="45720" rIns="91440" bIns="45720" rtlCol="0" anchor="ctr">
            <a:normAutofit/>
          </a:bodyPr>
          <a:lstStyle/>
          <a:p>
            <a:pPr marR="0"/>
            <a:r>
              <a:rPr lang="en-US" sz="4800" b="1" i="0" u="none" strike="noStrike" baseline="0" dirty="0">
                <a:solidFill>
                  <a:srgbClr val="FFFFFF"/>
                </a:solidFill>
              </a:rPr>
              <a:t>Key Phases of SDLC</a:t>
            </a:r>
            <a:endParaRPr lang="en-US" sz="4800" b="0" i="0" u="none" strike="noStrike" baseline="0" dirty="0">
              <a:solidFill>
                <a:srgbClr val="FFFFFF"/>
              </a:solidFill>
            </a:endParaRPr>
          </a:p>
        </p:txBody>
      </p:sp>
      <p:sp>
        <p:nvSpPr>
          <p:cNvPr id="15" name="Rectangle 19">
            <a:extLst>
              <a:ext uri="{FF2B5EF4-FFF2-40B4-BE49-F238E27FC236}">
                <a16:creationId xmlns:a16="http://schemas.microsoft.com/office/drawing/2014/main" id="{3CE3689C-E8F8-4542-8800-E68B764AF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46" y="0"/>
            <a:ext cx="7537704" cy="68580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2EB62403-8FC6-AF66-E2BA-CC94213DBCB7}"/>
              </a:ext>
            </a:extLst>
          </p:cNvPr>
          <p:cNvSpPr>
            <a:spLocks noGrp="1"/>
          </p:cNvSpPr>
          <p:nvPr>
            <p:ph type="body" idx="1"/>
          </p:nvPr>
        </p:nvSpPr>
        <p:spPr>
          <a:xfrm>
            <a:off x="5456262" y="793889"/>
            <a:ext cx="5935673" cy="5174774"/>
          </a:xfrm>
        </p:spPr>
        <p:txBody>
          <a:bodyPr vert="horz" lIns="91440" tIns="45720" rIns="91440" bIns="45720" rtlCol="0" anchor="ctr">
            <a:normAutofit/>
          </a:bodyPr>
          <a:lstStyle/>
          <a:p>
            <a:pPr marR="0" lvl="0">
              <a:lnSpc>
                <a:spcPct val="90000"/>
              </a:lnSpc>
            </a:pPr>
            <a:r>
              <a:rPr lang="en-US" sz="2000" b="1" i="0" u="none" strike="noStrike" baseline="0">
                <a:solidFill>
                  <a:schemeClr val="bg1"/>
                </a:solidFill>
              </a:rPr>
              <a:t>Planning: </a:t>
            </a:r>
            <a:r>
              <a:rPr lang="en-US" sz="2000" b="0" i="1" u="none" strike="noStrike" baseline="0">
                <a:solidFill>
                  <a:schemeClr val="bg1"/>
                </a:solidFill>
              </a:rPr>
              <a:t>Defining project scope, objectives, timelines, and resource requirements.</a:t>
            </a:r>
          </a:p>
          <a:p>
            <a:pPr marR="0" lvl="0">
              <a:lnSpc>
                <a:spcPct val="90000"/>
              </a:lnSpc>
            </a:pPr>
            <a:r>
              <a:rPr lang="en-US" sz="2000" b="1" i="0" u="none" strike="noStrike" baseline="0">
                <a:solidFill>
                  <a:schemeClr val="bg1"/>
                </a:solidFill>
              </a:rPr>
              <a:t>Requirements Gathering: </a:t>
            </a:r>
            <a:r>
              <a:rPr lang="en-US" sz="2000" b="0" i="1" u="none" strike="noStrike" baseline="0">
                <a:solidFill>
                  <a:schemeClr val="bg1"/>
                </a:solidFill>
              </a:rPr>
              <a:t>Collecting and documenting detailed requirements from stakeholders.</a:t>
            </a:r>
          </a:p>
          <a:p>
            <a:pPr marR="0" lvl="0">
              <a:lnSpc>
                <a:spcPct val="90000"/>
              </a:lnSpc>
            </a:pPr>
            <a:r>
              <a:rPr lang="en-US" sz="2000" b="1" i="0" u="none" strike="noStrike" baseline="0">
                <a:solidFill>
                  <a:schemeClr val="bg1"/>
                </a:solidFill>
              </a:rPr>
              <a:t>Design: </a:t>
            </a:r>
            <a:r>
              <a:rPr lang="en-US" sz="2000" b="0" i="1" u="none" strike="noStrike" baseline="0">
                <a:solidFill>
                  <a:schemeClr val="bg1"/>
                </a:solidFill>
              </a:rPr>
              <a:t>Creating a detailed design based on the gathered requirements.</a:t>
            </a:r>
          </a:p>
          <a:p>
            <a:pPr marR="0" lvl="0">
              <a:lnSpc>
                <a:spcPct val="90000"/>
              </a:lnSpc>
            </a:pPr>
            <a:r>
              <a:rPr lang="en-US" sz="2000" b="1" i="0" u="none" strike="noStrike" baseline="0">
                <a:solidFill>
                  <a:schemeClr val="bg1"/>
                </a:solidFill>
              </a:rPr>
              <a:t>Implementation (Coding): </a:t>
            </a:r>
            <a:r>
              <a:rPr lang="en-US" sz="2000" b="0" i="1" u="none" strike="noStrike" baseline="0">
                <a:solidFill>
                  <a:schemeClr val="bg1"/>
                </a:solidFill>
              </a:rPr>
              <a:t>Writing and coding the software based on the design specifications.</a:t>
            </a:r>
          </a:p>
          <a:p>
            <a:pPr marR="0" lvl="0">
              <a:lnSpc>
                <a:spcPct val="90000"/>
              </a:lnSpc>
            </a:pPr>
            <a:r>
              <a:rPr lang="en-US" sz="2000" b="1" i="0" u="none" strike="noStrike" baseline="0">
                <a:solidFill>
                  <a:schemeClr val="bg1"/>
                </a:solidFill>
              </a:rPr>
              <a:t>Testing: </a:t>
            </a:r>
            <a:r>
              <a:rPr lang="en-US" sz="2000" b="0" i="1" u="none" strike="noStrike" baseline="0">
                <a:solidFill>
                  <a:schemeClr val="bg1"/>
                </a:solidFill>
              </a:rPr>
              <a:t>Conducting various levels of testing, including unit testing, integration testing, system testing, and user acceptance testing.</a:t>
            </a:r>
          </a:p>
          <a:p>
            <a:pPr marR="0" lvl="0">
              <a:lnSpc>
                <a:spcPct val="90000"/>
              </a:lnSpc>
            </a:pPr>
            <a:r>
              <a:rPr lang="en-US" sz="2000" b="1" i="0" u="none" strike="noStrike" baseline="0">
                <a:solidFill>
                  <a:schemeClr val="bg1"/>
                </a:solidFill>
              </a:rPr>
              <a:t>Deployment: </a:t>
            </a:r>
            <a:r>
              <a:rPr lang="en-US" sz="2000" b="0" i="1" u="none" strike="noStrike" baseline="0">
                <a:solidFill>
                  <a:schemeClr val="bg1"/>
                </a:solidFill>
              </a:rPr>
              <a:t>Deploying the software to the production environment for end-users.</a:t>
            </a:r>
          </a:p>
          <a:p>
            <a:pPr marR="0" lvl="0">
              <a:lnSpc>
                <a:spcPct val="90000"/>
              </a:lnSpc>
            </a:pPr>
            <a:r>
              <a:rPr lang="en-US" sz="2000" b="1" i="0" u="none" strike="noStrike" baseline="0">
                <a:solidFill>
                  <a:schemeClr val="bg1"/>
                </a:solidFill>
              </a:rPr>
              <a:t>Maintenance and Support: </a:t>
            </a:r>
            <a:r>
              <a:rPr lang="en-US" sz="2000" b="0" i="1" u="none" strike="noStrike" baseline="0">
                <a:solidFill>
                  <a:schemeClr val="bg1"/>
                </a:solidFill>
              </a:rPr>
              <a:t>Providing ongoing support, addressing issues, and releasing updates or patches as needed.</a:t>
            </a:r>
          </a:p>
        </p:txBody>
      </p:sp>
      <p:sp>
        <p:nvSpPr>
          <p:cNvPr id="17" name="Rectangle 21">
            <a:extLst>
              <a:ext uri="{FF2B5EF4-FFF2-40B4-BE49-F238E27FC236}">
                <a16:creationId xmlns:a16="http://schemas.microsoft.com/office/drawing/2014/main" id="{52467CA7-F767-4582-9BB7-0B1AF75DF7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310" y="320040"/>
            <a:ext cx="6894576" cy="6217920"/>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717411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4"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6" name="Rectangle 15">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A993B4-5BF9-3B14-F012-11721636BF58}"/>
              </a:ext>
            </a:extLst>
          </p:cNvPr>
          <p:cNvSpPr>
            <a:spLocks noGrp="1"/>
          </p:cNvSpPr>
          <p:nvPr>
            <p:ph type="title"/>
          </p:nvPr>
        </p:nvSpPr>
        <p:spPr>
          <a:xfrm>
            <a:off x="804421" y="796374"/>
            <a:ext cx="10583158" cy="880027"/>
          </a:xfrm>
        </p:spPr>
        <p:txBody>
          <a:bodyPr vert="horz" lIns="91440" tIns="45720" rIns="91440" bIns="45720" rtlCol="0" anchor="ctr">
            <a:normAutofit/>
          </a:bodyPr>
          <a:lstStyle/>
          <a:p>
            <a:pPr marR="0"/>
            <a:r>
              <a:rPr lang="en-US" b="1" i="0" u="none" strike="noStrike" baseline="0" dirty="0">
                <a:solidFill>
                  <a:srgbClr val="FFFFFF"/>
                </a:solidFill>
              </a:rPr>
              <a:t>Assessment 5</a:t>
            </a:r>
          </a:p>
        </p:txBody>
      </p:sp>
      <p:sp>
        <p:nvSpPr>
          <p:cNvPr id="20" name="Rectangle 19">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0D8FDC4F-8512-6890-9CA2-8CED0D11EFC0}"/>
              </a:ext>
            </a:extLst>
          </p:cNvPr>
          <p:cNvSpPr>
            <a:spLocks noGrp="1"/>
          </p:cNvSpPr>
          <p:nvPr>
            <p:ph type="body" idx="1"/>
          </p:nvPr>
        </p:nvSpPr>
        <p:spPr>
          <a:xfrm>
            <a:off x="1295401" y="2612256"/>
            <a:ext cx="9601196" cy="3263612"/>
          </a:xfrm>
        </p:spPr>
        <p:txBody>
          <a:bodyPr vert="horz" lIns="91440" tIns="45720" rIns="91440" bIns="45720" rtlCol="0" anchor="t">
            <a:normAutofit/>
          </a:bodyPr>
          <a:lstStyle/>
          <a:p>
            <a:pPr marR="0" lvl="0"/>
            <a:r>
              <a:rPr lang="en-US" b="1" i="0" u="none" strike="noStrike" baseline="0" dirty="0"/>
              <a:t>Question:</a:t>
            </a:r>
            <a:r>
              <a:rPr lang="en-US" b="0" i="0" u="none" strike="noStrike" baseline="0" dirty="0"/>
              <a:t> Describe the role of the Change Advisory Board (CAB) in Change Management during the Service Transition phase. How does CAB contribute to effective change control?</a:t>
            </a:r>
          </a:p>
          <a:p>
            <a:pPr marR="0" lvl="1"/>
            <a:r>
              <a:rPr lang="en-US" b="1" i="0" u="none" strike="noStrike" baseline="0" dirty="0"/>
              <a:t>Answer: </a:t>
            </a:r>
            <a:r>
              <a:rPr lang="en-US" b="0" i="0" u="none" strike="noStrike" baseline="0" dirty="0"/>
              <a:t>The Change Advisory Board (CAB) plays a key role in Change Management during the Service Transition phase by assessing and approving changes. It contributes to effective change control by bringing together relevant stakeholders to review and evaluate proposed changes, ensuring that they align with business objectives, are well-planned, and have minimal impact on service quality and stability.</a:t>
            </a:r>
            <a:endParaRPr lang="en-US" b="1" i="0" u="none" strike="noStrike" baseline="0" dirty="0"/>
          </a:p>
        </p:txBody>
      </p:sp>
    </p:spTree>
    <p:extLst>
      <p:ext uri="{BB962C8B-B14F-4D97-AF65-F5344CB8AC3E}">
        <p14:creationId xmlns:p14="http://schemas.microsoft.com/office/powerpoint/2010/main" val="260736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6"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7" name="Rectangle 15">
            <a:extLst>
              <a:ext uri="{FF2B5EF4-FFF2-40B4-BE49-F238E27FC236}">
                <a16:creationId xmlns:a16="http://schemas.microsoft.com/office/drawing/2014/main" id="{0B7C4858-FAA3-4226-A856-193A01910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68C1B503-0291-4E82-A65E-72D604D9F6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accent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9">
            <a:extLst>
              <a:ext uri="{FF2B5EF4-FFF2-40B4-BE49-F238E27FC236}">
                <a16:creationId xmlns:a16="http://schemas.microsoft.com/office/drawing/2014/main" id="{B3F836C5-9601-4982-A121-CCA49BF7B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bg2"/>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5CAE4F1-E451-CD7B-D379-DD9DA6075407}"/>
              </a:ext>
            </a:extLst>
          </p:cNvPr>
          <p:cNvSpPr>
            <a:spLocks noGrp="1"/>
          </p:cNvSpPr>
          <p:nvPr>
            <p:ph type="title"/>
          </p:nvPr>
        </p:nvSpPr>
        <p:spPr>
          <a:xfrm>
            <a:off x="952108" y="954756"/>
            <a:ext cx="2730414" cy="4946003"/>
          </a:xfrm>
        </p:spPr>
        <p:txBody>
          <a:bodyPr vert="horz" lIns="91440" tIns="45720" rIns="91440" bIns="45720" rtlCol="0" anchor="ctr">
            <a:normAutofit/>
          </a:bodyPr>
          <a:lstStyle/>
          <a:p>
            <a:pPr marR="0"/>
            <a:r>
              <a:rPr lang="en-US" b="1" i="0" u="none" strike="noStrike" baseline="0">
                <a:solidFill>
                  <a:srgbClr val="FFFFFF"/>
                </a:solidFill>
              </a:rPr>
              <a:t>Service Operation</a:t>
            </a:r>
          </a:p>
        </p:txBody>
      </p:sp>
      <p:sp>
        <p:nvSpPr>
          <p:cNvPr id="17" name="Rectangle 21">
            <a:extLst>
              <a:ext uri="{FF2B5EF4-FFF2-40B4-BE49-F238E27FC236}">
                <a16:creationId xmlns:a16="http://schemas.microsoft.com/office/drawing/2014/main" id="{46CD0D05-FF47-4ABB-841C-0600CADC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solidFill>
            <a:schemeClr val="bg2">
              <a:lumMod val="25000"/>
            </a:schemeClr>
          </a:soli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BA85C1E9-11B8-3EC9-F558-5868002BEBC9}"/>
              </a:ext>
            </a:extLst>
          </p:cNvPr>
          <p:cNvSpPr>
            <a:spLocks noGrp="1"/>
          </p:cNvSpPr>
          <p:nvPr>
            <p:ph type="body" idx="1"/>
          </p:nvPr>
        </p:nvSpPr>
        <p:spPr>
          <a:xfrm>
            <a:off x="5150360" y="469900"/>
            <a:ext cx="5953630" cy="5405968"/>
          </a:xfrm>
        </p:spPr>
        <p:txBody>
          <a:bodyPr vert="horz" lIns="91440" tIns="45720" rIns="91440" bIns="45720" rtlCol="0" anchor="ctr">
            <a:normAutofit/>
          </a:bodyPr>
          <a:lstStyle/>
          <a:p>
            <a:pPr marL="0" marR="0" lvl="0" indent="0">
              <a:lnSpc>
                <a:spcPct val="90000"/>
              </a:lnSpc>
              <a:buNone/>
            </a:pPr>
            <a:r>
              <a:rPr lang="en-US" sz="1500" b="1" i="0" u="none" strike="noStrike" baseline="0" dirty="0">
                <a:solidFill>
                  <a:schemeClr val="bg1"/>
                </a:solidFill>
              </a:rPr>
              <a:t>Service Operation </a:t>
            </a:r>
            <a:r>
              <a:rPr lang="en-US" sz="1500" i="1" u="none" strike="noStrike" baseline="0" dirty="0">
                <a:solidFill>
                  <a:schemeClr val="bg1"/>
                </a:solidFill>
              </a:rPr>
              <a:t>is a crucial phase in the ITIL service lifecycle, responsible for managing and delivering the day-to-day IT services required by the business. This stage ensures that IT services are provided efficiently and effectively, meeting agreed-upon service levels and delivering value to both customers and the business. Key Processes within Service Operation:</a:t>
            </a:r>
          </a:p>
          <a:p>
            <a:pPr marR="0" lvl="2">
              <a:lnSpc>
                <a:spcPct val="90000"/>
              </a:lnSpc>
            </a:pPr>
            <a:r>
              <a:rPr lang="en-US" sz="1500" b="1" i="1" u="none" strike="noStrike" baseline="0" dirty="0">
                <a:solidFill>
                  <a:schemeClr val="bg1"/>
                </a:solidFill>
              </a:rPr>
              <a:t>Incident Management: </a:t>
            </a:r>
            <a:r>
              <a:rPr lang="en-US" sz="1500" b="0" i="1" u="none" strike="noStrike" baseline="0" dirty="0">
                <a:solidFill>
                  <a:schemeClr val="bg1"/>
                </a:solidFill>
              </a:rPr>
              <a:t>Focuses on restoring normal service operations as quickly as possible after an incident, minimizing the impact on business operations.</a:t>
            </a:r>
          </a:p>
          <a:p>
            <a:pPr marR="0" lvl="2">
              <a:lnSpc>
                <a:spcPct val="90000"/>
              </a:lnSpc>
            </a:pPr>
            <a:r>
              <a:rPr lang="en-US" sz="1500" b="1" i="1" u="none" strike="noStrike" baseline="0" dirty="0">
                <a:solidFill>
                  <a:schemeClr val="bg1"/>
                </a:solidFill>
              </a:rPr>
              <a:t>Problem Management: </a:t>
            </a:r>
            <a:r>
              <a:rPr lang="en-US" sz="1500" b="0" i="1" u="none" strike="noStrike" baseline="0" dirty="0">
                <a:solidFill>
                  <a:schemeClr val="bg1"/>
                </a:solidFill>
              </a:rPr>
              <a:t>Aims to identify the root causes of incidents, prevent recurring issues, and ultimately reduce the number and impact of incidents.</a:t>
            </a:r>
          </a:p>
          <a:p>
            <a:pPr marR="0" lvl="2">
              <a:lnSpc>
                <a:spcPct val="90000"/>
              </a:lnSpc>
            </a:pPr>
            <a:r>
              <a:rPr lang="en-US" sz="1500" b="1" i="1" u="none" strike="noStrike" baseline="0" dirty="0">
                <a:solidFill>
                  <a:schemeClr val="bg1"/>
                </a:solidFill>
              </a:rPr>
              <a:t>Event Management: </a:t>
            </a:r>
            <a:r>
              <a:rPr lang="en-US" sz="1500" b="0" i="1" u="none" strike="noStrike" baseline="0" dirty="0">
                <a:solidFill>
                  <a:schemeClr val="bg1"/>
                </a:solidFill>
              </a:rPr>
              <a:t>Detects events, analyzes them, and takes appropriate actions to prevent or minimize service disruptions.</a:t>
            </a:r>
          </a:p>
          <a:p>
            <a:pPr marR="0" lvl="2">
              <a:lnSpc>
                <a:spcPct val="90000"/>
              </a:lnSpc>
            </a:pPr>
            <a:r>
              <a:rPr lang="en-US" sz="1500" b="1" i="1" u="none" strike="noStrike" baseline="0" dirty="0">
                <a:solidFill>
                  <a:schemeClr val="bg1"/>
                </a:solidFill>
              </a:rPr>
              <a:t>Request Fulfillment: </a:t>
            </a:r>
            <a:r>
              <a:rPr lang="en-US" sz="1500" b="0" i="1" u="none" strike="noStrike" baseline="0" dirty="0">
                <a:solidFill>
                  <a:schemeClr val="bg1"/>
                </a:solidFill>
              </a:rPr>
              <a:t>Handles service requests from users, providing the defined services promptly and efficiently.</a:t>
            </a:r>
          </a:p>
          <a:p>
            <a:pPr marR="0" lvl="2">
              <a:lnSpc>
                <a:spcPct val="90000"/>
              </a:lnSpc>
            </a:pPr>
            <a:r>
              <a:rPr lang="en-US" sz="1500" b="1" i="1" u="none" strike="noStrike" baseline="0" dirty="0">
                <a:solidFill>
                  <a:schemeClr val="bg1"/>
                </a:solidFill>
              </a:rPr>
              <a:t>Access Management: </a:t>
            </a:r>
            <a:r>
              <a:rPr lang="en-US" sz="1500" b="0" i="1" u="none" strike="noStrike" baseline="0" dirty="0">
                <a:solidFill>
                  <a:schemeClr val="bg1"/>
                </a:solidFill>
              </a:rPr>
              <a:t>Ensures that only authorized users have access to services or data, managing user identities and permissions.</a:t>
            </a:r>
          </a:p>
        </p:txBody>
      </p:sp>
    </p:spTree>
    <p:extLst>
      <p:ext uri="{BB962C8B-B14F-4D97-AF65-F5344CB8AC3E}">
        <p14:creationId xmlns:p14="http://schemas.microsoft.com/office/powerpoint/2010/main" val="5890160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4"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6" name="Rectangle 15">
            <a:extLst>
              <a:ext uri="{FF2B5EF4-FFF2-40B4-BE49-F238E27FC236}">
                <a16:creationId xmlns:a16="http://schemas.microsoft.com/office/drawing/2014/main" id="{011FACCD-8B95-4879-B20F-26F41E8BC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9B2A7AA-2C45-40F0-B861-4EB9AA9F6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accent1"/>
          </a:solidFill>
          <a:ln>
            <a:noFill/>
          </a:ln>
          <a:effectLst>
            <a:innerShdw blurRad="63500" dist="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A4A137-D850-A605-C6DC-CCEDD85BAE3E}"/>
              </a:ext>
            </a:extLst>
          </p:cNvPr>
          <p:cNvSpPr>
            <a:spLocks noGrp="1"/>
          </p:cNvSpPr>
          <p:nvPr>
            <p:ph type="title"/>
          </p:nvPr>
        </p:nvSpPr>
        <p:spPr>
          <a:xfrm>
            <a:off x="640080" y="635508"/>
            <a:ext cx="3354470" cy="5586984"/>
          </a:xfrm>
        </p:spPr>
        <p:txBody>
          <a:bodyPr vert="horz" lIns="91440" tIns="45720" rIns="91440" bIns="45720" rtlCol="0" anchor="ctr">
            <a:normAutofit/>
          </a:bodyPr>
          <a:lstStyle/>
          <a:p>
            <a:pPr marR="0"/>
            <a:r>
              <a:rPr lang="en-US" b="1" i="0" u="none" strike="noStrike" baseline="0">
                <a:solidFill>
                  <a:srgbClr val="FFFFFF"/>
                </a:solidFill>
              </a:rPr>
              <a:t>Incident Management</a:t>
            </a:r>
          </a:p>
        </p:txBody>
      </p:sp>
      <p:sp>
        <p:nvSpPr>
          <p:cNvPr id="20" name="Rectangle 19">
            <a:extLst>
              <a:ext uri="{FF2B5EF4-FFF2-40B4-BE49-F238E27FC236}">
                <a16:creationId xmlns:a16="http://schemas.microsoft.com/office/drawing/2014/main" id="{3CE3689C-E8F8-4542-8800-E68B764AF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46" y="0"/>
            <a:ext cx="7537704" cy="68580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B141ABD8-2CAD-578B-B7C3-B6FB911DF5B5}"/>
              </a:ext>
            </a:extLst>
          </p:cNvPr>
          <p:cNvSpPr>
            <a:spLocks noGrp="1"/>
          </p:cNvSpPr>
          <p:nvPr>
            <p:ph type="body" idx="1"/>
          </p:nvPr>
        </p:nvSpPr>
        <p:spPr>
          <a:xfrm>
            <a:off x="5456262" y="793889"/>
            <a:ext cx="5935673" cy="5174774"/>
          </a:xfrm>
        </p:spPr>
        <p:txBody>
          <a:bodyPr vert="horz" lIns="91440" tIns="45720" rIns="91440" bIns="45720" rtlCol="0" anchor="ctr">
            <a:normAutofit/>
          </a:bodyPr>
          <a:lstStyle/>
          <a:p>
            <a:pPr marL="0" marR="0" lvl="0" indent="0">
              <a:lnSpc>
                <a:spcPct val="90000"/>
              </a:lnSpc>
              <a:buNone/>
            </a:pPr>
            <a:r>
              <a:rPr lang="en-US" sz="2000" b="1" i="0" u="none" strike="noStrike" baseline="0" dirty="0">
                <a:solidFill>
                  <a:schemeClr val="bg1"/>
                </a:solidFill>
              </a:rPr>
              <a:t>Incident Management</a:t>
            </a:r>
            <a:r>
              <a:rPr lang="en-US" sz="2000" b="0" i="1" u="none" strike="noStrike" baseline="0" dirty="0">
                <a:solidFill>
                  <a:schemeClr val="bg1"/>
                </a:solidFill>
              </a:rPr>
              <a:t> is the process responsible for restoring normal service operation as quickly as possible after an incident, minimizing impact on business operations. To manage the lifecycle of all incidents, from identification and logging to resolution and closure.</a:t>
            </a:r>
          </a:p>
          <a:p>
            <a:pPr marR="0" lvl="0">
              <a:lnSpc>
                <a:spcPct val="90000"/>
              </a:lnSpc>
            </a:pPr>
            <a:r>
              <a:rPr lang="en-US" sz="2000" b="1" i="0" u="none" strike="noStrike" baseline="0" dirty="0">
                <a:solidFill>
                  <a:schemeClr val="bg1"/>
                </a:solidFill>
              </a:rPr>
              <a:t>Key Activities:</a:t>
            </a:r>
          </a:p>
          <a:p>
            <a:pPr marR="0" lvl="1">
              <a:lnSpc>
                <a:spcPct val="90000"/>
              </a:lnSpc>
            </a:pPr>
            <a:r>
              <a:rPr lang="en-US" b="0" i="0" u="none" strike="noStrike" baseline="0" dirty="0">
                <a:solidFill>
                  <a:schemeClr val="bg1"/>
                </a:solidFill>
              </a:rPr>
              <a:t>Incident identification, logging, and categorization.</a:t>
            </a:r>
          </a:p>
          <a:p>
            <a:pPr marR="0" lvl="1">
              <a:lnSpc>
                <a:spcPct val="90000"/>
              </a:lnSpc>
            </a:pPr>
            <a:r>
              <a:rPr lang="en-US" b="0" i="0" u="none" strike="noStrike" baseline="0" dirty="0">
                <a:solidFill>
                  <a:schemeClr val="bg1"/>
                </a:solidFill>
              </a:rPr>
              <a:t>Prioritization and initial diagnosis.</a:t>
            </a:r>
          </a:p>
          <a:p>
            <a:pPr marR="0" lvl="1">
              <a:lnSpc>
                <a:spcPct val="90000"/>
              </a:lnSpc>
            </a:pPr>
            <a:r>
              <a:rPr lang="en-US" b="0" i="0" u="none" strike="noStrike" baseline="0" dirty="0">
                <a:solidFill>
                  <a:schemeClr val="bg1"/>
                </a:solidFill>
              </a:rPr>
              <a:t>Escalation and resolution.</a:t>
            </a:r>
          </a:p>
          <a:p>
            <a:pPr marR="0" lvl="0">
              <a:lnSpc>
                <a:spcPct val="90000"/>
              </a:lnSpc>
            </a:pPr>
            <a:r>
              <a:rPr lang="en-US" sz="2000" b="1" i="0" u="none" strike="noStrike" baseline="0" dirty="0">
                <a:solidFill>
                  <a:schemeClr val="bg1"/>
                </a:solidFill>
              </a:rPr>
              <a:t>Benefits:</a:t>
            </a:r>
          </a:p>
          <a:p>
            <a:pPr marR="0" lvl="1">
              <a:lnSpc>
                <a:spcPct val="90000"/>
              </a:lnSpc>
            </a:pPr>
            <a:r>
              <a:rPr lang="en-US" b="0" i="0" u="none" strike="noStrike" baseline="0" dirty="0">
                <a:solidFill>
                  <a:schemeClr val="bg1"/>
                </a:solidFill>
              </a:rPr>
              <a:t>Minimizes service disruptions and impact on users.</a:t>
            </a:r>
          </a:p>
          <a:p>
            <a:pPr marR="0" lvl="1">
              <a:lnSpc>
                <a:spcPct val="90000"/>
              </a:lnSpc>
            </a:pPr>
            <a:r>
              <a:rPr lang="en-US" b="0" i="0" u="none" strike="noStrike" baseline="0" dirty="0">
                <a:solidFill>
                  <a:schemeClr val="bg1"/>
                </a:solidFill>
              </a:rPr>
              <a:t>Restores normal service operation efficiently.</a:t>
            </a:r>
          </a:p>
        </p:txBody>
      </p:sp>
      <p:sp>
        <p:nvSpPr>
          <p:cNvPr id="22" name="Rectangle 21">
            <a:extLst>
              <a:ext uri="{FF2B5EF4-FFF2-40B4-BE49-F238E27FC236}">
                <a16:creationId xmlns:a16="http://schemas.microsoft.com/office/drawing/2014/main" id="{52467CA7-F767-4582-9BB7-0B1AF75DF7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310" y="320040"/>
            <a:ext cx="6894576" cy="6217920"/>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424289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4"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6" name="Rectangle 15">
            <a:extLst>
              <a:ext uri="{FF2B5EF4-FFF2-40B4-BE49-F238E27FC236}">
                <a16:creationId xmlns:a16="http://schemas.microsoft.com/office/drawing/2014/main" id="{011FACCD-8B95-4879-B20F-26F41E8BC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9B2A7AA-2C45-40F0-B861-4EB9AA9F6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accent1"/>
          </a:solidFill>
          <a:ln>
            <a:noFill/>
          </a:ln>
          <a:effectLst>
            <a:innerShdw blurRad="63500" dist="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5D6619-7FFB-3F14-7281-D3F0CA014907}"/>
              </a:ext>
            </a:extLst>
          </p:cNvPr>
          <p:cNvSpPr>
            <a:spLocks noGrp="1"/>
          </p:cNvSpPr>
          <p:nvPr>
            <p:ph type="title"/>
          </p:nvPr>
        </p:nvSpPr>
        <p:spPr>
          <a:xfrm>
            <a:off x="640080" y="635508"/>
            <a:ext cx="3354470" cy="5586984"/>
          </a:xfrm>
        </p:spPr>
        <p:txBody>
          <a:bodyPr vert="horz" lIns="91440" tIns="45720" rIns="91440" bIns="45720" rtlCol="0" anchor="ctr">
            <a:normAutofit/>
          </a:bodyPr>
          <a:lstStyle/>
          <a:p>
            <a:pPr marR="0"/>
            <a:r>
              <a:rPr lang="en-US" b="1" i="0" u="none" strike="noStrike" baseline="0">
                <a:solidFill>
                  <a:srgbClr val="FFFFFF"/>
                </a:solidFill>
              </a:rPr>
              <a:t>Problem Management</a:t>
            </a:r>
          </a:p>
        </p:txBody>
      </p:sp>
      <p:sp>
        <p:nvSpPr>
          <p:cNvPr id="20" name="Rectangle 19">
            <a:extLst>
              <a:ext uri="{FF2B5EF4-FFF2-40B4-BE49-F238E27FC236}">
                <a16:creationId xmlns:a16="http://schemas.microsoft.com/office/drawing/2014/main" id="{3CE3689C-E8F8-4542-8800-E68B764AF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46" y="0"/>
            <a:ext cx="7537704" cy="68580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18B20DF9-A487-D1C2-3CC9-A48EB6A3E305}"/>
              </a:ext>
            </a:extLst>
          </p:cNvPr>
          <p:cNvSpPr>
            <a:spLocks noGrp="1"/>
          </p:cNvSpPr>
          <p:nvPr>
            <p:ph type="body" idx="1"/>
          </p:nvPr>
        </p:nvSpPr>
        <p:spPr>
          <a:xfrm>
            <a:off x="5456262" y="793889"/>
            <a:ext cx="5935673" cy="5174774"/>
          </a:xfrm>
        </p:spPr>
        <p:txBody>
          <a:bodyPr vert="horz" lIns="91440" tIns="45720" rIns="91440" bIns="45720" rtlCol="0" anchor="ctr">
            <a:normAutofit/>
          </a:bodyPr>
          <a:lstStyle/>
          <a:p>
            <a:pPr marL="0" marR="0" lvl="0" indent="0">
              <a:buNone/>
            </a:pPr>
            <a:r>
              <a:rPr lang="en-US" sz="2000" b="1" i="0" u="none" strike="noStrike" baseline="0" dirty="0">
                <a:solidFill>
                  <a:schemeClr val="bg1"/>
                </a:solidFill>
              </a:rPr>
              <a:t>Problem Management</a:t>
            </a:r>
            <a:r>
              <a:rPr lang="en-US" sz="2000" b="0" i="0" u="none" strike="noStrike" baseline="0" dirty="0">
                <a:solidFill>
                  <a:schemeClr val="bg1"/>
                </a:solidFill>
              </a:rPr>
              <a:t> </a:t>
            </a:r>
            <a:r>
              <a:rPr lang="en-US" sz="2000" b="0" i="1" u="none" strike="noStrike" baseline="0" dirty="0">
                <a:solidFill>
                  <a:schemeClr val="bg1"/>
                </a:solidFill>
              </a:rPr>
              <a:t>aims to prevent incidents from happening and to minimize the impact of incidents that cannot be prevented. To identify the root cause of incidents, initiate actions to remove the cause, and prevent recurrence.</a:t>
            </a:r>
          </a:p>
          <a:p>
            <a:pPr marR="0" lvl="0"/>
            <a:r>
              <a:rPr lang="en-US" sz="2000" b="1" i="0" u="none" strike="noStrike" baseline="0" dirty="0">
                <a:solidFill>
                  <a:schemeClr val="bg1"/>
                </a:solidFill>
              </a:rPr>
              <a:t>Key Activities:</a:t>
            </a:r>
          </a:p>
          <a:p>
            <a:pPr marR="0" lvl="1"/>
            <a:r>
              <a:rPr lang="en-US" b="0" i="0" u="none" strike="noStrike" baseline="0" dirty="0">
                <a:solidFill>
                  <a:schemeClr val="bg1"/>
                </a:solidFill>
              </a:rPr>
              <a:t>Problem identification and logging.</a:t>
            </a:r>
          </a:p>
          <a:p>
            <a:pPr marR="0" lvl="1"/>
            <a:r>
              <a:rPr lang="en-US" b="0" i="0" u="none" strike="noStrike" baseline="0" dirty="0">
                <a:solidFill>
                  <a:schemeClr val="bg1"/>
                </a:solidFill>
              </a:rPr>
              <a:t>Root cause analysis.</a:t>
            </a:r>
          </a:p>
          <a:p>
            <a:pPr marR="0" lvl="1"/>
            <a:r>
              <a:rPr lang="en-US" b="0" i="0" u="none" strike="noStrike" baseline="0" dirty="0">
                <a:solidFill>
                  <a:schemeClr val="bg1"/>
                </a:solidFill>
              </a:rPr>
              <a:t>Problem resolution and closure.</a:t>
            </a:r>
          </a:p>
          <a:p>
            <a:pPr marR="0" lvl="0"/>
            <a:r>
              <a:rPr lang="en-US" sz="2000" b="1" i="0" u="none" strike="noStrike" baseline="0" dirty="0">
                <a:solidFill>
                  <a:schemeClr val="bg1"/>
                </a:solidFill>
              </a:rPr>
              <a:t>Benefits:</a:t>
            </a:r>
          </a:p>
          <a:p>
            <a:pPr marR="0" lvl="1"/>
            <a:r>
              <a:rPr lang="en-US" b="0" i="0" u="none" strike="noStrike" baseline="0" dirty="0">
                <a:solidFill>
                  <a:schemeClr val="bg1"/>
                </a:solidFill>
              </a:rPr>
              <a:t>Reduces the number and impact of incidents over time.</a:t>
            </a:r>
          </a:p>
          <a:p>
            <a:pPr marR="0" lvl="1"/>
            <a:r>
              <a:rPr lang="en-US" b="0" i="0" u="none" strike="noStrike" baseline="0" dirty="0">
                <a:solidFill>
                  <a:schemeClr val="bg1"/>
                </a:solidFill>
              </a:rPr>
              <a:t>Enhances overall service stability and reliability.</a:t>
            </a:r>
          </a:p>
        </p:txBody>
      </p:sp>
      <p:sp>
        <p:nvSpPr>
          <p:cNvPr id="22" name="Rectangle 21">
            <a:extLst>
              <a:ext uri="{FF2B5EF4-FFF2-40B4-BE49-F238E27FC236}">
                <a16:creationId xmlns:a16="http://schemas.microsoft.com/office/drawing/2014/main" id="{52467CA7-F767-4582-9BB7-0B1AF75DF7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310" y="320040"/>
            <a:ext cx="6894576" cy="6217920"/>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590853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4"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6" name="Rectangle 15">
            <a:extLst>
              <a:ext uri="{FF2B5EF4-FFF2-40B4-BE49-F238E27FC236}">
                <a16:creationId xmlns:a16="http://schemas.microsoft.com/office/drawing/2014/main" id="{011FACCD-8B95-4879-B20F-26F41E8BC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9B2A7AA-2C45-40F0-B861-4EB9AA9F6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accent1"/>
          </a:solidFill>
          <a:ln>
            <a:noFill/>
          </a:ln>
          <a:effectLst>
            <a:innerShdw blurRad="63500" dist="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3BF316-75E3-6A6A-7111-8F61EFF1F16F}"/>
              </a:ext>
            </a:extLst>
          </p:cNvPr>
          <p:cNvSpPr>
            <a:spLocks noGrp="1"/>
          </p:cNvSpPr>
          <p:nvPr>
            <p:ph type="title"/>
          </p:nvPr>
        </p:nvSpPr>
        <p:spPr>
          <a:xfrm>
            <a:off x="640080" y="635508"/>
            <a:ext cx="3354470" cy="5586984"/>
          </a:xfrm>
        </p:spPr>
        <p:txBody>
          <a:bodyPr vert="horz" lIns="91440" tIns="45720" rIns="91440" bIns="45720" rtlCol="0" anchor="ctr">
            <a:normAutofit/>
          </a:bodyPr>
          <a:lstStyle/>
          <a:p>
            <a:pPr marR="0"/>
            <a:r>
              <a:rPr lang="en-US" b="1" i="0" u="none" strike="noStrike" baseline="0">
                <a:solidFill>
                  <a:srgbClr val="FFFFFF"/>
                </a:solidFill>
              </a:rPr>
              <a:t>Event Management</a:t>
            </a:r>
          </a:p>
        </p:txBody>
      </p:sp>
      <p:sp>
        <p:nvSpPr>
          <p:cNvPr id="20" name="Rectangle 19">
            <a:extLst>
              <a:ext uri="{FF2B5EF4-FFF2-40B4-BE49-F238E27FC236}">
                <a16:creationId xmlns:a16="http://schemas.microsoft.com/office/drawing/2014/main" id="{3CE3689C-E8F8-4542-8800-E68B764AF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46" y="0"/>
            <a:ext cx="7537704" cy="68580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EA87A7FF-3FCE-B51D-6398-C773CEDF567D}"/>
              </a:ext>
            </a:extLst>
          </p:cNvPr>
          <p:cNvSpPr>
            <a:spLocks noGrp="1"/>
          </p:cNvSpPr>
          <p:nvPr>
            <p:ph type="body" idx="1"/>
          </p:nvPr>
        </p:nvSpPr>
        <p:spPr>
          <a:xfrm>
            <a:off x="5456262" y="793889"/>
            <a:ext cx="5935673" cy="5174774"/>
          </a:xfrm>
        </p:spPr>
        <p:txBody>
          <a:bodyPr vert="horz" lIns="91440" tIns="45720" rIns="91440" bIns="45720" rtlCol="0" anchor="ctr">
            <a:normAutofit/>
          </a:bodyPr>
          <a:lstStyle/>
          <a:p>
            <a:pPr marL="0" marR="0" lvl="0" indent="0">
              <a:buNone/>
            </a:pPr>
            <a:r>
              <a:rPr lang="en-US" sz="2200" b="1" i="0" u="none" strike="noStrike" baseline="0" dirty="0">
                <a:solidFill>
                  <a:schemeClr val="bg1"/>
                </a:solidFill>
              </a:rPr>
              <a:t>Event Management</a:t>
            </a:r>
            <a:r>
              <a:rPr lang="en-US" sz="2200" b="0" i="1" u="none" strike="noStrike" baseline="0" dirty="0">
                <a:solidFill>
                  <a:schemeClr val="bg1"/>
                </a:solidFill>
              </a:rPr>
              <a:t> is the process that monitors all events that occur throughout the IT infrastructure to allow for normal operation and to detect and escalate exception conditions. To detect, analyze, and respond to events, ensuring that normal service operation is maintained.</a:t>
            </a:r>
          </a:p>
          <a:p>
            <a:pPr marR="0" lvl="0"/>
            <a:r>
              <a:rPr lang="en-US" sz="2200" b="1" i="0" u="none" strike="noStrike" baseline="0" dirty="0">
                <a:solidFill>
                  <a:schemeClr val="bg1"/>
                </a:solidFill>
              </a:rPr>
              <a:t>Key Activities:</a:t>
            </a:r>
          </a:p>
          <a:p>
            <a:pPr lvl="1">
              <a:buFont typeface="Arial" panose="020B0604020202020204" pitchFamily="34" charset="0"/>
              <a:buChar char="•"/>
            </a:pPr>
            <a:r>
              <a:rPr lang="en-US" sz="1800" i="0" u="none" strike="noStrike" baseline="0" dirty="0">
                <a:solidFill>
                  <a:schemeClr val="bg1"/>
                </a:solidFill>
              </a:rPr>
              <a:t>Event detection and filtering.</a:t>
            </a:r>
          </a:p>
          <a:p>
            <a:pPr lvl="1">
              <a:buFont typeface="Arial" panose="020B0604020202020204" pitchFamily="34" charset="0"/>
              <a:buChar char="•"/>
            </a:pPr>
            <a:r>
              <a:rPr lang="en-US" sz="1800" i="0" u="none" strike="noStrike" baseline="0" dirty="0">
                <a:solidFill>
                  <a:schemeClr val="bg1"/>
                </a:solidFill>
              </a:rPr>
              <a:t>Event correlation and analysis.</a:t>
            </a:r>
          </a:p>
          <a:p>
            <a:pPr lvl="1">
              <a:buFont typeface="Arial" panose="020B0604020202020204" pitchFamily="34" charset="0"/>
              <a:buChar char="•"/>
            </a:pPr>
            <a:r>
              <a:rPr lang="en-US" sz="1800" i="0" u="none" strike="noStrike" baseline="0" dirty="0">
                <a:solidFill>
                  <a:schemeClr val="bg1"/>
                </a:solidFill>
              </a:rPr>
              <a:t>Response and escalation.</a:t>
            </a:r>
          </a:p>
          <a:p>
            <a:pPr marR="0" lvl="0"/>
            <a:r>
              <a:rPr lang="en-US" sz="2200" b="1" i="0" u="none" strike="noStrike" baseline="0" dirty="0">
                <a:solidFill>
                  <a:schemeClr val="bg1"/>
                </a:solidFill>
              </a:rPr>
              <a:t>Benefits:</a:t>
            </a:r>
          </a:p>
          <a:p>
            <a:pPr lvl="1"/>
            <a:r>
              <a:rPr lang="en-US" sz="1800" i="0" u="none" strike="noStrike" baseline="0" dirty="0">
                <a:solidFill>
                  <a:schemeClr val="bg1"/>
                </a:solidFill>
              </a:rPr>
              <a:t>Proactively identifies and resolves potential issues before they impact services.</a:t>
            </a:r>
          </a:p>
          <a:p>
            <a:pPr lvl="1"/>
            <a:r>
              <a:rPr lang="en-US" sz="1800" i="0" u="none" strike="noStrike" baseline="0" dirty="0">
                <a:solidFill>
                  <a:schemeClr val="bg1"/>
                </a:solidFill>
              </a:rPr>
              <a:t>Enhances overall IT service performance and reliability.</a:t>
            </a:r>
          </a:p>
        </p:txBody>
      </p:sp>
      <p:sp>
        <p:nvSpPr>
          <p:cNvPr id="22" name="Rectangle 21">
            <a:extLst>
              <a:ext uri="{FF2B5EF4-FFF2-40B4-BE49-F238E27FC236}">
                <a16:creationId xmlns:a16="http://schemas.microsoft.com/office/drawing/2014/main" id="{52467CA7-F767-4582-9BB7-0B1AF75DF7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310" y="320040"/>
            <a:ext cx="6894576" cy="6217920"/>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329085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4"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6" name="Rectangle 15">
            <a:extLst>
              <a:ext uri="{FF2B5EF4-FFF2-40B4-BE49-F238E27FC236}">
                <a16:creationId xmlns:a16="http://schemas.microsoft.com/office/drawing/2014/main" id="{011FACCD-8B95-4879-B20F-26F41E8BC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9B2A7AA-2C45-40F0-B861-4EB9AA9F6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accent1"/>
          </a:solidFill>
          <a:ln>
            <a:noFill/>
          </a:ln>
          <a:effectLst>
            <a:innerShdw blurRad="63500" dist="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6522A3-6578-C999-EE33-10487781CE0F}"/>
              </a:ext>
            </a:extLst>
          </p:cNvPr>
          <p:cNvSpPr>
            <a:spLocks noGrp="1"/>
          </p:cNvSpPr>
          <p:nvPr>
            <p:ph type="title"/>
          </p:nvPr>
        </p:nvSpPr>
        <p:spPr>
          <a:xfrm>
            <a:off x="640080" y="635508"/>
            <a:ext cx="3354470" cy="5586984"/>
          </a:xfrm>
        </p:spPr>
        <p:txBody>
          <a:bodyPr vert="horz" lIns="91440" tIns="45720" rIns="91440" bIns="45720" rtlCol="0" anchor="ctr">
            <a:normAutofit/>
          </a:bodyPr>
          <a:lstStyle/>
          <a:p>
            <a:pPr marR="0"/>
            <a:r>
              <a:rPr lang="en-US" sz="4800" b="1" i="0" u="none" strike="noStrike" baseline="0">
                <a:solidFill>
                  <a:srgbClr val="FFFFFF"/>
                </a:solidFill>
              </a:rPr>
              <a:t>Request Fulfillment</a:t>
            </a:r>
            <a:endParaRPr lang="en-US" sz="4800" b="0" i="0" u="none" strike="noStrike" baseline="0">
              <a:solidFill>
                <a:srgbClr val="FFFFFF"/>
              </a:solidFill>
            </a:endParaRPr>
          </a:p>
        </p:txBody>
      </p:sp>
      <p:sp>
        <p:nvSpPr>
          <p:cNvPr id="20" name="Rectangle 19">
            <a:extLst>
              <a:ext uri="{FF2B5EF4-FFF2-40B4-BE49-F238E27FC236}">
                <a16:creationId xmlns:a16="http://schemas.microsoft.com/office/drawing/2014/main" id="{3CE3689C-E8F8-4542-8800-E68B764AF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46" y="0"/>
            <a:ext cx="7537704" cy="68580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B3AE42F6-F43B-5B37-EC8A-35DB69AE44C6}"/>
              </a:ext>
            </a:extLst>
          </p:cNvPr>
          <p:cNvSpPr>
            <a:spLocks noGrp="1"/>
          </p:cNvSpPr>
          <p:nvPr>
            <p:ph type="body" idx="1"/>
          </p:nvPr>
        </p:nvSpPr>
        <p:spPr>
          <a:xfrm>
            <a:off x="5456262" y="793889"/>
            <a:ext cx="5935673" cy="5174774"/>
          </a:xfrm>
        </p:spPr>
        <p:txBody>
          <a:bodyPr vert="horz" lIns="91440" tIns="45720" rIns="91440" bIns="45720" rtlCol="0" anchor="ctr">
            <a:normAutofit/>
          </a:bodyPr>
          <a:lstStyle/>
          <a:p>
            <a:pPr marL="0" marR="0" lvl="0" indent="0">
              <a:buNone/>
            </a:pPr>
            <a:r>
              <a:rPr lang="en-US" sz="2000" b="1" i="0" u="none" strike="noStrike" baseline="0" dirty="0">
                <a:solidFill>
                  <a:schemeClr val="bg1"/>
                </a:solidFill>
              </a:rPr>
              <a:t>Request Fulfillment</a:t>
            </a:r>
            <a:r>
              <a:rPr lang="en-US" sz="2000" b="0" i="1" u="none" strike="noStrike" baseline="0" dirty="0">
                <a:solidFill>
                  <a:schemeClr val="bg1"/>
                </a:solidFill>
              </a:rPr>
              <a:t> is the process of fulfilling requests from users, often routine service requests that do not require a change. To fulfill standard requests for services, information, or changes, ensuring user needs are met efficiently.</a:t>
            </a:r>
          </a:p>
          <a:p>
            <a:pPr marR="0" lvl="0"/>
            <a:r>
              <a:rPr lang="en-US" sz="2000" b="1" i="0" u="none" strike="noStrike" baseline="0" dirty="0">
                <a:solidFill>
                  <a:schemeClr val="bg1"/>
                </a:solidFill>
              </a:rPr>
              <a:t>Key Activities:</a:t>
            </a:r>
          </a:p>
          <a:p>
            <a:pPr marR="0" lvl="1"/>
            <a:r>
              <a:rPr lang="en-US" b="0" i="0" u="none" strike="noStrike" baseline="0" dirty="0">
                <a:solidFill>
                  <a:schemeClr val="bg1"/>
                </a:solidFill>
              </a:rPr>
              <a:t>Request logging and categorization.</a:t>
            </a:r>
          </a:p>
          <a:p>
            <a:pPr marR="0" lvl="1"/>
            <a:r>
              <a:rPr lang="en-US" b="0" i="0" u="none" strike="noStrike" baseline="0" dirty="0">
                <a:solidFill>
                  <a:schemeClr val="bg1"/>
                </a:solidFill>
              </a:rPr>
              <a:t>Approval and fulfillment.</a:t>
            </a:r>
          </a:p>
          <a:p>
            <a:pPr marR="0" lvl="1"/>
            <a:r>
              <a:rPr lang="en-US" b="0" i="0" u="none" strike="noStrike" baseline="0" dirty="0">
                <a:solidFill>
                  <a:schemeClr val="bg1"/>
                </a:solidFill>
              </a:rPr>
              <a:t>Closure and user feedback.</a:t>
            </a:r>
          </a:p>
          <a:p>
            <a:pPr marR="0" lvl="0"/>
            <a:r>
              <a:rPr lang="en-US" sz="2000" b="1" i="0" u="none" strike="noStrike" baseline="0" dirty="0">
                <a:solidFill>
                  <a:schemeClr val="bg1"/>
                </a:solidFill>
              </a:rPr>
              <a:t>Benefits:</a:t>
            </a:r>
          </a:p>
          <a:p>
            <a:pPr marR="0" lvl="1"/>
            <a:r>
              <a:rPr lang="en-US" b="0" i="0" u="none" strike="noStrike" baseline="0" dirty="0">
                <a:solidFill>
                  <a:schemeClr val="bg1"/>
                </a:solidFill>
              </a:rPr>
              <a:t>Improves user satisfaction by providing timely and efficient service.</a:t>
            </a:r>
          </a:p>
          <a:p>
            <a:pPr marR="0" lvl="1"/>
            <a:r>
              <a:rPr lang="en-US" b="0" i="0" u="none" strike="noStrike" baseline="0" dirty="0">
                <a:solidFill>
                  <a:schemeClr val="bg1"/>
                </a:solidFill>
              </a:rPr>
              <a:t>Standardizes and streamlines request fulfillment processes.</a:t>
            </a:r>
          </a:p>
        </p:txBody>
      </p:sp>
      <p:sp>
        <p:nvSpPr>
          <p:cNvPr id="22" name="Rectangle 21">
            <a:extLst>
              <a:ext uri="{FF2B5EF4-FFF2-40B4-BE49-F238E27FC236}">
                <a16:creationId xmlns:a16="http://schemas.microsoft.com/office/drawing/2014/main" id="{52467CA7-F767-4582-9BB7-0B1AF75DF7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310" y="320040"/>
            <a:ext cx="6894576" cy="6217920"/>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779168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4"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6" name="Rectangle 15">
            <a:extLst>
              <a:ext uri="{FF2B5EF4-FFF2-40B4-BE49-F238E27FC236}">
                <a16:creationId xmlns:a16="http://schemas.microsoft.com/office/drawing/2014/main" id="{011FACCD-8B95-4879-B20F-26F41E8BC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9B2A7AA-2C45-40F0-B861-4EB9AA9F6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accent1"/>
          </a:solidFill>
          <a:ln>
            <a:noFill/>
          </a:ln>
          <a:effectLst>
            <a:innerShdw blurRad="63500" dist="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902C94-CD5A-EAE1-F3A7-7674E7ABD616}"/>
              </a:ext>
            </a:extLst>
          </p:cNvPr>
          <p:cNvSpPr>
            <a:spLocks noGrp="1"/>
          </p:cNvSpPr>
          <p:nvPr>
            <p:ph type="title"/>
          </p:nvPr>
        </p:nvSpPr>
        <p:spPr>
          <a:xfrm>
            <a:off x="640080" y="635508"/>
            <a:ext cx="3354470" cy="5586984"/>
          </a:xfrm>
        </p:spPr>
        <p:txBody>
          <a:bodyPr vert="horz" lIns="91440" tIns="45720" rIns="91440" bIns="45720" rtlCol="0" anchor="ctr">
            <a:normAutofit/>
          </a:bodyPr>
          <a:lstStyle/>
          <a:p>
            <a:pPr marR="0"/>
            <a:r>
              <a:rPr lang="en-US" b="1" i="0" u="none" strike="noStrike" baseline="0">
                <a:solidFill>
                  <a:srgbClr val="FFFFFF"/>
                </a:solidFill>
              </a:rPr>
              <a:t>Access Management</a:t>
            </a:r>
          </a:p>
        </p:txBody>
      </p:sp>
      <p:sp>
        <p:nvSpPr>
          <p:cNvPr id="20" name="Rectangle 19">
            <a:extLst>
              <a:ext uri="{FF2B5EF4-FFF2-40B4-BE49-F238E27FC236}">
                <a16:creationId xmlns:a16="http://schemas.microsoft.com/office/drawing/2014/main" id="{3CE3689C-E8F8-4542-8800-E68B764AF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46" y="0"/>
            <a:ext cx="7537704" cy="68580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705B7614-0EE2-4032-5949-1482E5EBB256}"/>
              </a:ext>
            </a:extLst>
          </p:cNvPr>
          <p:cNvSpPr>
            <a:spLocks noGrp="1"/>
          </p:cNvSpPr>
          <p:nvPr>
            <p:ph type="body" idx="1"/>
          </p:nvPr>
        </p:nvSpPr>
        <p:spPr>
          <a:xfrm>
            <a:off x="5456262" y="793889"/>
            <a:ext cx="5935673" cy="5174774"/>
          </a:xfrm>
        </p:spPr>
        <p:txBody>
          <a:bodyPr vert="horz" lIns="91440" tIns="45720" rIns="91440" bIns="45720" rtlCol="0" anchor="ctr">
            <a:normAutofit/>
          </a:bodyPr>
          <a:lstStyle/>
          <a:p>
            <a:pPr marL="0" marR="0" lvl="0" indent="0">
              <a:buNone/>
            </a:pPr>
            <a:r>
              <a:rPr lang="en-US" sz="2200" b="1" i="0" u="none" strike="noStrike" baseline="0" dirty="0">
                <a:solidFill>
                  <a:schemeClr val="bg1"/>
                </a:solidFill>
              </a:rPr>
              <a:t>Access Management</a:t>
            </a:r>
            <a:r>
              <a:rPr lang="en-US" sz="2200" b="0" i="1" u="none" strike="noStrike" baseline="0" dirty="0">
                <a:solidFill>
                  <a:schemeClr val="bg1"/>
                </a:solidFill>
              </a:rPr>
              <a:t> ensures authorized users have access to the services they are entitled to, while preventing unauthorized access. To manage user access throughout the service lifecycle, from requesting access to revoking access.</a:t>
            </a:r>
          </a:p>
          <a:p>
            <a:pPr marR="0" lvl="0"/>
            <a:r>
              <a:rPr lang="en-US" sz="2200" b="1" i="0" u="none" strike="noStrike" baseline="0" dirty="0">
                <a:solidFill>
                  <a:schemeClr val="bg1"/>
                </a:solidFill>
              </a:rPr>
              <a:t>Key Activities:</a:t>
            </a:r>
          </a:p>
          <a:p>
            <a:pPr lvl="1"/>
            <a:r>
              <a:rPr lang="en-US" sz="1800" i="0" u="none" strike="noStrike" baseline="0" dirty="0">
                <a:solidFill>
                  <a:schemeClr val="bg1"/>
                </a:solidFill>
              </a:rPr>
              <a:t>Access request and approval.</a:t>
            </a:r>
          </a:p>
          <a:p>
            <a:pPr lvl="1"/>
            <a:r>
              <a:rPr lang="en-US" sz="1800" i="0" u="none" strike="noStrike" baseline="0" dirty="0">
                <a:solidFill>
                  <a:schemeClr val="bg1"/>
                </a:solidFill>
              </a:rPr>
              <a:t>Monitoring and logging access.</a:t>
            </a:r>
          </a:p>
          <a:p>
            <a:pPr lvl="1"/>
            <a:r>
              <a:rPr lang="en-US" sz="1800" i="0" u="none" strike="noStrike" baseline="0" dirty="0">
                <a:solidFill>
                  <a:schemeClr val="bg1"/>
                </a:solidFill>
              </a:rPr>
              <a:t>User identity verification.</a:t>
            </a:r>
            <a:endParaRPr lang="en-US" sz="2200" b="1" i="0" u="none" strike="noStrike" baseline="0" dirty="0">
              <a:solidFill>
                <a:schemeClr val="bg1"/>
              </a:solidFill>
            </a:endParaRPr>
          </a:p>
          <a:p>
            <a:pPr marR="0" lvl="0"/>
            <a:r>
              <a:rPr lang="en-US" sz="2200" b="1" i="0" u="none" strike="noStrike" baseline="0" dirty="0">
                <a:solidFill>
                  <a:schemeClr val="bg1"/>
                </a:solidFill>
              </a:rPr>
              <a:t>Benefits:</a:t>
            </a:r>
          </a:p>
          <a:p>
            <a:pPr lvl="1"/>
            <a:r>
              <a:rPr lang="en-US" sz="1800" b="0" i="0" u="none" strike="noStrike" baseline="0" dirty="0">
                <a:solidFill>
                  <a:schemeClr val="bg1"/>
                </a:solidFill>
              </a:rPr>
              <a:t>Enhances security by controlling and monitoring user access.</a:t>
            </a:r>
          </a:p>
          <a:p>
            <a:pPr lvl="1"/>
            <a:r>
              <a:rPr lang="en-US" sz="1800" b="0" i="0" u="none" strike="noStrike" baseline="0" dirty="0">
                <a:solidFill>
                  <a:schemeClr val="bg1"/>
                </a:solidFill>
              </a:rPr>
              <a:t>Streamlines access provisioning and de-provisioning.</a:t>
            </a:r>
          </a:p>
        </p:txBody>
      </p:sp>
      <p:sp>
        <p:nvSpPr>
          <p:cNvPr id="22" name="Rectangle 21">
            <a:extLst>
              <a:ext uri="{FF2B5EF4-FFF2-40B4-BE49-F238E27FC236}">
                <a16:creationId xmlns:a16="http://schemas.microsoft.com/office/drawing/2014/main" id="{52467CA7-F767-4582-9BB7-0B1AF75DF7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310" y="320040"/>
            <a:ext cx="6894576" cy="6217920"/>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62314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6"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7" name="Rectangle 15">
            <a:extLst>
              <a:ext uri="{FF2B5EF4-FFF2-40B4-BE49-F238E27FC236}">
                <a16:creationId xmlns:a16="http://schemas.microsoft.com/office/drawing/2014/main" id="{011FACCD-8B95-4879-B20F-26F41E8BC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E9B2A7AA-2C45-40F0-B861-4EB9AA9F6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accent1"/>
          </a:solidFill>
          <a:ln>
            <a:noFill/>
          </a:ln>
          <a:effectLst>
            <a:innerShdw blurRad="63500" dist="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2B1A9B-C91A-EEE2-3B44-8528DAC04202}"/>
              </a:ext>
            </a:extLst>
          </p:cNvPr>
          <p:cNvSpPr>
            <a:spLocks noGrp="1"/>
          </p:cNvSpPr>
          <p:nvPr>
            <p:ph type="title"/>
          </p:nvPr>
        </p:nvSpPr>
        <p:spPr>
          <a:xfrm>
            <a:off x="640080" y="635508"/>
            <a:ext cx="3354470" cy="5586984"/>
          </a:xfrm>
        </p:spPr>
        <p:txBody>
          <a:bodyPr vert="horz" lIns="91440" tIns="45720" rIns="91440" bIns="45720" rtlCol="0" anchor="ctr">
            <a:normAutofit/>
          </a:bodyPr>
          <a:lstStyle/>
          <a:p>
            <a:pPr marR="0"/>
            <a:r>
              <a:rPr lang="en-US" sz="4800" b="1" i="0" u="none" strike="noStrike" baseline="0">
                <a:solidFill>
                  <a:srgbClr val="FFFFFF"/>
                </a:solidFill>
              </a:rPr>
              <a:t>Key Aspects of Service Operation</a:t>
            </a:r>
            <a:endParaRPr lang="en-US" sz="4800" b="0" i="0" u="none" strike="noStrike" baseline="0">
              <a:solidFill>
                <a:srgbClr val="FFFFFF"/>
              </a:solidFill>
            </a:endParaRPr>
          </a:p>
        </p:txBody>
      </p:sp>
      <p:sp>
        <p:nvSpPr>
          <p:cNvPr id="15" name="Rectangle 19">
            <a:extLst>
              <a:ext uri="{FF2B5EF4-FFF2-40B4-BE49-F238E27FC236}">
                <a16:creationId xmlns:a16="http://schemas.microsoft.com/office/drawing/2014/main" id="{3CE3689C-E8F8-4542-8800-E68B764AF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46" y="0"/>
            <a:ext cx="7537704" cy="68580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854B406A-830E-DBCF-6633-4C5500FDF95E}"/>
              </a:ext>
            </a:extLst>
          </p:cNvPr>
          <p:cNvSpPr>
            <a:spLocks noGrp="1"/>
          </p:cNvSpPr>
          <p:nvPr>
            <p:ph type="body" idx="1"/>
          </p:nvPr>
        </p:nvSpPr>
        <p:spPr>
          <a:xfrm>
            <a:off x="5456262" y="793889"/>
            <a:ext cx="5935673" cy="5174774"/>
          </a:xfrm>
        </p:spPr>
        <p:txBody>
          <a:bodyPr vert="horz" lIns="91440" tIns="45720" rIns="91440" bIns="45720" rtlCol="0" anchor="ctr">
            <a:normAutofit/>
          </a:bodyPr>
          <a:lstStyle/>
          <a:p>
            <a:pPr marR="0" lvl="0"/>
            <a:r>
              <a:rPr lang="en-US" sz="2000" b="1" u="none" strike="noStrike" baseline="0">
                <a:solidFill>
                  <a:schemeClr val="bg1"/>
                </a:solidFill>
              </a:rPr>
              <a:t>24/7 Operations: </a:t>
            </a:r>
            <a:r>
              <a:rPr lang="en-US" sz="2000" i="1" u="none" strike="noStrike" baseline="0">
                <a:solidFill>
                  <a:schemeClr val="bg1"/>
                </a:solidFill>
              </a:rPr>
              <a:t>Service Operation often operates around the clock to ensure continuous support and availability.</a:t>
            </a:r>
          </a:p>
          <a:p>
            <a:pPr marR="0" lvl="0"/>
            <a:r>
              <a:rPr lang="en-US" sz="2000" b="1" u="none" strike="noStrike" baseline="0">
                <a:solidFill>
                  <a:schemeClr val="bg1"/>
                </a:solidFill>
              </a:rPr>
              <a:t>Monitoring and Control: </a:t>
            </a:r>
            <a:r>
              <a:rPr lang="en-US" sz="2000" i="1" u="none" strike="noStrike" baseline="0">
                <a:solidFill>
                  <a:schemeClr val="bg1"/>
                </a:solidFill>
              </a:rPr>
              <a:t>Constantly monitors services, infrastructure, and IT processes to identify and address potential issues proactively.</a:t>
            </a:r>
          </a:p>
          <a:p>
            <a:pPr marR="0" lvl="0"/>
            <a:r>
              <a:rPr lang="en-US" sz="2000" b="1" u="none" strike="noStrike" baseline="0">
                <a:solidFill>
                  <a:schemeClr val="bg1"/>
                </a:solidFill>
              </a:rPr>
              <a:t>Communication: </a:t>
            </a:r>
            <a:r>
              <a:rPr lang="en-US" sz="2000" i="1" u="none" strike="noStrike" baseline="0">
                <a:solidFill>
                  <a:schemeClr val="bg1"/>
                </a:solidFill>
              </a:rPr>
              <a:t>Effective communication with users and other stakeholders is crucial to manage expectations and provide updates during incidents.</a:t>
            </a:r>
          </a:p>
          <a:p>
            <a:pPr marR="0" lvl="0"/>
            <a:r>
              <a:rPr lang="en-US" sz="2000" b="1" u="none" strike="noStrike" baseline="0">
                <a:solidFill>
                  <a:schemeClr val="bg1"/>
                </a:solidFill>
              </a:rPr>
              <a:t>Service Desk: </a:t>
            </a:r>
            <a:r>
              <a:rPr lang="en-US" sz="2000" i="1" u="none" strike="noStrike" baseline="0">
                <a:solidFill>
                  <a:schemeClr val="bg1"/>
                </a:solidFill>
              </a:rPr>
              <a:t>Serves as a central point of contact for users to report incidents, make service requests, and seek assistance.</a:t>
            </a:r>
          </a:p>
          <a:p>
            <a:pPr marR="0" lvl="0"/>
            <a:r>
              <a:rPr lang="en-US" sz="2000" b="1" u="none" strike="noStrike" baseline="0">
                <a:solidFill>
                  <a:schemeClr val="bg1"/>
                </a:solidFill>
              </a:rPr>
              <a:t>Continual Improvement: </a:t>
            </a:r>
            <a:r>
              <a:rPr lang="en-US" sz="2000" i="1" u="none" strike="noStrike" baseline="0">
                <a:solidFill>
                  <a:schemeClr val="bg1"/>
                </a:solidFill>
              </a:rPr>
              <a:t>Encourages a culture of continual improvement to enhance the efficiency and effectiveness of service operations.</a:t>
            </a:r>
          </a:p>
        </p:txBody>
      </p:sp>
      <p:sp>
        <p:nvSpPr>
          <p:cNvPr id="17" name="Rectangle 21">
            <a:extLst>
              <a:ext uri="{FF2B5EF4-FFF2-40B4-BE49-F238E27FC236}">
                <a16:creationId xmlns:a16="http://schemas.microsoft.com/office/drawing/2014/main" id="{52467CA7-F767-4582-9BB7-0B1AF75DF7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310" y="320040"/>
            <a:ext cx="6894576" cy="6217920"/>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935142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6"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7" name="Rectangle 15">
            <a:extLst>
              <a:ext uri="{FF2B5EF4-FFF2-40B4-BE49-F238E27FC236}">
                <a16:creationId xmlns:a16="http://schemas.microsoft.com/office/drawing/2014/main" id="{011FACCD-8B95-4879-B20F-26F41E8BC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E9B2A7AA-2C45-40F0-B861-4EB9AA9F6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accent1"/>
          </a:solidFill>
          <a:ln>
            <a:noFill/>
          </a:ln>
          <a:effectLst>
            <a:innerShdw blurRad="63500" dist="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27A8CA-778D-8EA7-C864-0112F95AEE8E}"/>
              </a:ext>
            </a:extLst>
          </p:cNvPr>
          <p:cNvSpPr>
            <a:spLocks noGrp="1"/>
          </p:cNvSpPr>
          <p:nvPr>
            <p:ph type="title"/>
          </p:nvPr>
        </p:nvSpPr>
        <p:spPr>
          <a:xfrm>
            <a:off x="640080" y="635508"/>
            <a:ext cx="3354470" cy="5586984"/>
          </a:xfrm>
        </p:spPr>
        <p:txBody>
          <a:bodyPr vert="horz" lIns="91440" tIns="45720" rIns="91440" bIns="45720" rtlCol="0" anchor="ctr">
            <a:normAutofit/>
          </a:bodyPr>
          <a:lstStyle/>
          <a:p>
            <a:pPr marR="0"/>
            <a:r>
              <a:rPr lang="en-US" sz="4800" b="1" i="0" u="none" strike="noStrike" baseline="0">
                <a:solidFill>
                  <a:srgbClr val="FFFFFF"/>
                </a:solidFill>
              </a:rPr>
              <a:t>Service Operation Benefits</a:t>
            </a:r>
            <a:endParaRPr lang="en-US" sz="4800" b="0" i="0" u="none" strike="noStrike" baseline="0">
              <a:solidFill>
                <a:srgbClr val="FFFFFF"/>
              </a:solidFill>
            </a:endParaRPr>
          </a:p>
        </p:txBody>
      </p:sp>
      <p:sp>
        <p:nvSpPr>
          <p:cNvPr id="15" name="Rectangle 19">
            <a:extLst>
              <a:ext uri="{FF2B5EF4-FFF2-40B4-BE49-F238E27FC236}">
                <a16:creationId xmlns:a16="http://schemas.microsoft.com/office/drawing/2014/main" id="{3CE3689C-E8F8-4542-8800-E68B764AF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46" y="0"/>
            <a:ext cx="7537704" cy="68580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71C020CF-750C-5456-4D3D-2F5D126BBF0D}"/>
              </a:ext>
            </a:extLst>
          </p:cNvPr>
          <p:cNvSpPr>
            <a:spLocks noGrp="1"/>
          </p:cNvSpPr>
          <p:nvPr>
            <p:ph type="body" idx="1"/>
          </p:nvPr>
        </p:nvSpPr>
        <p:spPr>
          <a:xfrm>
            <a:off x="5456262" y="793889"/>
            <a:ext cx="5935673" cy="5174774"/>
          </a:xfrm>
        </p:spPr>
        <p:txBody>
          <a:bodyPr vert="horz" lIns="91440" tIns="45720" rIns="91440" bIns="45720" rtlCol="0" anchor="ctr">
            <a:normAutofit/>
          </a:bodyPr>
          <a:lstStyle/>
          <a:p>
            <a:pPr marR="0" lvl="0"/>
            <a:r>
              <a:rPr lang="en-US" sz="2000" b="1" i="0" u="none" strike="noStrike" baseline="0" dirty="0">
                <a:solidFill>
                  <a:schemeClr val="bg1"/>
                </a:solidFill>
              </a:rPr>
              <a:t>Improved Service Quality: </a:t>
            </a:r>
            <a:r>
              <a:rPr lang="en-US" sz="2000" i="1" u="none" strike="noStrike" baseline="0" dirty="0">
                <a:solidFill>
                  <a:schemeClr val="bg1"/>
                </a:solidFill>
              </a:rPr>
              <a:t>Ensures that services are delivered with high quality and in accordance with service level agreements.</a:t>
            </a:r>
          </a:p>
          <a:p>
            <a:pPr marR="0" lvl="0"/>
            <a:r>
              <a:rPr lang="en-US" sz="2000" b="1" i="0" u="none" strike="noStrike" baseline="0" dirty="0">
                <a:solidFill>
                  <a:schemeClr val="bg1"/>
                </a:solidFill>
              </a:rPr>
              <a:t>Minimized Downtime: </a:t>
            </a:r>
            <a:r>
              <a:rPr lang="en-US" sz="2000" i="1" u="none" strike="noStrike" baseline="0" dirty="0">
                <a:solidFill>
                  <a:schemeClr val="bg1"/>
                </a:solidFill>
              </a:rPr>
              <a:t>Reduces the impact of incidents and problems on business operations, minimizing downtime.</a:t>
            </a:r>
          </a:p>
          <a:p>
            <a:pPr marR="0" lvl="0"/>
            <a:r>
              <a:rPr lang="en-US" sz="2000" b="1" i="0" u="none" strike="noStrike" baseline="0" dirty="0">
                <a:solidFill>
                  <a:schemeClr val="bg1"/>
                </a:solidFill>
              </a:rPr>
              <a:t>Enhanced Customer Satisfaction: </a:t>
            </a:r>
            <a:r>
              <a:rPr lang="en-US" sz="2000" i="1" u="none" strike="noStrike" baseline="0" dirty="0">
                <a:solidFill>
                  <a:schemeClr val="bg1"/>
                </a:solidFill>
              </a:rPr>
              <a:t>Meets or exceeds customer expectations through reliable and responsive service delivery.</a:t>
            </a:r>
          </a:p>
          <a:p>
            <a:pPr marL="0" marR="0" lvl="0" indent="0"/>
            <a:endParaRPr lang="en-US" sz="2000" i="1" u="none" strike="noStrike" baseline="0" dirty="0">
              <a:solidFill>
                <a:schemeClr val="bg1"/>
              </a:solidFill>
            </a:endParaRPr>
          </a:p>
          <a:p>
            <a:pPr marL="0" marR="0" lvl="0" indent="0">
              <a:buNone/>
            </a:pPr>
            <a:r>
              <a:rPr lang="en-US" sz="2000" b="1" i="0" u="none" strike="noStrike" baseline="0" dirty="0">
                <a:solidFill>
                  <a:schemeClr val="bg1"/>
                </a:solidFill>
              </a:rPr>
              <a:t>In summary, Service Operation is the heartbeat of IT service management, maintaining the health and stability of IT services while promptly addressing incidents and service requests to meet business needs.</a:t>
            </a:r>
          </a:p>
        </p:txBody>
      </p:sp>
      <p:sp>
        <p:nvSpPr>
          <p:cNvPr id="17" name="Rectangle 21">
            <a:extLst>
              <a:ext uri="{FF2B5EF4-FFF2-40B4-BE49-F238E27FC236}">
                <a16:creationId xmlns:a16="http://schemas.microsoft.com/office/drawing/2014/main" id="{52467CA7-F767-4582-9BB7-0B1AF75DF7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310" y="320040"/>
            <a:ext cx="6894576" cy="6217920"/>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12313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4"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6" name="Rectangle 15">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F85441-0473-7401-79F8-131B4C8EAF69}"/>
              </a:ext>
            </a:extLst>
          </p:cNvPr>
          <p:cNvSpPr>
            <a:spLocks noGrp="1"/>
          </p:cNvSpPr>
          <p:nvPr>
            <p:ph type="title"/>
          </p:nvPr>
        </p:nvSpPr>
        <p:spPr>
          <a:xfrm>
            <a:off x="804421" y="796374"/>
            <a:ext cx="10583158" cy="880027"/>
          </a:xfrm>
        </p:spPr>
        <p:txBody>
          <a:bodyPr vert="horz" lIns="91440" tIns="45720" rIns="91440" bIns="45720" rtlCol="0" anchor="ctr">
            <a:normAutofit/>
          </a:bodyPr>
          <a:lstStyle/>
          <a:p>
            <a:pPr marR="0"/>
            <a:r>
              <a:rPr lang="en-US" b="1" i="0" u="none" strike="noStrike" baseline="0" dirty="0">
                <a:solidFill>
                  <a:srgbClr val="FFFFFF"/>
                </a:solidFill>
              </a:rPr>
              <a:t>Assessment 1</a:t>
            </a:r>
            <a:endParaRPr lang="en-US" b="0" i="0" u="none" strike="noStrike" baseline="0" dirty="0">
              <a:solidFill>
                <a:srgbClr val="FFFFFF"/>
              </a:solidFill>
            </a:endParaRPr>
          </a:p>
        </p:txBody>
      </p:sp>
      <p:sp>
        <p:nvSpPr>
          <p:cNvPr id="20" name="Rectangle 19">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1E623A30-97FB-3241-94AD-9789424A389A}"/>
              </a:ext>
            </a:extLst>
          </p:cNvPr>
          <p:cNvSpPr>
            <a:spLocks noGrp="1"/>
          </p:cNvSpPr>
          <p:nvPr>
            <p:ph type="body" idx="1"/>
          </p:nvPr>
        </p:nvSpPr>
        <p:spPr>
          <a:xfrm>
            <a:off x="1295401" y="2612256"/>
            <a:ext cx="9601196" cy="3263612"/>
          </a:xfrm>
        </p:spPr>
        <p:txBody>
          <a:bodyPr vert="horz" lIns="91440" tIns="45720" rIns="91440" bIns="45720" rtlCol="0" anchor="t">
            <a:normAutofit/>
          </a:bodyPr>
          <a:lstStyle/>
          <a:p>
            <a:pPr marR="0" lvl="0"/>
            <a:r>
              <a:rPr lang="en-US" b="1" i="0" u="none" strike="noStrike" baseline="0" dirty="0"/>
              <a:t>Question:</a:t>
            </a:r>
            <a:r>
              <a:rPr lang="en-US" b="0" i="0" u="none" strike="noStrike" baseline="0" dirty="0"/>
              <a:t> Explain the primary objective of Incident Management and its importance in service operation.</a:t>
            </a:r>
          </a:p>
          <a:p>
            <a:pPr marR="0" lvl="1"/>
            <a:r>
              <a:rPr lang="en-US" b="1" i="0" u="none" strike="noStrike" baseline="0" dirty="0"/>
              <a:t>Answer:</a:t>
            </a:r>
            <a:r>
              <a:rPr lang="en-US" b="0" i="0" u="none" strike="noStrike" baseline="0" dirty="0"/>
              <a:t> The primary objective of Incident Management is to restore normal service operation as quickly as possible after an incident, minimizing impact on business operations. It is crucial for maintaining the availability and performance of IT services. Incident Management ensures that disruptions are efficiently addressed, reducing downtime and optimizing user productivity.</a:t>
            </a:r>
          </a:p>
        </p:txBody>
      </p:sp>
    </p:spTree>
    <p:extLst>
      <p:ext uri="{BB962C8B-B14F-4D97-AF65-F5344CB8AC3E}">
        <p14:creationId xmlns:p14="http://schemas.microsoft.com/office/powerpoint/2010/main" val="1921810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6"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7" name="Rectangle 15">
            <a:extLst>
              <a:ext uri="{FF2B5EF4-FFF2-40B4-BE49-F238E27FC236}">
                <a16:creationId xmlns:a16="http://schemas.microsoft.com/office/drawing/2014/main" id="{011FACCD-8B95-4879-B20F-26F41E8BC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E9B2A7AA-2C45-40F0-B861-4EB9AA9F6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accent1"/>
          </a:solidFill>
          <a:ln>
            <a:noFill/>
          </a:ln>
          <a:effectLst>
            <a:innerShdw blurRad="63500" dist="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3E62ED-29A8-7C90-15AB-521280F46636}"/>
              </a:ext>
            </a:extLst>
          </p:cNvPr>
          <p:cNvSpPr>
            <a:spLocks noGrp="1"/>
          </p:cNvSpPr>
          <p:nvPr>
            <p:ph type="title"/>
          </p:nvPr>
        </p:nvSpPr>
        <p:spPr>
          <a:xfrm>
            <a:off x="640080" y="635508"/>
            <a:ext cx="3354470" cy="5586984"/>
          </a:xfrm>
        </p:spPr>
        <p:txBody>
          <a:bodyPr vert="horz" lIns="91440" tIns="45720" rIns="91440" bIns="45720" rtlCol="0" anchor="ctr">
            <a:normAutofit/>
          </a:bodyPr>
          <a:lstStyle/>
          <a:p>
            <a:pPr marR="0"/>
            <a:r>
              <a:rPr lang="en-US" sz="4800" b="1" i="0" u="none" strike="noStrike" baseline="0" dirty="0">
                <a:solidFill>
                  <a:srgbClr val="FFFFFF"/>
                </a:solidFill>
              </a:rPr>
              <a:t>SDLC Models</a:t>
            </a:r>
            <a:endParaRPr lang="en-US" sz="4800" b="0" i="0" u="none" strike="noStrike" baseline="0" dirty="0">
              <a:solidFill>
                <a:srgbClr val="FFFFFF"/>
              </a:solidFill>
            </a:endParaRPr>
          </a:p>
        </p:txBody>
      </p:sp>
      <p:sp>
        <p:nvSpPr>
          <p:cNvPr id="15" name="Rectangle 19">
            <a:extLst>
              <a:ext uri="{FF2B5EF4-FFF2-40B4-BE49-F238E27FC236}">
                <a16:creationId xmlns:a16="http://schemas.microsoft.com/office/drawing/2014/main" id="{3CE3689C-E8F8-4542-8800-E68B764AF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46" y="0"/>
            <a:ext cx="7537704" cy="68580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A6C4B68-0E19-A981-BE41-3A49D0FE18D1}"/>
              </a:ext>
            </a:extLst>
          </p:cNvPr>
          <p:cNvSpPr>
            <a:spLocks noGrp="1"/>
          </p:cNvSpPr>
          <p:nvPr>
            <p:ph type="body" idx="1"/>
          </p:nvPr>
        </p:nvSpPr>
        <p:spPr>
          <a:xfrm>
            <a:off x="5456262" y="793889"/>
            <a:ext cx="5935673" cy="5174774"/>
          </a:xfrm>
        </p:spPr>
        <p:txBody>
          <a:bodyPr vert="horz" lIns="91440" tIns="45720" rIns="91440" bIns="45720" rtlCol="0" anchor="ctr">
            <a:normAutofit/>
          </a:bodyPr>
          <a:lstStyle/>
          <a:p>
            <a:pPr marR="0" lvl="0"/>
            <a:r>
              <a:rPr lang="en-US" sz="2200" b="1" i="0" u="none" strike="noStrike" baseline="0" dirty="0">
                <a:solidFill>
                  <a:schemeClr val="bg1"/>
                </a:solidFill>
              </a:rPr>
              <a:t>Waterfall Model: </a:t>
            </a:r>
            <a:r>
              <a:rPr lang="en-US" sz="2200" i="1" u="none" strike="noStrike" baseline="0" dirty="0">
                <a:solidFill>
                  <a:schemeClr val="bg1"/>
                </a:solidFill>
              </a:rPr>
              <a:t>Linear and sequential approach with distinct phases.</a:t>
            </a:r>
          </a:p>
          <a:p>
            <a:pPr marR="0" lvl="0"/>
            <a:r>
              <a:rPr lang="en-US" sz="2200" b="1" i="0" u="none" strike="noStrike" baseline="0" dirty="0">
                <a:solidFill>
                  <a:schemeClr val="bg1"/>
                </a:solidFill>
              </a:rPr>
              <a:t>Agile Model: </a:t>
            </a:r>
            <a:r>
              <a:rPr lang="en-US" sz="2200" i="1" u="none" strike="noStrike" baseline="0" dirty="0">
                <a:solidFill>
                  <a:schemeClr val="bg1"/>
                </a:solidFill>
              </a:rPr>
              <a:t>Iterative and flexible approach that emphasizes adaptability and collaboration.</a:t>
            </a:r>
          </a:p>
          <a:p>
            <a:pPr marR="0" lvl="0"/>
            <a:r>
              <a:rPr lang="en-US" sz="2200" b="1" i="0" u="none" strike="noStrike" baseline="0" dirty="0">
                <a:solidFill>
                  <a:schemeClr val="bg1"/>
                </a:solidFill>
              </a:rPr>
              <a:t>Iterative Model: </a:t>
            </a:r>
            <a:r>
              <a:rPr lang="en-US" sz="2200" i="1" u="none" strike="noStrike" baseline="0" dirty="0">
                <a:solidFill>
                  <a:schemeClr val="bg1"/>
                </a:solidFill>
              </a:rPr>
              <a:t>Repeated cycles of development and testing.</a:t>
            </a:r>
          </a:p>
          <a:p>
            <a:pPr marR="0" lvl="0"/>
            <a:r>
              <a:rPr lang="en-US" sz="2200" b="1" i="0" u="none" strike="noStrike" baseline="0" dirty="0">
                <a:solidFill>
                  <a:schemeClr val="bg1"/>
                </a:solidFill>
              </a:rPr>
              <a:t>Spiral Model: </a:t>
            </a:r>
            <a:r>
              <a:rPr lang="en-US" sz="2200" i="1" u="none" strike="noStrike" baseline="0" dirty="0">
                <a:solidFill>
                  <a:schemeClr val="bg1"/>
                </a:solidFill>
              </a:rPr>
              <a:t>Combines elements of both waterfall and iterative models, incorporating risk analysis.</a:t>
            </a:r>
          </a:p>
        </p:txBody>
      </p:sp>
      <p:sp>
        <p:nvSpPr>
          <p:cNvPr id="17" name="Rectangle 21">
            <a:extLst>
              <a:ext uri="{FF2B5EF4-FFF2-40B4-BE49-F238E27FC236}">
                <a16:creationId xmlns:a16="http://schemas.microsoft.com/office/drawing/2014/main" id="{52467CA7-F767-4582-9BB7-0B1AF75DF7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310" y="320040"/>
            <a:ext cx="6894576" cy="6217920"/>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670888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4"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6" name="Rectangle 15">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77A3E7-8469-81BB-490D-23C6A2A0BDA3}"/>
              </a:ext>
            </a:extLst>
          </p:cNvPr>
          <p:cNvSpPr>
            <a:spLocks noGrp="1"/>
          </p:cNvSpPr>
          <p:nvPr>
            <p:ph type="title"/>
          </p:nvPr>
        </p:nvSpPr>
        <p:spPr>
          <a:xfrm>
            <a:off x="804421" y="796374"/>
            <a:ext cx="10583158" cy="880027"/>
          </a:xfrm>
        </p:spPr>
        <p:txBody>
          <a:bodyPr vert="horz" lIns="91440" tIns="45720" rIns="91440" bIns="45720" rtlCol="0" anchor="ctr">
            <a:normAutofit/>
          </a:bodyPr>
          <a:lstStyle/>
          <a:p>
            <a:pPr marR="0"/>
            <a:r>
              <a:rPr lang="en-US" b="1" i="0" u="none" strike="noStrike" baseline="0" dirty="0">
                <a:solidFill>
                  <a:srgbClr val="FFFFFF"/>
                </a:solidFill>
              </a:rPr>
              <a:t>Assessment 2</a:t>
            </a:r>
            <a:endParaRPr lang="en-US" b="0" i="0" u="none" strike="noStrike" baseline="0" dirty="0">
              <a:solidFill>
                <a:srgbClr val="FFFFFF"/>
              </a:solidFill>
            </a:endParaRPr>
          </a:p>
        </p:txBody>
      </p:sp>
      <p:sp>
        <p:nvSpPr>
          <p:cNvPr id="20" name="Rectangle 19">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855B896A-F670-E8ED-885B-51CF6925B4A2}"/>
              </a:ext>
            </a:extLst>
          </p:cNvPr>
          <p:cNvSpPr>
            <a:spLocks noGrp="1"/>
          </p:cNvSpPr>
          <p:nvPr>
            <p:ph type="body" idx="1"/>
          </p:nvPr>
        </p:nvSpPr>
        <p:spPr>
          <a:xfrm>
            <a:off x="1295401" y="2612256"/>
            <a:ext cx="9601196" cy="3263612"/>
          </a:xfrm>
        </p:spPr>
        <p:txBody>
          <a:bodyPr vert="horz" lIns="91440" tIns="45720" rIns="91440" bIns="45720" rtlCol="0" anchor="t">
            <a:normAutofit/>
          </a:bodyPr>
          <a:lstStyle/>
          <a:p>
            <a:pPr marR="0" lvl="0"/>
            <a:r>
              <a:rPr lang="en-US" b="1" i="0" u="none" strike="noStrike" baseline="0" dirty="0"/>
              <a:t>Question:</a:t>
            </a:r>
            <a:r>
              <a:rPr lang="en-US" b="0" i="0" u="none" strike="noStrike" baseline="0" dirty="0"/>
              <a:t> Discuss the role of Root Cause Analysis in Problem Management and how it contributes to service stability.</a:t>
            </a:r>
          </a:p>
          <a:p>
            <a:pPr marR="0" lvl="1"/>
            <a:r>
              <a:rPr lang="en-US" b="1" i="0" u="none" strike="noStrike" baseline="0" dirty="0"/>
              <a:t>Answer:</a:t>
            </a:r>
            <a:r>
              <a:rPr lang="en-US" b="0" i="0" u="none" strike="noStrike" baseline="0" dirty="0"/>
              <a:t> Root Cause Analysis in Problem Management involves identifying the underlying cause of incidents to prevent their recurrence. It contributes to service stability by addressing the source of recurring issues. By understanding and eliminating root causes, Problem Management minimizes the impact of incidents over time, enhances overall service reliability, and supports continuous improvement.</a:t>
            </a:r>
          </a:p>
        </p:txBody>
      </p:sp>
    </p:spTree>
    <p:extLst>
      <p:ext uri="{BB962C8B-B14F-4D97-AF65-F5344CB8AC3E}">
        <p14:creationId xmlns:p14="http://schemas.microsoft.com/office/powerpoint/2010/main" val="2774255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4"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6" name="Rectangle 15">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FD67C2-E427-3894-7110-A772AC487893}"/>
              </a:ext>
            </a:extLst>
          </p:cNvPr>
          <p:cNvSpPr>
            <a:spLocks noGrp="1"/>
          </p:cNvSpPr>
          <p:nvPr>
            <p:ph type="title"/>
          </p:nvPr>
        </p:nvSpPr>
        <p:spPr>
          <a:xfrm>
            <a:off x="804421" y="796374"/>
            <a:ext cx="10583158" cy="880027"/>
          </a:xfrm>
        </p:spPr>
        <p:txBody>
          <a:bodyPr vert="horz" lIns="91440" tIns="45720" rIns="91440" bIns="45720" rtlCol="0" anchor="ctr">
            <a:normAutofit/>
          </a:bodyPr>
          <a:lstStyle/>
          <a:p>
            <a:pPr marR="0"/>
            <a:r>
              <a:rPr lang="en-US" b="1" i="0" u="none" strike="noStrike" baseline="0" dirty="0">
                <a:solidFill>
                  <a:srgbClr val="FFFFFF"/>
                </a:solidFill>
              </a:rPr>
              <a:t>Assessment 3</a:t>
            </a:r>
            <a:endParaRPr lang="en-US" b="0" i="0" u="none" strike="noStrike" baseline="0" dirty="0">
              <a:solidFill>
                <a:srgbClr val="FFFFFF"/>
              </a:solidFill>
            </a:endParaRPr>
          </a:p>
        </p:txBody>
      </p:sp>
      <p:sp>
        <p:nvSpPr>
          <p:cNvPr id="20" name="Rectangle 19">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041B4BA3-3D9B-E11A-8079-B15BD5707483}"/>
              </a:ext>
            </a:extLst>
          </p:cNvPr>
          <p:cNvSpPr>
            <a:spLocks noGrp="1"/>
          </p:cNvSpPr>
          <p:nvPr>
            <p:ph type="body" idx="1"/>
          </p:nvPr>
        </p:nvSpPr>
        <p:spPr>
          <a:xfrm>
            <a:off x="1295401" y="2612256"/>
            <a:ext cx="9601196" cy="3263612"/>
          </a:xfrm>
        </p:spPr>
        <p:txBody>
          <a:bodyPr vert="horz" lIns="91440" tIns="45720" rIns="91440" bIns="45720" rtlCol="0" anchor="t">
            <a:normAutofit/>
          </a:bodyPr>
          <a:lstStyle/>
          <a:p>
            <a:pPr marR="0" lvl="0"/>
            <a:r>
              <a:rPr lang="en-US" b="1" i="0" u="none" strike="noStrike" baseline="0" dirty="0"/>
              <a:t>Question:</a:t>
            </a:r>
            <a:r>
              <a:rPr lang="en-US" b="0" i="0" u="none" strike="noStrike" baseline="0" dirty="0"/>
              <a:t> Describe the key activities in Event Management and how proactive event monitoring benefits overall service performance.</a:t>
            </a:r>
          </a:p>
          <a:p>
            <a:pPr marR="0" lvl="1"/>
            <a:r>
              <a:rPr lang="en-US" b="1" i="0" u="none" strike="noStrike" baseline="0" dirty="0"/>
              <a:t>Answer:</a:t>
            </a:r>
            <a:r>
              <a:rPr lang="en-US" b="0" i="0" u="none" strike="noStrike" baseline="0" dirty="0"/>
              <a:t> Event Management proactively monitors and analyzes events throughout the IT infrastructure. Proactive event monitoring benefits overall service performance by identifying potential issues before they escalate into incidents. It enables timely responses, reduces the risk of service disruptions, and contributes to the overall reliability and efficiency of IT services.</a:t>
            </a:r>
          </a:p>
        </p:txBody>
      </p:sp>
    </p:spTree>
    <p:extLst>
      <p:ext uri="{BB962C8B-B14F-4D97-AF65-F5344CB8AC3E}">
        <p14:creationId xmlns:p14="http://schemas.microsoft.com/office/powerpoint/2010/main" val="2437111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4"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6" name="Rectangle 15">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7583EF-57A9-726A-9B08-BDA7435013A9}"/>
              </a:ext>
            </a:extLst>
          </p:cNvPr>
          <p:cNvSpPr>
            <a:spLocks noGrp="1"/>
          </p:cNvSpPr>
          <p:nvPr>
            <p:ph type="title"/>
          </p:nvPr>
        </p:nvSpPr>
        <p:spPr>
          <a:xfrm>
            <a:off x="804421" y="796374"/>
            <a:ext cx="10583158" cy="880027"/>
          </a:xfrm>
        </p:spPr>
        <p:txBody>
          <a:bodyPr vert="horz" lIns="91440" tIns="45720" rIns="91440" bIns="45720" rtlCol="0" anchor="ctr">
            <a:normAutofit/>
          </a:bodyPr>
          <a:lstStyle/>
          <a:p>
            <a:pPr marR="0"/>
            <a:r>
              <a:rPr lang="en-US" b="1" i="0" u="none" strike="noStrike" baseline="0" dirty="0">
                <a:solidFill>
                  <a:srgbClr val="FFFFFF"/>
                </a:solidFill>
              </a:rPr>
              <a:t>Assessment 4</a:t>
            </a:r>
            <a:endParaRPr lang="en-US" b="0" i="0" u="none" strike="noStrike" baseline="0" dirty="0">
              <a:solidFill>
                <a:srgbClr val="FFFFFF"/>
              </a:solidFill>
            </a:endParaRPr>
          </a:p>
        </p:txBody>
      </p:sp>
      <p:sp>
        <p:nvSpPr>
          <p:cNvPr id="20" name="Rectangle 19">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DC4985AA-30F0-CE1B-8923-69A5D6C6419E}"/>
              </a:ext>
            </a:extLst>
          </p:cNvPr>
          <p:cNvSpPr>
            <a:spLocks noGrp="1"/>
          </p:cNvSpPr>
          <p:nvPr>
            <p:ph type="body" idx="1"/>
          </p:nvPr>
        </p:nvSpPr>
        <p:spPr>
          <a:xfrm>
            <a:off x="1295401" y="2612256"/>
            <a:ext cx="9601196" cy="3263612"/>
          </a:xfrm>
        </p:spPr>
        <p:txBody>
          <a:bodyPr vert="horz" lIns="91440" tIns="45720" rIns="91440" bIns="45720" rtlCol="0" anchor="t">
            <a:normAutofit/>
          </a:bodyPr>
          <a:lstStyle/>
          <a:p>
            <a:pPr marR="0" lvl="0"/>
            <a:r>
              <a:rPr lang="en-US" b="1" i="0" u="none" strike="noStrike" baseline="0" dirty="0"/>
              <a:t>Question:</a:t>
            </a:r>
            <a:r>
              <a:rPr lang="en-US" b="0" i="0" u="none" strike="noStrike" baseline="0" dirty="0"/>
              <a:t> Why is standardization important in Request Fulfillment, and how does it contribute to user satisfaction?</a:t>
            </a:r>
          </a:p>
          <a:p>
            <a:pPr marR="0" lvl="1"/>
            <a:r>
              <a:rPr lang="en-US" b="1" i="0" u="none" strike="noStrike" baseline="0" dirty="0"/>
              <a:t>Answer:</a:t>
            </a:r>
            <a:r>
              <a:rPr lang="en-US" b="0" i="0" u="none" strike="noStrike" baseline="0" dirty="0"/>
              <a:t> Standardization in Request Fulfillment is essential for streamlining and efficiently handling routine service requests. It ensures that similar types of requests follow predefined, consistent processes. This standardization simplifies fulfillment activities, accelerates request processing, and contributes to user satisfaction by providing timely and predictable service.</a:t>
            </a:r>
          </a:p>
        </p:txBody>
      </p:sp>
    </p:spTree>
    <p:extLst>
      <p:ext uri="{BB962C8B-B14F-4D97-AF65-F5344CB8AC3E}">
        <p14:creationId xmlns:p14="http://schemas.microsoft.com/office/powerpoint/2010/main" val="1218488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4"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6" name="Rectangle 15">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C9FA22-EA27-E1C1-E946-AC3D325F2FDA}"/>
              </a:ext>
            </a:extLst>
          </p:cNvPr>
          <p:cNvSpPr>
            <a:spLocks noGrp="1"/>
          </p:cNvSpPr>
          <p:nvPr>
            <p:ph type="title"/>
          </p:nvPr>
        </p:nvSpPr>
        <p:spPr>
          <a:xfrm>
            <a:off x="804421" y="796374"/>
            <a:ext cx="10583158" cy="880027"/>
          </a:xfrm>
        </p:spPr>
        <p:txBody>
          <a:bodyPr vert="horz" lIns="91440" tIns="45720" rIns="91440" bIns="45720" rtlCol="0" anchor="ctr">
            <a:normAutofit/>
          </a:bodyPr>
          <a:lstStyle/>
          <a:p>
            <a:pPr marR="0"/>
            <a:r>
              <a:rPr lang="en-US" b="1" i="0" u="none" strike="noStrike" baseline="0" dirty="0">
                <a:solidFill>
                  <a:srgbClr val="FFFFFF"/>
                </a:solidFill>
              </a:rPr>
              <a:t>Assessment 5</a:t>
            </a:r>
            <a:endParaRPr lang="en-US" b="0" i="0" u="none" strike="noStrike" baseline="0" dirty="0">
              <a:solidFill>
                <a:srgbClr val="FFFFFF"/>
              </a:solidFill>
            </a:endParaRPr>
          </a:p>
        </p:txBody>
      </p:sp>
      <p:sp>
        <p:nvSpPr>
          <p:cNvPr id="20" name="Rectangle 19">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6F98ED51-FE8C-4055-70BF-A923BED2EDAA}"/>
              </a:ext>
            </a:extLst>
          </p:cNvPr>
          <p:cNvSpPr>
            <a:spLocks noGrp="1"/>
          </p:cNvSpPr>
          <p:nvPr>
            <p:ph type="body" idx="1"/>
          </p:nvPr>
        </p:nvSpPr>
        <p:spPr>
          <a:xfrm>
            <a:off x="1295401" y="2612256"/>
            <a:ext cx="9601196" cy="3263612"/>
          </a:xfrm>
        </p:spPr>
        <p:txBody>
          <a:bodyPr vert="horz" lIns="91440" tIns="45720" rIns="91440" bIns="45720" rtlCol="0" anchor="t">
            <a:normAutofit/>
          </a:bodyPr>
          <a:lstStyle/>
          <a:p>
            <a:pPr marR="0" lvl="0"/>
            <a:r>
              <a:rPr lang="en-US" b="1" i="0" u="none" strike="noStrike" baseline="0" dirty="0"/>
              <a:t>Question:</a:t>
            </a:r>
            <a:r>
              <a:rPr lang="en-US" b="0" i="0" u="none" strike="noStrike" baseline="0" dirty="0"/>
              <a:t> Explain the significance of Access Management in ensuring secure and authorized user access to IT services.</a:t>
            </a:r>
          </a:p>
          <a:p>
            <a:pPr marR="0" lvl="1"/>
            <a:r>
              <a:rPr lang="en-US" b="1" i="0" u="none" strike="noStrike" baseline="0" dirty="0"/>
              <a:t>Answer:</a:t>
            </a:r>
            <a:r>
              <a:rPr lang="en-US" b="0" i="0" u="none" strike="noStrike" baseline="0" dirty="0"/>
              <a:t> Access Management ensures secure and authorized user access to IT services. It verifies user identities, manages access requests and approvals, and monitors access throughout the service lifecycle. Access Management enhances security by controlling and monitoring user access, preventing unauthorized entry, and ensuring that users have the appropriate level of access to perform their duties.</a:t>
            </a:r>
          </a:p>
        </p:txBody>
      </p:sp>
    </p:spTree>
    <p:extLst>
      <p:ext uri="{BB962C8B-B14F-4D97-AF65-F5344CB8AC3E}">
        <p14:creationId xmlns:p14="http://schemas.microsoft.com/office/powerpoint/2010/main" val="2561238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6"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7" name="Rectangle 15">
            <a:extLst>
              <a:ext uri="{FF2B5EF4-FFF2-40B4-BE49-F238E27FC236}">
                <a16:creationId xmlns:a16="http://schemas.microsoft.com/office/drawing/2014/main" id="{011FACCD-8B95-4879-B20F-26F41E8BC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E9B2A7AA-2C45-40F0-B861-4EB9AA9F6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accent1"/>
          </a:solidFill>
          <a:ln>
            <a:noFill/>
          </a:ln>
          <a:effectLst>
            <a:innerShdw blurRad="63500" dist="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EA784-B0B1-BC0C-8E85-DD55EAF310F3}"/>
              </a:ext>
            </a:extLst>
          </p:cNvPr>
          <p:cNvSpPr>
            <a:spLocks noGrp="1"/>
          </p:cNvSpPr>
          <p:nvPr>
            <p:ph type="title"/>
          </p:nvPr>
        </p:nvSpPr>
        <p:spPr>
          <a:xfrm>
            <a:off x="640080" y="635508"/>
            <a:ext cx="3354470" cy="5586984"/>
          </a:xfrm>
        </p:spPr>
        <p:txBody>
          <a:bodyPr vert="horz" lIns="91440" tIns="45720" rIns="91440" bIns="45720" rtlCol="0" anchor="ctr">
            <a:normAutofit/>
          </a:bodyPr>
          <a:lstStyle/>
          <a:p>
            <a:pPr marR="0"/>
            <a:r>
              <a:rPr lang="en-US" sz="4100" b="1" i="0" u="none" strike="noStrike" baseline="0">
                <a:solidFill>
                  <a:srgbClr val="FFFFFF"/>
                </a:solidFill>
              </a:rPr>
              <a:t>Continual Service Improvement (CSI)</a:t>
            </a:r>
          </a:p>
        </p:txBody>
      </p:sp>
      <p:sp>
        <p:nvSpPr>
          <p:cNvPr id="15" name="Rectangle 19">
            <a:extLst>
              <a:ext uri="{FF2B5EF4-FFF2-40B4-BE49-F238E27FC236}">
                <a16:creationId xmlns:a16="http://schemas.microsoft.com/office/drawing/2014/main" id="{3CE3689C-E8F8-4542-8800-E68B764AF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46" y="0"/>
            <a:ext cx="7537704" cy="68580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5EB2F1FE-DE4A-0126-B8F8-27D0C8C4CDF3}"/>
              </a:ext>
            </a:extLst>
          </p:cNvPr>
          <p:cNvSpPr>
            <a:spLocks noGrp="1"/>
          </p:cNvSpPr>
          <p:nvPr>
            <p:ph type="body" idx="1"/>
          </p:nvPr>
        </p:nvSpPr>
        <p:spPr>
          <a:xfrm>
            <a:off x="5456262" y="793889"/>
            <a:ext cx="5935673" cy="5174774"/>
          </a:xfrm>
        </p:spPr>
        <p:txBody>
          <a:bodyPr vert="horz" lIns="91440" tIns="45720" rIns="91440" bIns="45720" rtlCol="0" anchor="ctr">
            <a:normAutofit/>
          </a:bodyPr>
          <a:lstStyle/>
          <a:p>
            <a:pPr marR="0" lvl="0">
              <a:lnSpc>
                <a:spcPct val="90000"/>
              </a:lnSpc>
            </a:pPr>
            <a:r>
              <a:rPr lang="en-US" sz="1500" b="1" i="0" u="none" strike="noStrike" baseline="0">
                <a:solidFill>
                  <a:schemeClr val="bg1"/>
                </a:solidFill>
              </a:rPr>
              <a:t>Continual Service Improvement (CSI) </a:t>
            </a:r>
            <a:r>
              <a:rPr lang="en-US" sz="1500" i="1" u="none" strike="noStrike" baseline="0">
                <a:solidFill>
                  <a:schemeClr val="bg1"/>
                </a:solidFill>
              </a:rPr>
              <a:t>is the ongoing and iterative phase in the ITIL service lifecycle, focusing on enhancing services, processes, and overall service management. CSI aims to drive improvements by identifying opportunities, measuring performance, and implementing changes to ensure that IT services align with evolving business needs and goals. Key Components of Continual Service Improvement:</a:t>
            </a:r>
          </a:p>
          <a:p>
            <a:pPr marL="0" marR="0" lvl="0" indent="0">
              <a:lnSpc>
                <a:spcPct val="90000"/>
              </a:lnSpc>
            </a:pPr>
            <a:r>
              <a:rPr lang="en-US" sz="1500" b="1" i="1" u="none" strike="noStrike" baseline="0">
                <a:solidFill>
                  <a:schemeClr val="bg1"/>
                </a:solidFill>
              </a:rPr>
              <a:t>7-Step Improvement Process:</a:t>
            </a:r>
          </a:p>
          <a:p>
            <a:pPr marR="0" lvl="2">
              <a:lnSpc>
                <a:spcPct val="90000"/>
              </a:lnSpc>
            </a:pPr>
            <a:r>
              <a:rPr lang="en-US" sz="1500" b="1" i="1" u="none" strike="noStrike" baseline="0">
                <a:solidFill>
                  <a:schemeClr val="bg1"/>
                </a:solidFill>
              </a:rPr>
              <a:t>Identify the Strategy:</a:t>
            </a:r>
            <a:r>
              <a:rPr lang="en-US" sz="1500" b="0" i="1" u="none" strike="noStrike" baseline="0">
                <a:solidFill>
                  <a:schemeClr val="bg1"/>
                </a:solidFill>
              </a:rPr>
              <a:t> Define what you should measure.</a:t>
            </a:r>
          </a:p>
          <a:p>
            <a:pPr marR="0" lvl="2">
              <a:lnSpc>
                <a:spcPct val="90000"/>
              </a:lnSpc>
            </a:pPr>
            <a:r>
              <a:rPr lang="en-US" sz="1500" b="1" i="1" u="none" strike="noStrike" baseline="0">
                <a:solidFill>
                  <a:schemeClr val="bg1"/>
                </a:solidFill>
              </a:rPr>
              <a:t>Define What to Measure:</a:t>
            </a:r>
            <a:r>
              <a:rPr lang="en-US" sz="1500" b="0" i="1" u="none" strike="noStrike" baseline="0">
                <a:solidFill>
                  <a:schemeClr val="bg1"/>
                </a:solidFill>
              </a:rPr>
              <a:t> Specify the key performance indicators (KPIs).</a:t>
            </a:r>
          </a:p>
          <a:p>
            <a:pPr marR="0" lvl="2">
              <a:lnSpc>
                <a:spcPct val="90000"/>
              </a:lnSpc>
            </a:pPr>
            <a:r>
              <a:rPr lang="en-US" sz="1500" b="1" i="1" u="none" strike="noStrike" baseline="0">
                <a:solidFill>
                  <a:schemeClr val="bg1"/>
                </a:solidFill>
              </a:rPr>
              <a:t>Gather the Data:</a:t>
            </a:r>
            <a:r>
              <a:rPr lang="en-US" sz="1500" b="0" i="1" u="none" strike="noStrike" baseline="0">
                <a:solidFill>
                  <a:schemeClr val="bg1"/>
                </a:solidFill>
              </a:rPr>
              <a:t> Collect data related to the defined KPIs.</a:t>
            </a:r>
          </a:p>
          <a:p>
            <a:pPr marR="0" lvl="2">
              <a:lnSpc>
                <a:spcPct val="90000"/>
              </a:lnSpc>
            </a:pPr>
            <a:r>
              <a:rPr lang="en-US" sz="1500" b="1" i="1" u="none" strike="noStrike" baseline="0">
                <a:solidFill>
                  <a:schemeClr val="bg1"/>
                </a:solidFill>
              </a:rPr>
              <a:t>Process the Data:</a:t>
            </a:r>
            <a:r>
              <a:rPr lang="en-US" sz="1500" b="0" i="1" u="none" strike="noStrike" baseline="0">
                <a:solidFill>
                  <a:schemeClr val="bg1"/>
                </a:solidFill>
              </a:rPr>
              <a:t> Analyze and interpret the collected data.</a:t>
            </a:r>
          </a:p>
          <a:p>
            <a:pPr marR="0" lvl="2">
              <a:lnSpc>
                <a:spcPct val="90000"/>
              </a:lnSpc>
            </a:pPr>
            <a:r>
              <a:rPr lang="en-US" sz="1500" b="1" i="1" u="none" strike="noStrike" baseline="0">
                <a:solidFill>
                  <a:schemeClr val="bg1"/>
                </a:solidFill>
              </a:rPr>
              <a:t>Present and Use the Information:</a:t>
            </a:r>
            <a:r>
              <a:rPr lang="en-US" sz="1500" b="0" i="1" u="none" strike="noStrike" baseline="0">
                <a:solidFill>
                  <a:schemeClr val="bg1"/>
                </a:solidFill>
              </a:rPr>
              <a:t> Present findings to stakeholders and decide on improvements.</a:t>
            </a:r>
          </a:p>
          <a:p>
            <a:pPr marR="0" lvl="2">
              <a:lnSpc>
                <a:spcPct val="90000"/>
              </a:lnSpc>
            </a:pPr>
            <a:r>
              <a:rPr lang="en-US" sz="1500" b="1" i="1" u="none" strike="noStrike" baseline="0">
                <a:solidFill>
                  <a:schemeClr val="bg1"/>
                </a:solidFill>
              </a:rPr>
              <a:t>Implement Improvement:</a:t>
            </a:r>
            <a:r>
              <a:rPr lang="en-US" sz="1500" b="0" i="1" u="none" strike="noStrike" baseline="0">
                <a:solidFill>
                  <a:schemeClr val="bg1"/>
                </a:solidFill>
              </a:rPr>
              <a:t> Put agreed-upon improvements into practice.</a:t>
            </a:r>
          </a:p>
          <a:p>
            <a:pPr marR="0" lvl="2">
              <a:lnSpc>
                <a:spcPct val="90000"/>
              </a:lnSpc>
            </a:pPr>
            <a:r>
              <a:rPr lang="en-US" sz="1500" b="1" i="1" u="none" strike="noStrike" baseline="0">
                <a:solidFill>
                  <a:schemeClr val="bg1"/>
                </a:solidFill>
              </a:rPr>
              <a:t>Review and Audit:</a:t>
            </a:r>
            <a:r>
              <a:rPr lang="en-US" sz="1500" b="0" i="1" u="none" strike="noStrike" baseline="0">
                <a:solidFill>
                  <a:schemeClr val="bg1"/>
                </a:solidFill>
              </a:rPr>
              <a:t> Evaluate the success of implemented improvements and make adjustments as needed.</a:t>
            </a:r>
          </a:p>
        </p:txBody>
      </p:sp>
      <p:sp>
        <p:nvSpPr>
          <p:cNvPr id="17" name="Rectangle 21">
            <a:extLst>
              <a:ext uri="{FF2B5EF4-FFF2-40B4-BE49-F238E27FC236}">
                <a16:creationId xmlns:a16="http://schemas.microsoft.com/office/drawing/2014/main" id="{52467CA7-F767-4582-9BB7-0B1AF75DF7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310" y="320040"/>
            <a:ext cx="6894576" cy="6217920"/>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770530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6"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7" name="Rectangle 15">
            <a:extLst>
              <a:ext uri="{FF2B5EF4-FFF2-40B4-BE49-F238E27FC236}">
                <a16:creationId xmlns:a16="http://schemas.microsoft.com/office/drawing/2014/main" id="{011FACCD-8B95-4879-B20F-26F41E8BC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E9B2A7AA-2C45-40F0-B861-4EB9AA9F6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accent1"/>
          </a:solidFill>
          <a:ln>
            <a:noFill/>
          </a:ln>
          <a:effectLst>
            <a:innerShdw blurRad="63500" dist="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86B7EA-5D05-436D-C17B-2978B7BF9938}"/>
              </a:ext>
            </a:extLst>
          </p:cNvPr>
          <p:cNvSpPr>
            <a:spLocks noGrp="1"/>
          </p:cNvSpPr>
          <p:nvPr>
            <p:ph type="title"/>
          </p:nvPr>
        </p:nvSpPr>
        <p:spPr>
          <a:xfrm>
            <a:off x="640080" y="635508"/>
            <a:ext cx="3354470" cy="5586984"/>
          </a:xfrm>
        </p:spPr>
        <p:txBody>
          <a:bodyPr vert="horz" lIns="91440" tIns="45720" rIns="91440" bIns="45720" rtlCol="0" anchor="ctr">
            <a:normAutofit/>
          </a:bodyPr>
          <a:lstStyle/>
          <a:p>
            <a:pPr marR="0"/>
            <a:r>
              <a:rPr lang="en-US" sz="4100" b="1" i="0" u="none" strike="noStrike" baseline="0">
                <a:solidFill>
                  <a:srgbClr val="FFFFFF"/>
                </a:solidFill>
              </a:rPr>
              <a:t>Key Aspects of Continual Service Improvement:</a:t>
            </a:r>
            <a:endParaRPr lang="en-US" sz="4100" b="0" i="0" u="none" strike="noStrike" baseline="0">
              <a:solidFill>
                <a:srgbClr val="FFFFFF"/>
              </a:solidFill>
            </a:endParaRPr>
          </a:p>
        </p:txBody>
      </p:sp>
      <p:sp>
        <p:nvSpPr>
          <p:cNvPr id="15" name="Rectangle 19">
            <a:extLst>
              <a:ext uri="{FF2B5EF4-FFF2-40B4-BE49-F238E27FC236}">
                <a16:creationId xmlns:a16="http://schemas.microsoft.com/office/drawing/2014/main" id="{3CE3689C-E8F8-4542-8800-E68B764AF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46" y="0"/>
            <a:ext cx="7537704" cy="68580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BB233D48-A60B-138F-7AFA-3DDD711DBF1B}"/>
              </a:ext>
            </a:extLst>
          </p:cNvPr>
          <p:cNvSpPr>
            <a:spLocks noGrp="1"/>
          </p:cNvSpPr>
          <p:nvPr>
            <p:ph type="body" idx="1"/>
          </p:nvPr>
        </p:nvSpPr>
        <p:spPr>
          <a:xfrm>
            <a:off x="5456262" y="793889"/>
            <a:ext cx="5935673" cy="5174774"/>
          </a:xfrm>
        </p:spPr>
        <p:txBody>
          <a:bodyPr vert="horz" lIns="91440" tIns="45720" rIns="91440" bIns="45720" rtlCol="0" anchor="ctr">
            <a:normAutofit/>
          </a:bodyPr>
          <a:lstStyle/>
          <a:p>
            <a:pPr marR="0" lvl="0">
              <a:lnSpc>
                <a:spcPct val="90000"/>
              </a:lnSpc>
            </a:pPr>
            <a:r>
              <a:rPr lang="en-US" sz="1500" b="1" u="none" strike="noStrike" baseline="0" dirty="0">
                <a:solidFill>
                  <a:schemeClr val="bg1"/>
                </a:solidFill>
              </a:rPr>
              <a:t>Metrics and Key Performance Indicators (KPIs): </a:t>
            </a:r>
            <a:r>
              <a:rPr lang="en-US" sz="1500" i="1" u="none" strike="noStrike" baseline="0" dirty="0">
                <a:solidFill>
                  <a:schemeClr val="bg1"/>
                </a:solidFill>
              </a:rPr>
              <a:t>Defines and uses metrics and KPIs to assess the performance of services and processes, facilitating data-driven decision-making.</a:t>
            </a:r>
          </a:p>
          <a:p>
            <a:pPr marR="0" lvl="0">
              <a:lnSpc>
                <a:spcPct val="90000"/>
              </a:lnSpc>
            </a:pPr>
            <a:r>
              <a:rPr lang="en-US" sz="1500" b="1" u="none" strike="noStrike" baseline="0" dirty="0">
                <a:solidFill>
                  <a:schemeClr val="bg1"/>
                </a:solidFill>
              </a:rPr>
              <a:t>Benchmarking: </a:t>
            </a:r>
            <a:r>
              <a:rPr lang="en-US" sz="1500" i="1" u="none" strike="noStrike" baseline="0" dirty="0">
                <a:solidFill>
                  <a:schemeClr val="bg1"/>
                </a:solidFill>
              </a:rPr>
              <a:t>Compares performance metrics with industry best practices or internal benchmarks to identify areas for improvement.</a:t>
            </a:r>
          </a:p>
          <a:p>
            <a:pPr marR="0" lvl="0">
              <a:lnSpc>
                <a:spcPct val="90000"/>
              </a:lnSpc>
            </a:pPr>
            <a:r>
              <a:rPr lang="en-US" sz="1500" b="1" u="none" strike="noStrike" baseline="0" dirty="0">
                <a:solidFill>
                  <a:schemeClr val="bg1"/>
                </a:solidFill>
              </a:rPr>
              <a:t>Service Improvement Plan (SIP): </a:t>
            </a:r>
            <a:r>
              <a:rPr lang="en-US" sz="1500" i="1" u="none" strike="noStrike" baseline="0" dirty="0">
                <a:solidFill>
                  <a:schemeClr val="bg1"/>
                </a:solidFill>
              </a:rPr>
              <a:t>Develops and executes a plan for making improvements based on the findings and recommendations from the 7-Step Improvement Process.</a:t>
            </a:r>
          </a:p>
          <a:p>
            <a:pPr marR="0" lvl="0">
              <a:lnSpc>
                <a:spcPct val="90000"/>
              </a:lnSpc>
            </a:pPr>
            <a:r>
              <a:rPr lang="en-US" sz="1500" b="1" u="none" strike="noStrike" baseline="0" dirty="0">
                <a:solidFill>
                  <a:schemeClr val="bg1"/>
                </a:solidFill>
              </a:rPr>
              <a:t>Review Meetings: </a:t>
            </a:r>
            <a:r>
              <a:rPr lang="en-US" sz="1500" i="1" u="none" strike="noStrike" baseline="0" dirty="0">
                <a:solidFill>
                  <a:schemeClr val="bg1"/>
                </a:solidFill>
              </a:rPr>
              <a:t>Regularly conducts review meetings to assess the effectiveness of improvement initiatives and make adjustments as needed.</a:t>
            </a:r>
          </a:p>
          <a:p>
            <a:pPr marR="0" lvl="0">
              <a:lnSpc>
                <a:spcPct val="90000"/>
              </a:lnSpc>
            </a:pPr>
            <a:r>
              <a:rPr lang="en-US" sz="1500" b="1" u="none" strike="noStrike" baseline="0" dirty="0">
                <a:solidFill>
                  <a:schemeClr val="bg1"/>
                </a:solidFill>
              </a:rPr>
              <a:t>CSI Benefits: </a:t>
            </a:r>
            <a:r>
              <a:rPr lang="en-US" sz="1500" i="1" u="none" strike="noStrike" baseline="0" dirty="0">
                <a:solidFill>
                  <a:schemeClr val="bg1"/>
                </a:solidFill>
              </a:rPr>
              <a:t>Continuous Improvement Culture: Establishes a culture within the organization that values and embraces continuous improvement.</a:t>
            </a:r>
          </a:p>
          <a:p>
            <a:pPr marR="0" lvl="0">
              <a:lnSpc>
                <a:spcPct val="90000"/>
              </a:lnSpc>
            </a:pPr>
            <a:r>
              <a:rPr lang="en-US" sz="1500" b="1" u="none" strike="noStrike" baseline="0" dirty="0">
                <a:solidFill>
                  <a:schemeClr val="bg1"/>
                </a:solidFill>
              </a:rPr>
              <a:t>Increased Efficiency and Effectiveness: </a:t>
            </a:r>
            <a:r>
              <a:rPr lang="en-US" sz="1500" i="1" u="none" strike="noStrike" baseline="0" dirty="0">
                <a:solidFill>
                  <a:schemeClr val="bg1"/>
                </a:solidFill>
              </a:rPr>
              <a:t>Drives enhancements to services and processes, leading to increased efficiency and effectiveness.</a:t>
            </a:r>
          </a:p>
          <a:p>
            <a:pPr marR="0" lvl="0">
              <a:lnSpc>
                <a:spcPct val="90000"/>
              </a:lnSpc>
            </a:pPr>
            <a:r>
              <a:rPr lang="en-US" sz="1500" b="1" u="none" strike="noStrike" baseline="0" dirty="0">
                <a:solidFill>
                  <a:schemeClr val="bg1"/>
                </a:solidFill>
              </a:rPr>
              <a:t>Adaptability to Changing Business Needs: </a:t>
            </a:r>
            <a:r>
              <a:rPr lang="en-US" sz="1500" i="1" u="none" strike="noStrike" baseline="0" dirty="0">
                <a:solidFill>
                  <a:schemeClr val="bg1"/>
                </a:solidFill>
              </a:rPr>
              <a:t>Ensures that IT services evolve to meet changing business requirements and technological advancements.</a:t>
            </a:r>
          </a:p>
          <a:p>
            <a:pPr marL="0" marR="0" lvl="0" indent="0">
              <a:lnSpc>
                <a:spcPct val="90000"/>
              </a:lnSpc>
              <a:buNone/>
            </a:pPr>
            <a:r>
              <a:rPr lang="en-US" sz="1500" b="1" i="0" u="none" strike="noStrike" baseline="0" dirty="0">
                <a:solidFill>
                  <a:schemeClr val="bg1"/>
                </a:solidFill>
              </a:rPr>
              <a:t>In summary, Continual Service Improvement is a dynamic phase that fosters a culture of continuous learning and enhancement, enabling organizations to adapt and thrive in an ever-changing business landscape.</a:t>
            </a:r>
          </a:p>
          <a:p>
            <a:pPr marR="0" lvl="1">
              <a:lnSpc>
                <a:spcPct val="90000"/>
              </a:lnSpc>
            </a:pPr>
            <a:endParaRPr lang="en-US" sz="1500" b="1" i="0" u="none" strike="noStrike" baseline="0" dirty="0">
              <a:solidFill>
                <a:schemeClr val="bg1"/>
              </a:solidFill>
            </a:endParaRPr>
          </a:p>
        </p:txBody>
      </p:sp>
      <p:sp>
        <p:nvSpPr>
          <p:cNvPr id="17" name="Rectangle 21">
            <a:extLst>
              <a:ext uri="{FF2B5EF4-FFF2-40B4-BE49-F238E27FC236}">
                <a16:creationId xmlns:a16="http://schemas.microsoft.com/office/drawing/2014/main" id="{52467CA7-F767-4582-9BB7-0B1AF75DF7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310" y="320040"/>
            <a:ext cx="6894576" cy="6217920"/>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86649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4"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9899C0EB-BCAB-4DF8-BF81-7C92F4473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EE11D74-0DA4-45A8-969E-6009799F4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2" y="469900"/>
            <a:ext cx="11239500" cy="59182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CA70377-15EE-479F-B2E6-B37FA2CBE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bg2"/>
            </a:solidFill>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31C145C-8516-3C05-6F28-089CC995DD9B}"/>
              </a:ext>
            </a:extLst>
          </p:cNvPr>
          <p:cNvSpPr>
            <a:spLocks noGrp="1"/>
          </p:cNvSpPr>
          <p:nvPr>
            <p:ph type="title"/>
          </p:nvPr>
        </p:nvSpPr>
        <p:spPr>
          <a:xfrm>
            <a:off x="1295402" y="982132"/>
            <a:ext cx="9601196" cy="1303867"/>
          </a:xfrm>
        </p:spPr>
        <p:txBody>
          <a:bodyPr vert="horz" lIns="91440" tIns="45720" rIns="91440" bIns="45720" rtlCol="0" anchor="ctr">
            <a:normAutofit/>
          </a:bodyPr>
          <a:lstStyle/>
          <a:p>
            <a:pPr marR="0"/>
            <a:r>
              <a:rPr lang="en-US" sz="4100" b="1" i="0" u="none" strike="noStrike" baseline="0">
                <a:solidFill>
                  <a:schemeClr val="bg1"/>
                </a:solidFill>
              </a:rPr>
              <a:t>Icebreaker Game: "Two Truths and a Lie"</a:t>
            </a:r>
          </a:p>
        </p:txBody>
      </p:sp>
      <p:cxnSp>
        <p:nvCxnSpPr>
          <p:cNvPr id="22" name="Straight Connector 21">
            <a:extLst>
              <a:ext uri="{FF2B5EF4-FFF2-40B4-BE49-F238E27FC236}">
                <a16:creationId xmlns:a16="http://schemas.microsoft.com/office/drawing/2014/main" id="{DB809577-21E8-4D1D-B691-F31559E4F7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sp>
        <p:nvSpPr>
          <p:cNvPr id="3" name="Text Placeholder 2">
            <a:extLst>
              <a:ext uri="{FF2B5EF4-FFF2-40B4-BE49-F238E27FC236}">
                <a16:creationId xmlns:a16="http://schemas.microsoft.com/office/drawing/2014/main" id="{B1EB01E4-D7AD-609F-5708-46D7F8A6F20D}"/>
              </a:ext>
            </a:extLst>
          </p:cNvPr>
          <p:cNvSpPr>
            <a:spLocks noGrp="1"/>
          </p:cNvSpPr>
          <p:nvPr>
            <p:ph type="body" idx="1"/>
          </p:nvPr>
        </p:nvSpPr>
        <p:spPr>
          <a:xfrm>
            <a:off x="1295401" y="2556932"/>
            <a:ext cx="9601196" cy="3318936"/>
          </a:xfrm>
        </p:spPr>
        <p:txBody>
          <a:bodyPr vert="horz" lIns="91440" tIns="45720" rIns="91440" bIns="45720" rtlCol="0" anchor="t">
            <a:normAutofit/>
          </a:bodyPr>
          <a:lstStyle/>
          <a:p>
            <a:pPr marR="0" lvl="0"/>
            <a:r>
              <a:rPr lang="en-US" b="1" i="0" u="none" strike="noStrike" baseline="0">
                <a:solidFill>
                  <a:schemeClr val="bg1"/>
                </a:solidFill>
              </a:rPr>
              <a:t>Instructions:</a:t>
            </a:r>
          </a:p>
          <a:p>
            <a:pPr marR="0" lvl="1"/>
            <a:r>
              <a:rPr lang="en-US" b="1" i="1" u="none" strike="noStrike" baseline="0">
                <a:solidFill>
                  <a:schemeClr val="bg1"/>
                </a:solidFill>
              </a:rPr>
              <a:t>Each participant will share three statements about themselves: two truths and one lie.</a:t>
            </a:r>
          </a:p>
          <a:p>
            <a:pPr marR="0" lvl="1"/>
            <a:r>
              <a:rPr lang="en-US" b="1" i="1" u="none" strike="noStrike" baseline="0">
                <a:solidFill>
                  <a:schemeClr val="bg1"/>
                </a:solidFill>
              </a:rPr>
              <a:t>The objective is for others to guess which statement is the lie.</a:t>
            </a:r>
          </a:p>
        </p:txBody>
      </p:sp>
    </p:spTree>
    <p:extLst>
      <p:ext uri="{BB962C8B-B14F-4D97-AF65-F5344CB8AC3E}">
        <p14:creationId xmlns:p14="http://schemas.microsoft.com/office/powerpoint/2010/main" val="42683662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86D5B-5AD4-E5F7-BF0C-9BE6CADBD6AC}"/>
              </a:ext>
            </a:extLst>
          </p:cNvPr>
          <p:cNvSpPr>
            <a:spLocks noGrp="1"/>
          </p:cNvSpPr>
          <p:nvPr>
            <p:ph type="title"/>
          </p:nvPr>
        </p:nvSpPr>
        <p:spPr>
          <a:xfrm>
            <a:off x="1055599" y="1055077"/>
            <a:ext cx="2532909" cy="4794578"/>
          </a:xfrm>
        </p:spPr>
        <p:txBody>
          <a:bodyPr vert="horz" lIns="91440" tIns="45720" rIns="91440" bIns="45720" rtlCol="0" anchor="ctr">
            <a:normAutofit/>
          </a:bodyPr>
          <a:lstStyle/>
          <a:p>
            <a:pPr marR="0"/>
            <a:r>
              <a:rPr lang="en-US" sz="3400" b="0" i="0" u="none" strike="noStrike" baseline="0">
                <a:solidFill>
                  <a:srgbClr val="262626"/>
                </a:solidFill>
              </a:rPr>
              <a:t>Role-Playing Scenario: Incident Management</a:t>
            </a:r>
          </a:p>
        </p:txBody>
      </p:sp>
      <p:graphicFrame>
        <p:nvGraphicFramePr>
          <p:cNvPr id="31" name="Text Placeholder 2">
            <a:extLst>
              <a:ext uri="{FF2B5EF4-FFF2-40B4-BE49-F238E27FC236}">
                <a16:creationId xmlns:a16="http://schemas.microsoft.com/office/drawing/2014/main" id="{A40D31AA-AF27-2DE2-2BD9-9AB22405DB1B}"/>
              </a:ext>
            </a:extLst>
          </p:cNvPr>
          <p:cNvGraphicFramePr/>
          <p:nvPr>
            <p:extLst>
              <p:ext uri="{D42A27DB-BD31-4B8C-83A1-F6EECF244321}">
                <p14:modId xmlns:p14="http://schemas.microsoft.com/office/powerpoint/2010/main" val="817855298"/>
              </p:ext>
            </p:extLst>
          </p:nvPr>
        </p:nvGraphicFramePr>
        <p:xfrm>
          <a:off x="5470072" y="804670"/>
          <a:ext cx="5914209" cy="52486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47720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01" name="Group 11">
            <a:extLst>
              <a:ext uri="{FF2B5EF4-FFF2-40B4-BE49-F238E27FC236}">
                <a16:creationId xmlns:a16="http://schemas.microsoft.com/office/drawing/2014/main" id="{C93797FD-7F0A-483E-966E-7FE88F8D8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3" name="Picture 12">
              <a:extLst>
                <a:ext uri="{FF2B5EF4-FFF2-40B4-BE49-F238E27FC236}">
                  <a16:creationId xmlns:a16="http://schemas.microsoft.com/office/drawing/2014/main" id="{94299858-315B-4242-A342-32FD05E4DEE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2" name="Rectangle 13">
              <a:extLst>
                <a:ext uri="{FF2B5EF4-FFF2-40B4-BE49-F238E27FC236}">
                  <a16:creationId xmlns:a16="http://schemas.microsoft.com/office/drawing/2014/main" id="{5783D501-1479-4FE1-A62C-B9C862498C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33" name="Picture 14">
              <a:extLst>
                <a:ext uri="{FF2B5EF4-FFF2-40B4-BE49-F238E27FC236}">
                  <a16:creationId xmlns:a16="http://schemas.microsoft.com/office/drawing/2014/main" id="{C53C2CCF-3504-410A-A978-9BCC7D295A0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6" name="Picture 15">
              <a:extLst>
                <a:ext uri="{FF2B5EF4-FFF2-40B4-BE49-F238E27FC236}">
                  <a16:creationId xmlns:a16="http://schemas.microsoft.com/office/drawing/2014/main" id="{444AA77E-0BD7-413F-9123-2CDF296BAD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03" name="Straight Connector 17">
            <a:extLst>
              <a:ext uri="{FF2B5EF4-FFF2-40B4-BE49-F238E27FC236}">
                <a16:creationId xmlns:a16="http://schemas.microsoft.com/office/drawing/2014/main" id="{DDB3BAEE-5BE4-4B17-A2DA-B334759C4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AE1020B3-DB46-B02C-A243-80A7E99739B8}"/>
              </a:ext>
            </a:extLst>
          </p:cNvPr>
          <p:cNvSpPr>
            <a:spLocks noGrp="1"/>
          </p:cNvSpPr>
          <p:nvPr>
            <p:ph type="title"/>
          </p:nvPr>
        </p:nvSpPr>
        <p:spPr>
          <a:xfrm>
            <a:off x="1085852" y="211666"/>
            <a:ext cx="9601196" cy="1303867"/>
          </a:xfrm>
        </p:spPr>
        <p:txBody>
          <a:bodyPr vert="horz" lIns="91440" tIns="45720" rIns="91440" bIns="45720" rtlCol="0" anchor="ctr">
            <a:normAutofit/>
          </a:bodyPr>
          <a:lstStyle/>
          <a:p>
            <a:pPr marR="0"/>
            <a:r>
              <a:rPr lang="en-US" b="1" i="0" u="none" strike="noStrike" baseline="0">
                <a:solidFill>
                  <a:srgbClr val="262626"/>
                </a:solidFill>
              </a:rPr>
              <a:t>Your Role</a:t>
            </a:r>
            <a:endParaRPr lang="en-US" b="0" i="0" u="none" strike="noStrike" baseline="0" dirty="0">
              <a:solidFill>
                <a:srgbClr val="262626"/>
              </a:solidFill>
            </a:endParaRPr>
          </a:p>
        </p:txBody>
      </p:sp>
      <p:graphicFrame>
        <p:nvGraphicFramePr>
          <p:cNvPr id="7" name="Text Placeholder 2">
            <a:extLst>
              <a:ext uri="{FF2B5EF4-FFF2-40B4-BE49-F238E27FC236}">
                <a16:creationId xmlns:a16="http://schemas.microsoft.com/office/drawing/2014/main" id="{B4BC85C6-E472-099F-5B69-2ED541102182}"/>
              </a:ext>
            </a:extLst>
          </p:cNvPr>
          <p:cNvGraphicFramePr/>
          <p:nvPr>
            <p:extLst>
              <p:ext uri="{D42A27DB-BD31-4B8C-83A1-F6EECF244321}">
                <p14:modId xmlns:p14="http://schemas.microsoft.com/office/powerpoint/2010/main" val="201934456"/>
              </p:ext>
            </p:extLst>
          </p:nvPr>
        </p:nvGraphicFramePr>
        <p:xfrm>
          <a:off x="1202270" y="1181709"/>
          <a:ext cx="9962618" cy="484761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0662265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9"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21"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23" name="Rectangle 15">
            <a:extLst>
              <a:ext uri="{FF2B5EF4-FFF2-40B4-BE49-F238E27FC236}">
                <a16:creationId xmlns:a16="http://schemas.microsoft.com/office/drawing/2014/main" id="{0B7C4858-FAA3-4226-A856-193A01910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7">
            <a:extLst>
              <a:ext uri="{FF2B5EF4-FFF2-40B4-BE49-F238E27FC236}">
                <a16:creationId xmlns:a16="http://schemas.microsoft.com/office/drawing/2014/main" id="{68C1B503-0291-4E82-A65E-72D604D9F6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accent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9">
            <a:extLst>
              <a:ext uri="{FF2B5EF4-FFF2-40B4-BE49-F238E27FC236}">
                <a16:creationId xmlns:a16="http://schemas.microsoft.com/office/drawing/2014/main" id="{B3F836C5-9601-4982-A121-CCA49BF7B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bg2"/>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A59375C-07CF-C2DC-7E90-B029E9C5D6E7}"/>
              </a:ext>
            </a:extLst>
          </p:cNvPr>
          <p:cNvSpPr>
            <a:spLocks noGrp="1"/>
          </p:cNvSpPr>
          <p:nvPr>
            <p:ph type="title"/>
          </p:nvPr>
        </p:nvSpPr>
        <p:spPr>
          <a:xfrm>
            <a:off x="952108" y="954756"/>
            <a:ext cx="2730414" cy="4946003"/>
          </a:xfrm>
        </p:spPr>
        <p:txBody>
          <a:bodyPr vert="horz" lIns="91440" tIns="45720" rIns="91440" bIns="45720" rtlCol="0" anchor="ctr">
            <a:normAutofit/>
          </a:bodyPr>
          <a:lstStyle/>
          <a:p>
            <a:pPr marR="0"/>
            <a:r>
              <a:rPr lang="en-US" sz="4100" b="1" i="0" u="none" strike="noStrike" baseline="0">
                <a:solidFill>
                  <a:srgbClr val="FFFFFF"/>
                </a:solidFill>
              </a:rPr>
              <a:t>ITIL Benefits and Challenges</a:t>
            </a:r>
          </a:p>
        </p:txBody>
      </p:sp>
      <p:sp>
        <p:nvSpPr>
          <p:cNvPr id="26" name="Rectangle 21">
            <a:extLst>
              <a:ext uri="{FF2B5EF4-FFF2-40B4-BE49-F238E27FC236}">
                <a16:creationId xmlns:a16="http://schemas.microsoft.com/office/drawing/2014/main" id="{46CD0D05-FF47-4ABB-841C-0600CADC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solidFill>
            <a:schemeClr val="bg2">
              <a:lumMod val="25000"/>
            </a:schemeClr>
          </a:soli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FAB6F6AE-B9C7-CD2C-D683-1C145F9D9D39}"/>
              </a:ext>
            </a:extLst>
          </p:cNvPr>
          <p:cNvSpPr>
            <a:spLocks noGrp="1"/>
          </p:cNvSpPr>
          <p:nvPr>
            <p:ph type="body" idx="1"/>
          </p:nvPr>
        </p:nvSpPr>
        <p:spPr>
          <a:xfrm>
            <a:off x="5150360" y="469900"/>
            <a:ext cx="5953630" cy="5405968"/>
          </a:xfrm>
        </p:spPr>
        <p:txBody>
          <a:bodyPr vert="horz" lIns="91440" tIns="45720" rIns="91440" bIns="45720" rtlCol="0" anchor="ctr">
            <a:normAutofit/>
          </a:bodyPr>
          <a:lstStyle/>
          <a:p>
            <a:pPr marR="0" lvl="0"/>
            <a:r>
              <a:rPr lang="en-US" b="1" i="0" u="none" strike="noStrike" baseline="0">
                <a:solidFill>
                  <a:schemeClr val="bg1"/>
                </a:solidFill>
              </a:rPr>
              <a:t>Benefits include improved service quality, customer satisfaction, and cost efficiency.</a:t>
            </a:r>
          </a:p>
          <a:p>
            <a:pPr marR="0" lvl="0"/>
            <a:r>
              <a:rPr lang="en-US" b="1" i="0" u="none" strike="noStrike" baseline="0">
                <a:solidFill>
                  <a:schemeClr val="bg1"/>
                </a:solidFill>
              </a:rPr>
              <a:t>Challenges may include resistance to change and the complexity of implementation.</a:t>
            </a:r>
          </a:p>
          <a:p>
            <a:pPr marR="0" lvl="1"/>
            <a:endParaRPr lang="en-US" b="1" i="0" u="none" strike="noStrike" baseline="0">
              <a:solidFill>
                <a:schemeClr val="bg1"/>
              </a:solidFill>
            </a:endParaRPr>
          </a:p>
        </p:txBody>
      </p:sp>
    </p:spTree>
    <p:extLst>
      <p:ext uri="{BB962C8B-B14F-4D97-AF65-F5344CB8AC3E}">
        <p14:creationId xmlns:p14="http://schemas.microsoft.com/office/powerpoint/2010/main" val="971655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575D7A7-3C36-4508-9BC6-70A93BD3C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8" name="Picture 7">
              <a:extLst>
                <a:ext uri="{FF2B5EF4-FFF2-40B4-BE49-F238E27FC236}">
                  <a16:creationId xmlns:a16="http://schemas.microsoft.com/office/drawing/2014/main" id="{BC964A0D-06B7-4C16-AC9F-20ADDA8059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a:extLst>
                <a:ext uri="{FF2B5EF4-FFF2-40B4-BE49-F238E27FC236}">
                  <a16:creationId xmlns:a16="http://schemas.microsoft.com/office/drawing/2014/main" id="{F5703F5C-55DF-45CD-BC3F-3BE8F1033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0" name="Picture 9">
              <a:extLst>
                <a:ext uri="{FF2B5EF4-FFF2-40B4-BE49-F238E27FC236}">
                  <a16:creationId xmlns:a16="http://schemas.microsoft.com/office/drawing/2014/main" id="{A8C7134F-70F9-4826-A97E-9B39AEA08F5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1" name="Picture 10">
              <a:extLst>
                <a:ext uri="{FF2B5EF4-FFF2-40B4-BE49-F238E27FC236}">
                  <a16:creationId xmlns:a16="http://schemas.microsoft.com/office/drawing/2014/main" id="{39351E73-B6DD-4B56-8EE9-C16B5711C46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3" name="Straight Connector 12">
            <a:extLst>
              <a:ext uri="{FF2B5EF4-FFF2-40B4-BE49-F238E27FC236}">
                <a16:creationId xmlns:a16="http://schemas.microsoft.com/office/drawing/2014/main" id="{AE446D0E-6531-40B7-A182-FB86024397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15" name="Rectangle 14">
            <a:extLst>
              <a:ext uri="{FF2B5EF4-FFF2-40B4-BE49-F238E27FC236}">
                <a16:creationId xmlns:a16="http://schemas.microsoft.com/office/drawing/2014/main" id="{C8BABCA7-C1E0-41BA-A822-5F61251A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5"/>
            <a:stretch/>
          </a:blipFill>
          <a:ln w="15875" cap="flat" cmpd="sng" algn="ctr">
            <a:solidFill>
              <a:srgbClr val="B15E28">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grpSp>
        <p:nvGrpSpPr>
          <p:cNvPr id="17" name="Group 16">
            <a:extLst>
              <a:ext uri="{FF2B5EF4-FFF2-40B4-BE49-F238E27FC236}">
                <a16:creationId xmlns:a16="http://schemas.microsoft.com/office/drawing/2014/main" id="{2E5D6EB5-6FDB-477A-98F5-7409CD5375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825" cy="6872226"/>
            <a:chOff x="0" y="0"/>
            <a:chExt cx="12188825" cy="6872226"/>
          </a:xfrm>
        </p:grpSpPr>
        <p:pic>
          <p:nvPicPr>
            <p:cNvPr id="18" name="Picture 17">
              <a:extLst>
                <a:ext uri="{FF2B5EF4-FFF2-40B4-BE49-F238E27FC236}">
                  <a16:creationId xmlns:a16="http://schemas.microsoft.com/office/drawing/2014/main" id="{5BB75167-5757-4E5F-869B-5A350BF43A8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9" name="Rectangle 18">
              <a:extLst>
                <a:ext uri="{FF2B5EF4-FFF2-40B4-BE49-F238E27FC236}">
                  <a16:creationId xmlns:a16="http://schemas.microsoft.com/office/drawing/2014/main" id="{C8338DAE-FFCB-472B-A9EE-77E42FDBD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20" name="Picture 19">
              <a:extLst>
                <a:ext uri="{FF2B5EF4-FFF2-40B4-BE49-F238E27FC236}">
                  <a16:creationId xmlns:a16="http://schemas.microsoft.com/office/drawing/2014/main" id="{52B2E0A0-4D94-4C05-97C1-32B5D88A2E8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21" name="Picture 20">
              <a:extLst>
                <a:ext uri="{FF2B5EF4-FFF2-40B4-BE49-F238E27FC236}">
                  <a16:creationId xmlns:a16="http://schemas.microsoft.com/office/drawing/2014/main" id="{A91E75C9-3350-4F0B-993E-89D3DBD76CC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a:extLst>
              <a:ext uri="{FF2B5EF4-FFF2-40B4-BE49-F238E27FC236}">
                <a16:creationId xmlns:a16="http://schemas.microsoft.com/office/drawing/2014/main" id="{F7C5A81B-212B-5EFE-AA78-DB94FE3DCB2A}"/>
              </a:ext>
            </a:extLst>
          </p:cNvPr>
          <p:cNvSpPr>
            <a:spLocks noGrp="1"/>
          </p:cNvSpPr>
          <p:nvPr>
            <p:ph type="title"/>
          </p:nvPr>
        </p:nvSpPr>
        <p:spPr>
          <a:xfrm>
            <a:off x="2692398" y="1871131"/>
            <a:ext cx="6815669" cy="1515533"/>
          </a:xfrm>
        </p:spPr>
        <p:txBody>
          <a:bodyPr vert="horz" lIns="91440" tIns="45720" rIns="91440" bIns="45720" rtlCol="0" anchor="b">
            <a:normAutofit/>
          </a:bodyPr>
          <a:lstStyle/>
          <a:p>
            <a:pPr marR="0" lvl="0">
              <a:lnSpc>
                <a:spcPct val="90000"/>
              </a:lnSpc>
            </a:pPr>
            <a:r>
              <a:rPr lang="en-US" sz="1800" b="1" i="0" u="none" strike="noStrike" baseline="0"/>
              <a:t>In summary, SDLC is a systematic and structured approach to software development, providing a framework for efficiently creating and maintaining software applications. The choice of SDLC model depends on the specific project requirements and organizational preferences.</a:t>
            </a:r>
          </a:p>
        </p:txBody>
      </p:sp>
      <p:cxnSp>
        <p:nvCxnSpPr>
          <p:cNvPr id="23" name="Straight Connector 22">
            <a:extLst>
              <a:ext uri="{FF2B5EF4-FFF2-40B4-BE49-F238E27FC236}">
                <a16:creationId xmlns:a16="http://schemas.microsoft.com/office/drawing/2014/main" id="{889FB2CC-C7A1-4A53-A088-636FB487FE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6596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C93797FD-7F0A-483E-966E-7FE88F8D8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30" name="Picture 29">
              <a:extLst>
                <a:ext uri="{FF2B5EF4-FFF2-40B4-BE49-F238E27FC236}">
                  <a16:creationId xmlns:a16="http://schemas.microsoft.com/office/drawing/2014/main" id="{94299858-315B-4242-A342-32FD05E4DEE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1" name="Rectangle 30">
              <a:extLst>
                <a:ext uri="{FF2B5EF4-FFF2-40B4-BE49-F238E27FC236}">
                  <a16:creationId xmlns:a16="http://schemas.microsoft.com/office/drawing/2014/main" id="{5783D501-1479-4FE1-A62C-B9C862498C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32" name="Picture 31">
              <a:extLst>
                <a:ext uri="{FF2B5EF4-FFF2-40B4-BE49-F238E27FC236}">
                  <a16:creationId xmlns:a16="http://schemas.microsoft.com/office/drawing/2014/main" id="{C53C2CCF-3504-410A-A978-9BCC7D295A0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3" name="Picture 32">
              <a:extLst>
                <a:ext uri="{FF2B5EF4-FFF2-40B4-BE49-F238E27FC236}">
                  <a16:creationId xmlns:a16="http://schemas.microsoft.com/office/drawing/2014/main" id="{444AA77E-0BD7-413F-9123-2CDF296BAD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35" name="Straight Connector 34">
            <a:extLst>
              <a:ext uri="{FF2B5EF4-FFF2-40B4-BE49-F238E27FC236}">
                <a16:creationId xmlns:a16="http://schemas.microsoft.com/office/drawing/2014/main" id="{DDB3BAEE-5BE4-4B17-A2DA-B334759C4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07E864E4-C44B-3508-4BE5-F31DBBEA245A}"/>
              </a:ext>
            </a:extLst>
          </p:cNvPr>
          <p:cNvSpPr>
            <a:spLocks noGrp="1"/>
          </p:cNvSpPr>
          <p:nvPr>
            <p:ph type="title"/>
          </p:nvPr>
        </p:nvSpPr>
        <p:spPr>
          <a:xfrm>
            <a:off x="1295402" y="982132"/>
            <a:ext cx="9601196" cy="1303867"/>
          </a:xfrm>
        </p:spPr>
        <p:txBody>
          <a:bodyPr vert="horz" lIns="91440" tIns="45720" rIns="91440" bIns="45720" rtlCol="0" anchor="ctr">
            <a:normAutofit/>
          </a:bodyPr>
          <a:lstStyle/>
          <a:p>
            <a:pPr marR="0"/>
            <a:r>
              <a:rPr lang="en-US" b="1" i="0" u="none" strike="noStrike" baseline="0">
                <a:solidFill>
                  <a:srgbClr val="262626"/>
                </a:solidFill>
              </a:rPr>
              <a:t>SDLC Integration with ITIL</a:t>
            </a:r>
          </a:p>
        </p:txBody>
      </p:sp>
      <p:graphicFrame>
        <p:nvGraphicFramePr>
          <p:cNvPr id="24" name="Text Placeholder 2">
            <a:extLst>
              <a:ext uri="{FF2B5EF4-FFF2-40B4-BE49-F238E27FC236}">
                <a16:creationId xmlns:a16="http://schemas.microsoft.com/office/drawing/2014/main" id="{8F540BDC-4943-F3AE-06E0-9C79553DEEA3}"/>
              </a:ext>
            </a:extLst>
          </p:cNvPr>
          <p:cNvGraphicFramePr/>
          <p:nvPr>
            <p:extLst>
              <p:ext uri="{D42A27DB-BD31-4B8C-83A1-F6EECF244321}">
                <p14:modId xmlns:p14="http://schemas.microsoft.com/office/powerpoint/2010/main" val="1649462518"/>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57752000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6"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7" name="Rectangle 15">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114702-B919-02FF-C1EC-D9C13A4D94C3}"/>
              </a:ext>
            </a:extLst>
          </p:cNvPr>
          <p:cNvSpPr>
            <a:spLocks noGrp="1"/>
          </p:cNvSpPr>
          <p:nvPr>
            <p:ph type="title"/>
          </p:nvPr>
        </p:nvSpPr>
        <p:spPr>
          <a:xfrm>
            <a:off x="804421" y="796374"/>
            <a:ext cx="10583158" cy="880027"/>
          </a:xfrm>
        </p:spPr>
        <p:txBody>
          <a:bodyPr vert="horz" lIns="91440" tIns="45720" rIns="91440" bIns="45720" rtlCol="0" anchor="ctr">
            <a:normAutofit/>
          </a:bodyPr>
          <a:lstStyle/>
          <a:p>
            <a:pPr marR="0"/>
            <a:r>
              <a:rPr lang="en-US" b="1" i="0" u="none" strike="noStrike" baseline="0" dirty="0">
                <a:solidFill>
                  <a:srgbClr val="FFFFFF"/>
                </a:solidFill>
              </a:rPr>
              <a:t>Assessment</a:t>
            </a:r>
          </a:p>
        </p:txBody>
      </p:sp>
      <p:sp>
        <p:nvSpPr>
          <p:cNvPr id="15" name="Rectangle 19">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17" name="Rectangle 21">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04104C08-FDCC-6E65-8FA8-EC2A85434CF8}"/>
              </a:ext>
            </a:extLst>
          </p:cNvPr>
          <p:cNvSpPr>
            <a:spLocks noGrp="1"/>
          </p:cNvSpPr>
          <p:nvPr>
            <p:ph type="body" idx="1"/>
          </p:nvPr>
        </p:nvSpPr>
        <p:spPr>
          <a:xfrm>
            <a:off x="1295401" y="2612256"/>
            <a:ext cx="9601196" cy="3263612"/>
          </a:xfrm>
        </p:spPr>
        <p:txBody>
          <a:bodyPr vert="horz" lIns="91440" tIns="45720" rIns="91440" bIns="45720" rtlCol="0" anchor="t">
            <a:normAutofit/>
          </a:bodyPr>
          <a:lstStyle/>
          <a:p>
            <a:pPr marR="0" lvl="0"/>
            <a:r>
              <a:rPr lang="en-US" b="1" i="0" u="none" strike="noStrike" baseline="0" dirty="0"/>
              <a:t>Question:</a:t>
            </a:r>
            <a:r>
              <a:rPr lang="en-US" b="0" i="0" u="none" strike="noStrike" baseline="0" dirty="0"/>
              <a:t> Which ITIL stage involves negotiating, agreeing, and documenting service levels?</a:t>
            </a:r>
          </a:p>
          <a:p>
            <a:pPr marR="0" lvl="1"/>
            <a:r>
              <a:rPr lang="en-US" b="1" i="0" u="none" strike="noStrike" baseline="0" dirty="0"/>
              <a:t>Answer:</a:t>
            </a:r>
            <a:r>
              <a:rPr lang="en-US" b="0" i="0" u="none" strike="noStrike" baseline="0" dirty="0"/>
              <a:t> Service Level Management, which is part of the Service Design stage.</a:t>
            </a:r>
          </a:p>
        </p:txBody>
      </p:sp>
    </p:spTree>
    <p:extLst>
      <p:ext uri="{BB962C8B-B14F-4D97-AF65-F5344CB8AC3E}">
        <p14:creationId xmlns:p14="http://schemas.microsoft.com/office/powerpoint/2010/main" val="1250763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4"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6" name="Rectangle 15">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81A538-3D87-0393-0401-E42673C7E703}"/>
              </a:ext>
            </a:extLst>
          </p:cNvPr>
          <p:cNvSpPr>
            <a:spLocks noGrp="1"/>
          </p:cNvSpPr>
          <p:nvPr>
            <p:ph type="title"/>
          </p:nvPr>
        </p:nvSpPr>
        <p:spPr>
          <a:xfrm>
            <a:off x="804421" y="796374"/>
            <a:ext cx="10583158" cy="880027"/>
          </a:xfrm>
        </p:spPr>
        <p:txBody>
          <a:bodyPr vert="horz" lIns="91440" tIns="45720" rIns="91440" bIns="45720" rtlCol="0" anchor="ctr">
            <a:normAutofit/>
          </a:bodyPr>
          <a:lstStyle/>
          <a:p>
            <a:pPr marR="0"/>
            <a:r>
              <a:rPr lang="en-US" b="1" i="0" u="none" strike="noStrike" baseline="0" dirty="0">
                <a:solidFill>
                  <a:srgbClr val="FFFFFF"/>
                </a:solidFill>
              </a:rPr>
              <a:t>Assessment</a:t>
            </a:r>
          </a:p>
        </p:txBody>
      </p:sp>
      <p:sp>
        <p:nvSpPr>
          <p:cNvPr id="20" name="Rectangle 19">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53447147-90AE-4030-DF0B-B49B9053BE81}"/>
              </a:ext>
            </a:extLst>
          </p:cNvPr>
          <p:cNvSpPr>
            <a:spLocks noGrp="1"/>
          </p:cNvSpPr>
          <p:nvPr>
            <p:ph type="body" idx="1"/>
          </p:nvPr>
        </p:nvSpPr>
        <p:spPr>
          <a:xfrm>
            <a:off x="1295401" y="2612256"/>
            <a:ext cx="9601196" cy="3263612"/>
          </a:xfrm>
        </p:spPr>
        <p:txBody>
          <a:bodyPr vert="horz" lIns="91440" tIns="45720" rIns="91440" bIns="45720" rtlCol="0" anchor="t">
            <a:normAutofit/>
          </a:bodyPr>
          <a:lstStyle/>
          <a:p>
            <a:pPr marR="0" lvl="0"/>
            <a:r>
              <a:rPr lang="en-US" b="1" i="0" u="none" strike="noStrike" baseline="0" dirty="0"/>
              <a:t>Question:</a:t>
            </a:r>
            <a:r>
              <a:rPr lang="en-US" b="0" i="0" u="none" strike="noStrike" baseline="0" dirty="0"/>
              <a:t> What is the role of Change Manager in ITIL?</a:t>
            </a:r>
          </a:p>
          <a:p>
            <a:pPr marR="0" lvl="1"/>
            <a:r>
              <a:rPr lang="en-US" b="1" i="0" u="none" strike="noStrike" baseline="0" dirty="0"/>
              <a:t>Answer:</a:t>
            </a:r>
            <a:r>
              <a:rPr lang="en-US" b="0" i="0" u="none" strike="noStrike" baseline="0" dirty="0"/>
              <a:t> The Change Manager is responsible for managing the change process effectively.</a:t>
            </a:r>
          </a:p>
        </p:txBody>
      </p:sp>
    </p:spTree>
    <p:extLst>
      <p:ext uri="{BB962C8B-B14F-4D97-AF65-F5344CB8AC3E}">
        <p14:creationId xmlns:p14="http://schemas.microsoft.com/office/powerpoint/2010/main" val="1164115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6"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7" name="Rectangle 15">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95CC00-DAD4-2BB0-E5FB-F0CA451D3375}"/>
              </a:ext>
            </a:extLst>
          </p:cNvPr>
          <p:cNvSpPr>
            <a:spLocks noGrp="1"/>
          </p:cNvSpPr>
          <p:nvPr>
            <p:ph type="title"/>
          </p:nvPr>
        </p:nvSpPr>
        <p:spPr>
          <a:xfrm>
            <a:off x="804421" y="796374"/>
            <a:ext cx="10583158" cy="880027"/>
          </a:xfrm>
        </p:spPr>
        <p:txBody>
          <a:bodyPr vert="horz" lIns="91440" tIns="45720" rIns="91440" bIns="45720" rtlCol="0" anchor="ctr">
            <a:normAutofit/>
          </a:bodyPr>
          <a:lstStyle/>
          <a:p>
            <a:pPr marR="0"/>
            <a:r>
              <a:rPr lang="en-US" b="1" i="0" u="none" strike="noStrike" baseline="0" dirty="0">
                <a:solidFill>
                  <a:srgbClr val="FFFFFF"/>
                </a:solidFill>
              </a:rPr>
              <a:t>Assessment</a:t>
            </a:r>
            <a:endParaRPr lang="en-US" b="0" i="0" u="none" strike="noStrike" baseline="0" dirty="0">
              <a:solidFill>
                <a:srgbClr val="FFFFFF"/>
              </a:solidFill>
            </a:endParaRPr>
          </a:p>
        </p:txBody>
      </p:sp>
      <p:sp>
        <p:nvSpPr>
          <p:cNvPr id="15" name="Rectangle 19">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17" name="Rectangle 21">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0D26FBE2-8F3D-EB28-7413-CB531DDF9CE6}"/>
              </a:ext>
            </a:extLst>
          </p:cNvPr>
          <p:cNvSpPr>
            <a:spLocks noGrp="1"/>
          </p:cNvSpPr>
          <p:nvPr>
            <p:ph type="body" idx="1"/>
          </p:nvPr>
        </p:nvSpPr>
        <p:spPr>
          <a:xfrm>
            <a:off x="1295401" y="2612256"/>
            <a:ext cx="9601196" cy="3263612"/>
          </a:xfrm>
        </p:spPr>
        <p:txBody>
          <a:bodyPr vert="horz" lIns="91440" tIns="45720" rIns="91440" bIns="45720" rtlCol="0" anchor="t">
            <a:normAutofit/>
          </a:bodyPr>
          <a:lstStyle/>
          <a:p>
            <a:pPr marR="0" lvl="0"/>
            <a:r>
              <a:rPr lang="en-US" b="1" i="0" u="none" strike="noStrike" baseline="0" dirty="0"/>
              <a:t>Question:</a:t>
            </a:r>
            <a:r>
              <a:rPr lang="en-US" b="0" i="0" u="none" strike="noStrike" baseline="0" dirty="0"/>
              <a:t> Explain the key phases of the Software Development Life Cycle (SDLC) and briefly describe the activities involved in each phase.</a:t>
            </a:r>
          </a:p>
          <a:p>
            <a:pPr marR="0" lvl="1"/>
            <a:r>
              <a:rPr lang="en-US" b="1" i="0" u="none" strike="noStrike" baseline="0" dirty="0"/>
              <a:t>Answer:</a:t>
            </a:r>
            <a:r>
              <a:rPr lang="en-US" b="0" i="0" u="none" strike="noStrike" baseline="0" dirty="0"/>
              <a:t> The key phases of SDLC are Planning, Requirements Gathering, Design, Implementation (Coding), Testing, Deployment, and Maintenance. In each phase:</a:t>
            </a:r>
          </a:p>
        </p:txBody>
      </p:sp>
    </p:spTree>
    <p:extLst>
      <p:ext uri="{BB962C8B-B14F-4D97-AF65-F5344CB8AC3E}">
        <p14:creationId xmlns:p14="http://schemas.microsoft.com/office/powerpoint/2010/main" val="234656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4"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6" name="Rectangle 15">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6C3A6F-A12B-2EB4-BE24-8C4C66C2870F}"/>
              </a:ext>
            </a:extLst>
          </p:cNvPr>
          <p:cNvSpPr>
            <a:spLocks noGrp="1"/>
          </p:cNvSpPr>
          <p:nvPr>
            <p:ph type="title"/>
          </p:nvPr>
        </p:nvSpPr>
        <p:spPr>
          <a:xfrm>
            <a:off x="804421" y="796374"/>
            <a:ext cx="10583158" cy="880027"/>
          </a:xfrm>
        </p:spPr>
        <p:txBody>
          <a:bodyPr vert="horz" lIns="91440" tIns="45720" rIns="91440" bIns="45720" rtlCol="0" anchor="ctr">
            <a:normAutofit/>
          </a:bodyPr>
          <a:lstStyle/>
          <a:p>
            <a:pPr marR="0"/>
            <a:r>
              <a:rPr lang="en-US" b="1" i="0" u="none" strike="noStrike" baseline="0" dirty="0">
                <a:solidFill>
                  <a:srgbClr val="FFFFFF"/>
                </a:solidFill>
              </a:rPr>
              <a:t>Assessment</a:t>
            </a:r>
          </a:p>
        </p:txBody>
      </p:sp>
      <p:sp>
        <p:nvSpPr>
          <p:cNvPr id="20" name="Rectangle 19">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1D8E5DCA-8675-05D6-760F-38E79CEC7D4F}"/>
              </a:ext>
            </a:extLst>
          </p:cNvPr>
          <p:cNvSpPr>
            <a:spLocks noGrp="1"/>
          </p:cNvSpPr>
          <p:nvPr>
            <p:ph type="body" idx="1"/>
          </p:nvPr>
        </p:nvSpPr>
        <p:spPr>
          <a:xfrm>
            <a:off x="1295401" y="2612256"/>
            <a:ext cx="9601196" cy="3263612"/>
          </a:xfrm>
        </p:spPr>
        <p:txBody>
          <a:bodyPr vert="horz" lIns="91440" tIns="45720" rIns="91440" bIns="45720" rtlCol="0" anchor="t">
            <a:noAutofit/>
          </a:bodyPr>
          <a:lstStyle/>
          <a:p>
            <a:pPr marR="0" lvl="0">
              <a:lnSpc>
                <a:spcPct val="90000"/>
              </a:lnSpc>
            </a:pPr>
            <a:r>
              <a:rPr lang="en-US" sz="2000" b="1" i="0" u="none" strike="noStrike" baseline="0" dirty="0"/>
              <a:t>Question:</a:t>
            </a:r>
            <a:r>
              <a:rPr lang="en-US" sz="2000" b="0" i="0" u="none" strike="noStrike" baseline="0" dirty="0"/>
              <a:t> How does the Service Transition phase contribute to the overall ITIL service lifecycle? Provide examples of how activities in Service Transition impact other phases.</a:t>
            </a:r>
          </a:p>
          <a:p>
            <a:pPr marR="0" lvl="1">
              <a:lnSpc>
                <a:spcPct val="90000"/>
              </a:lnSpc>
            </a:pPr>
            <a:r>
              <a:rPr lang="en-US" b="1" i="0" u="none" strike="noStrike" baseline="0" dirty="0"/>
              <a:t>Answer: </a:t>
            </a:r>
            <a:r>
              <a:rPr lang="en-US" b="0" i="0" u="none" strike="noStrike" baseline="0" dirty="0"/>
              <a:t>The Service Transition phase contributes to the overall ITIL service lifecycle by ensuring that new or changed services are deployed and operated effectively. Examples of impact include:</a:t>
            </a:r>
          </a:p>
          <a:p>
            <a:pPr lvl="2">
              <a:lnSpc>
                <a:spcPct val="90000"/>
              </a:lnSpc>
            </a:pPr>
            <a:r>
              <a:rPr lang="en-US" sz="2000" b="1" i="0" u="none" strike="noStrike" baseline="0" dirty="0"/>
              <a:t>Service Design: </a:t>
            </a:r>
            <a:r>
              <a:rPr lang="en-US" sz="2000" b="0" i="0" u="none" strike="noStrike" baseline="0" dirty="0"/>
              <a:t>Inputs from Service Design are transitioned into live services.</a:t>
            </a:r>
          </a:p>
          <a:p>
            <a:pPr lvl="2">
              <a:lnSpc>
                <a:spcPct val="90000"/>
              </a:lnSpc>
            </a:pPr>
            <a:r>
              <a:rPr lang="en-US" sz="2000" b="1" i="0" u="none" strike="noStrike" baseline="0" dirty="0"/>
              <a:t>Service Operation: </a:t>
            </a:r>
            <a:r>
              <a:rPr lang="en-US" sz="2000" b="0" i="0" u="none" strike="noStrike" baseline="0" dirty="0"/>
              <a:t>Changes are implemented, and releases are deployed, impacting the daily operation of IT services.</a:t>
            </a:r>
          </a:p>
          <a:p>
            <a:pPr lvl="2">
              <a:lnSpc>
                <a:spcPct val="90000"/>
              </a:lnSpc>
            </a:pPr>
            <a:r>
              <a:rPr lang="en-US" sz="2000" b="1" i="0" u="none" strike="noStrike" baseline="0" dirty="0"/>
              <a:t>Continual Service Improvement (CSI): </a:t>
            </a:r>
            <a:r>
              <a:rPr lang="en-US" sz="2000" b="0" i="0" u="none" strike="noStrike" baseline="0" dirty="0"/>
              <a:t>Feedback and lessons learned from transitions contribute to improvements in future transitions.</a:t>
            </a:r>
            <a:endParaRPr lang="en-US" sz="2000" b="1" i="0" u="none" strike="noStrike" baseline="0" dirty="0"/>
          </a:p>
        </p:txBody>
      </p:sp>
    </p:spTree>
    <p:extLst>
      <p:ext uri="{BB962C8B-B14F-4D97-AF65-F5344CB8AC3E}">
        <p14:creationId xmlns:p14="http://schemas.microsoft.com/office/powerpoint/2010/main" val="66493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5" name="Group 6">
            <a:extLst>
              <a:ext uri="{FF2B5EF4-FFF2-40B4-BE49-F238E27FC236}">
                <a16:creationId xmlns:a16="http://schemas.microsoft.com/office/drawing/2014/main" id="{7575D7A7-3C36-4508-9BC6-70A93BD3C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6" name="Picture 7">
              <a:extLst>
                <a:ext uri="{FF2B5EF4-FFF2-40B4-BE49-F238E27FC236}">
                  <a16:creationId xmlns:a16="http://schemas.microsoft.com/office/drawing/2014/main" id="{BC964A0D-06B7-4C16-AC9F-20ADDA8059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a:extLst>
                <a:ext uri="{FF2B5EF4-FFF2-40B4-BE49-F238E27FC236}">
                  <a16:creationId xmlns:a16="http://schemas.microsoft.com/office/drawing/2014/main" id="{F5703F5C-55DF-45CD-BC3F-3BE8F1033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0" name="Picture 9">
              <a:extLst>
                <a:ext uri="{FF2B5EF4-FFF2-40B4-BE49-F238E27FC236}">
                  <a16:creationId xmlns:a16="http://schemas.microsoft.com/office/drawing/2014/main" id="{A8C7134F-70F9-4826-A97E-9B39AEA08F5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1" name="Picture 10">
              <a:extLst>
                <a:ext uri="{FF2B5EF4-FFF2-40B4-BE49-F238E27FC236}">
                  <a16:creationId xmlns:a16="http://schemas.microsoft.com/office/drawing/2014/main" id="{39351E73-B6DD-4B56-8EE9-C16B5711C46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2" name="Straight Connector 12">
            <a:extLst>
              <a:ext uri="{FF2B5EF4-FFF2-40B4-BE49-F238E27FC236}">
                <a16:creationId xmlns:a16="http://schemas.microsoft.com/office/drawing/2014/main" id="{AE446D0E-6531-40B7-A182-FB86024397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20" name="Rectangle 14">
            <a:extLst>
              <a:ext uri="{FF2B5EF4-FFF2-40B4-BE49-F238E27FC236}">
                <a16:creationId xmlns:a16="http://schemas.microsoft.com/office/drawing/2014/main" id="{D59C2C63-D709-4949-9465-29A52CBED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6">
            <a:extLst>
              <a:ext uri="{FF2B5EF4-FFF2-40B4-BE49-F238E27FC236}">
                <a16:creationId xmlns:a16="http://schemas.microsoft.com/office/drawing/2014/main" id="{0EFD2038-15D6-4003-8350-AFEC394EE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920" y="1399880"/>
            <a:ext cx="7808159" cy="4103960"/>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CF519C2-F6BE-41BE-A50E-54B98359C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solidFill>
              <a:schemeClr val="accent1"/>
            </a:solidFill>
            <a:miter lim="800000"/>
          </a:ln>
        </p:spPr>
        <p:style>
          <a:lnRef idx="1">
            <a:schemeClr val="accent1"/>
          </a:lnRef>
          <a:fillRef idx="3">
            <a:schemeClr val="accent1"/>
          </a:fillRef>
          <a:effectRef idx="2">
            <a:schemeClr val="accent1"/>
          </a:effectRef>
          <a:fontRef idx="minor">
            <a:schemeClr val="lt1"/>
          </a:fontRef>
        </p:style>
      </p:sp>
      <p:grpSp>
        <p:nvGrpSpPr>
          <p:cNvPr id="21" name="Group 20">
            <a:extLst>
              <a:ext uri="{FF2B5EF4-FFF2-40B4-BE49-F238E27FC236}">
                <a16:creationId xmlns:a16="http://schemas.microsoft.com/office/drawing/2014/main" id="{7767AD93-AD3E-4C62-97D5-E54E14B2EA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22" name="Rounded Rectangle 17">
              <a:extLst>
                <a:ext uri="{FF2B5EF4-FFF2-40B4-BE49-F238E27FC236}">
                  <a16:creationId xmlns:a16="http://schemas.microsoft.com/office/drawing/2014/main" id="{AA443E8D-EC07-4B8F-B370-2A1153F350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2">
              <a:extLst>
                <a:ext uri="{FF2B5EF4-FFF2-40B4-BE49-F238E27FC236}">
                  <a16:creationId xmlns:a16="http://schemas.microsoft.com/office/drawing/2014/main" id="{841F0AA1-D12D-4FDB-BF66-D9398ED9303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24" name="Rounded Rectangle 20">
              <a:extLst>
                <a:ext uri="{FF2B5EF4-FFF2-40B4-BE49-F238E27FC236}">
                  <a16:creationId xmlns:a16="http://schemas.microsoft.com/office/drawing/2014/main" id="{E2B949DE-0178-4942-80DE-811C1AA4F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284AA86D-EAE1-4E3F-A54C-7F1E390B6D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D338BA24-3CF3-CBE4-0ED7-91B95690BE2D}"/>
              </a:ext>
            </a:extLst>
          </p:cNvPr>
          <p:cNvSpPr>
            <a:spLocks noGrp="1"/>
          </p:cNvSpPr>
          <p:nvPr>
            <p:ph type="title"/>
          </p:nvPr>
        </p:nvSpPr>
        <p:spPr>
          <a:xfrm>
            <a:off x="2692398" y="1871131"/>
            <a:ext cx="6815669" cy="1515533"/>
          </a:xfrm>
        </p:spPr>
        <p:txBody>
          <a:bodyPr vert="horz" lIns="91440" tIns="45720" rIns="91440" bIns="45720" rtlCol="0" anchor="b">
            <a:normAutofit/>
          </a:bodyPr>
          <a:lstStyle/>
          <a:p>
            <a:pPr marR="0"/>
            <a:r>
              <a:rPr lang="en-US" sz="5400" b="1">
                <a:solidFill>
                  <a:schemeClr val="bg1"/>
                </a:solidFill>
              </a:rPr>
              <a:t>Thank You!</a:t>
            </a:r>
            <a:endParaRPr lang="en-US" sz="5400" b="1" i="0" u="none" strike="noStrike" baseline="0">
              <a:solidFill>
                <a:schemeClr val="bg1"/>
              </a:solidFill>
            </a:endParaRPr>
          </a:p>
        </p:txBody>
      </p:sp>
      <p:cxnSp>
        <p:nvCxnSpPr>
          <p:cNvPr id="27" name="Straight Connector 26">
            <a:extLst>
              <a:ext uri="{FF2B5EF4-FFF2-40B4-BE49-F238E27FC236}">
                <a16:creationId xmlns:a16="http://schemas.microsoft.com/office/drawing/2014/main" id="{0772CE55-4C36-44F1-A9BD-379BEB8431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9455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6"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7" name="Rectangle 15">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A906C7-2585-D40E-79DE-B1FE70CE437F}"/>
              </a:ext>
            </a:extLst>
          </p:cNvPr>
          <p:cNvSpPr>
            <a:spLocks noGrp="1"/>
          </p:cNvSpPr>
          <p:nvPr>
            <p:ph type="title"/>
          </p:nvPr>
        </p:nvSpPr>
        <p:spPr>
          <a:xfrm>
            <a:off x="804421" y="796374"/>
            <a:ext cx="10583158" cy="880027"/>
          </a:xfrm>
        </p:spPr>
        <p:txBody>
          <a:bodyPr vert="horz" lIns="91440" tIns="45720" rIns="91440" bIns="45720" rtlCol="0" anchor="ctr">
            <a:normAutofit/>
          </a:bodyPr>
          <a:lstStyle/>
          <a:p>
            <a:pPr marR="0"/>
            <a:r>
              <a:rPr lang="en-US" b="1" i="0" u="none" strike="noStrike" baseline="0" dirty="0">
                <a:solidFill>
                  <a:srgbClr val="FFFFFF"/>
                </a:solidFill>
              </a:rPr>
              <a:t>Assessment 1</a:t>
            </a:r>
          </a:p>
        </p:txBody>
      </p:sp>
      <p:sp>
        <p:nvSpPr>
          <p:cNvPr id="15" name="Rectangle 19">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17" name="Rectangle 21">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02ADD3CF-C408-F0CA-A3FF-471632605068}"/>
              </a:ext>
            </a:extLst>
          </p:cNvPr>
          <p:cNvSpPr>
            <a:spLocks noGrp="1"/>
          </p:cNvSpPr>
          <p:nvPr>
            <p:ph type="body" idx="1"/>
          </p:nvPr>
        </p:nvSpPr>
        <p:spPr>
          <a:xfrm>
            <a:off x="1295401" y="2612256"/>
            <a:ext cx="9601196" cy="3263612"/>
          </a:xfrm>
        </p:spPr>
        <p:txBody>
          <a:bodyPr vert="horz" lIns="91440" tIns="45720" rIns="91440" bIns="45720" rtlCol="0" anchor="t">
            <a:normAutofit/>
          </a:bodyPr>
          <a:lstStyle/>
          <a:p>
            <a:pPr marR="0" lvl="0">
              <a:lnSpc>
                <a:spcPct val="90000"/>
              </a:lnSpc>
            </a:pPr>
            <a:r>
              <a:rPr lang="en-US" sz="1300" b="1" i="0" u="none" strike="noStrike" baseline="0" dirty="0"/>
              <a:t>Question: </a:t>
            </a:r>
            <a:r>
              <a:rPr lang="en-US" sz="1300" i="0" u="none" strike="noStrike" baseline="0" dirty="0"/>
              <a:t>Compare and contrast the Waterfall Model and the Agile Model in the context of SDLC. Highlight the key differences and situations where each model is most suitable.</a:t>
            </a:r>
          </a:p>
          <a:p>
            <a:pPr marL="457200" marR="0" lvl="1" indent="0">
              <a:lnSpc>
                <a:spcPct val="90000"/>
              </a:lnSpc>
              <a:buNone/>
            </a:pPr>
            <a:r>
              <a:rPr lang="en-US" sz="1300" b="1" i="0" u="none" strike="noStrike" baseline="0" dirty="0"/>
              <a:t>Answer:</a:t>
            </a:r>
          </a:p>
          <a:p>
            <a:pPr marR="0" lvl="1">
              <a:lnSpc>
                <a:spcPct val="90000"/>
              </a:lnSpc>
            </a:pPr>
            <a:r>
              <a:rPr lang="en-US" sz="1300" b="1" i="0" u="none" strike="noStrike" baseline="0" dirty="0"/>
              <a:t>Waterfall Model:</a:t>
            </a:r>
          </a:p>
          <a:p>
            <a:pPr lvl="2">
              <a:lnSpc>
                <a:spcPct val="90000"/>
              </a:lnSpc>
            </a:pPr>
            <a:r>
              <a:rPr lang="en-US" sz="1300" i="0" u="none" strike="noStrike" baseline="0" dirty="0"/>
              <a:t>Linear and sequential approach.</a:t>
            </a:r>
          </a:p>
          <a:p>
            <a:pPr lvl="2">
              <a:lnSpc>
                <a:spcPct val="90000"/>
              </a:lnSpc>
            </a:pPr>
            <a:r>
              <a:rPr lang="en-US" sz="1300" i="0" u="none" strike="noStrike" baseline="0" dirty="0"/>
              <a:t>Well-suited for projects with well-defined and stable requirements.</a:t>
            </a:r>
          </a:p>
          <a:p>
            <a:pPr lvl="2">
              <a:lnSpc>
                <a:spcPct val="90000"/>
              </a:lnSpc>
            </a:pPr>
            <a:r>
              <a:rPr lang="en-US" sz="1300" i="0" u="none" strike="noStrike" baseline="0" dirty="0"/>
              <a:t>Progresses through phases one after another, making it less flexible to changes once the project has started.</a:t>
            </a:r>
          </a:p>
          <a:p>
            <a:pPr marR="0" lvl="1">
              <a:lnSpc>
                <a:spcPct val="90000"/>
              </a:lnSpc>
            </a:pPr>
            <a:r>
              <a:rPr lang="en-US" sz="1300" b="1" i="0" u="none" strike="noStrike" baseline="0" dirty="0"/>
              <a:t>Agile Model:</a:t>
            </a:r>
          </a:p>
          <a:p>
            <a:pPr lvl="2">
              <a:lnSpc>
                <a:spcPct val="90000"/>
              </a:lnSpc>
            </a:pPr>
            <a:r>
              <a:rPr lang="en-US" sz="1300" i="0" u="none" strike="noStrike" baseline="0" dirty="0"/>
              <a:t>Iterative and flexible approach.</a:t>
            </a:r>
          </a:p>
          <a:p>
            <a:pPr lvl="2">
              <a:lnSpc>
                <a:spcPct val="90000"/>
              </a:lnSpc>
            </a:pPr>
            <a:r>
              <a:rPr lang="en-US" sz="1300" i="0" u="none" strike="noStrike" baseline="0" dirty="0"/>
              <a:t>Suited for projects with evolving or unclear requirements.</a:t>
            </a:r>
          </a:p>
          <a:p>
            <a:pPr lvl="2">
              <a:lnSpc>
                <a:spcPct val="90000"/>
              </a:lnSpc>
            </a:pPr>
            <a:r>
              <a:rPr lang="en-US" sz="1300" i="0" u="none" strike="noStrike" baseline="0" dirty="0"/>
              <a:t>Emphasizes adaptability and collaboration, allowing for frequent changes during development.</a:t>
            </a:r>
          </a:p>
        </p:txBody>
      </p:sp>
    </p:spTree>
    <p:extLst>
      <p:ext uri="{BB962C8B-B14F-4D97-AF65-F5344CB8AC3E}">
        <p14:creationId xmlns:p14="http://schemas.microsoft.com/office/powerpoint/2010/main" val="3314865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6"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7" name="Rectangle 15">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A906C7-2585-D40E-79DE-B1FE70CE437F}"/>
              </a:ext>
            </a:extLst>
          </p:cNvPr>
          <p:cNvSpPr>
            <a:spLocks noGrp="1"/>
          </p:cNvSpPr>
          <p:nvPr>
            <p:ph type="title"/>
          </p:nvPr>
        </p:nvSpPr>
        <p:spPr>
          <a:xfrm>
            <a:off x="804421" y="796374"/>
            <a:ext cx="10583158" cy="880027"/>
          </a:xfrm>
        </p:spPr>
        <p:txBody>
          <a:bodyPr vert="horz" lIns="91440" tIns="45720" rIns="91440" bIns="45720" rtlCol="0" anchor="ctr">
            <a:normAutofit/>
          </a:bodyPr>
          <a:lstStyle/>
          <a:p>
            <a:pPr marR="0"/>
            <a:r>
              <a:rPr lang="en-US" b="1" i="0" u="none" strike="noStrike" baseline="0" dirty="0">
                <a:solidFill>
                  <a:srgbClr val="FFFFFF"/>
                </a:solidFill>
              </a:rPr>
              <a:t>Assessment 2</a:t>
            </a:r>
          </a:p>
        </p:txBody>
      </p:sp>
      <p:sp>
        <p:nvSpPr>
          <p:cNvPr id="15" name="Rectangle 19">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17" name="Rectangle 21">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02ADD3CF-C408-F0CA-A3FF-471632605068}"/>
              </a:ext>
            </a:extLst>
          </p:cNvPr>
          <p:cNvSpPr>
            <a:spLocks noGrp="1"/>
          </p:cNvSpPr>
          <p:nvPr>
            <p:ph type="body" idx="1"/>
          </p:nvPr>
        </p:nvSpPr>
        <p:spPr>
          <a:xfrm>
            <a:off x="1295401" y="2612256"/>
            <a:ext cx="9601196" cy="3263612"/>
          </a:xfrm>
        </p:spPr>
        <p:txBody>
          <a:bodyPr vert="horz" lIns="91440" tIns="45720" rIns="91440" bIns="45720" rtlCol="0" anchor="t">
            <a:normAutofit/>
          </a:bodyPr>
          <a:lstStyle/>
          <a:p>
            <a:pPr marR="0" lvl="0">
              <a:lnSpc>
                <a:spcPct val="90000"/>
              </a:lnSpc>
            </a:pPr>
            <a:r>
              <a:rPr lang="en-US" sz="1300" b="1" i="0" u="none" strike="noStrike" baseline="0" dirty="0"/>
              <a:t>Question: </a:t>
            </a:r>
            <a:r>
              <a:rPr lang="en-US" sz="1300" dirty="0"/>
              <a:t>Explain the purpose and importance of the Requirements Analysis phase in the SDLC. Provide examples of activities conducted during this phase.</a:t>
            </a:r>
          </a:p>
          <a:p>
            <a:pPr marL="0" marR="0" lvl="0" indent="0">
              <a:lnSpc>
                <a:spcPct val="90000"/>
              </a:lnSpc>
              <a:buNone/>
            </a:pPr>
            <a:r>
              <a:rPr lang="en-US" sz="1300" b="1" i="0" u="none" strike="noStrike" baseline="0" dirty="0"/>
              <a:t>Answer: </a:t>
            </a:r>
            <a:r>
              <a:rPr lang="en-US" sz="1300" b="1" dirty="0"/>
              <a:t>The Requirements Analysis phase is critical in gathering and understanding the needs of stakeholders. Activities include:</a:t>
            </a:r>
          </a:p>
          <a:p>
            <a:pPr marR="0" lvl="0">
              <a:lnSpc>
                <a:spcPct val="90000"/>
              </a:lnSpc>
              <a:buFont typeface="Arial" panose="020B0604020202020204" pitchFamily="34" charset="0"/>
              <a:buChar char="•"/>
            </a:pPr>
            <a:r>
              <a:rPr lang="en-US" sz="1300" dirty="0"/>
              <a:t>Eliciting and documenting user requirements.</a:t>
            </a:r>
          </a:p>
          <a:p>
            <a:pPr marR="0" lvl="0">
              <a:lnSpc>
                <a:spcPct val="90000"/>
              </a:lnSpc>
              <a:buFont typeface="Arial" panose="020B0604020202020204" pitchFamily="34" charset="0"/>
              <a:buChar char="•"/>
            </a:pPr>
            <a:r>
              <a:rPr lang="en-US" sz="1300" dirty="0"/>
              <a:t>Analyzing and prioritizing requirements.</a:t>
            </a:r>
          </a:p>
          <a:p>
            <a:pPr marR="0" lvl="0">
              <a:lnSpc>
                <a:spcPct val="90000"/>
              </a:lnSpc>
              <a:buFont typeface="Arial" panose="020B0604020202020204" pitchFamily="34" charset="0"/>
              <a:buChar char="•"/>
            </a:pPr>
            <a:r>
              <a:rPr lang="en-US" sz="1300" dirty="0"/>
              <a:t>Validating requirements with stakeholders.</a:t>
            </a:r>
          </a:p>
          <a:p>
            <a:pPr marR="0" lvl="0">
              <a:lnSpc>
                <a:spcPct val="90000"/>
              </a:lnSpc>
              <a:buFont typeface="Arial" panose="020B0604020202020204" pitchFamily="34" charset="0"/>
              <a:buChar char="•"/>
            </a:pPr>
            <a:r>
              <a:rPr lang="en-US" sz="1300" dirty="0"/>
              <a:t>Creating a Requirements Specification document.</a:t>
            </a:r>
          </a:p>
          <a:p>
            <a:pPr marL="0" marR="0" lvl="0" indent="0">
              <a:lnSpc>
                <a:spcPct val="90000"/>
              </a:lnSpc>
              <a:buNone/>
            </a:pPr>
            <a:r>
              <a:rPr lang="en-US" sz="1300" i="0" u="none" strike="noStrike" baseline="0" dirty="0"/>
              <a:t>.</a:t>
            </a:r>
          </a:p>
        </p:txBody>
      </p:sp>
    </p:spTree>
    <p:extLst>
      <p:ext uri="{BB962C8B-B14F-4D97-AF65-F5344CB8AC3E}">
        <p14:creationId xmlns:p14="http://schemas.microsoft.com/office/powerpoint/2010/main" val="52437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Override1.xml><?xml version="1.0" encoding="utf-8"?>
<a:themeOverride xmlns:a="http://schemas.openxmlformats.org/drawingml/2006/main">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themeOverride>
</file>

<file path=docProps/app.xml><?xml version="1.0" encoding="utf-8"?>
<Properties xmlns="http://schemas.openxmlformats.org/officeDocument/2006/extended-properties" xmlns:vt="http://schemas.openxmlformats.org/officeDocument/2006/docPropsVTypes">
  <Template>Organic</Template>
  <TotalTime>2830</TotalTime>
  <Words>6985</Words>
  <Application>Microsoft Office PowerPoint</Application>
  <PresentationFormat>Widescreen</PresentationFormat>
  <Paragraphs>458</Paragraphs>
  <Slides>75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75</vt:i4>
      </vt:variant>
    </vt:vector>
  </HeadingPairs>
  <TitlesOfParts>
    <vt:vector size="78" baseType="lpstr">
      <vt:lpstr>Arial</vt:lpstr>
      <vt:lpstr>Garamond</vt:lpstr>
      <vt:lpstr>Organic</vt:lpstr>
      <vt:lpstr>Welcome to Deloitte</vt:lpstr>
      <vt:lpstr>Interactive Break Coordination</vt:lpstr>
      <vt:lpstr>Software Development Life Cycle (SDLC)</vt:lpstr>
      <vt:lpstr>Key Principles of SDLC</vt:lpstr>
      <vt:lpstr>Key Phases of SDLC</vt:lpstr>
      <vt:lpstr>SDLC Models</vt:lpstr>
      <vt:lpstr>In summary, SDLC is a systematic and structured approach to software development, providing a framework for efficiently creating and maintaining software applications. The choice of SDLC model depends on the specific project requirements and organizational preferences.</vt:lpstr>
      <vt:lpstr>Assessment 1</vt:lpstr>
      <vt:lpstr>Assessment 2</vt:lpstr>
      <vt:lpstr>Assessment 3</vt:lpstr>
      <vt:lpstr>Assessment 4</vt:lpstr>
      <vt:lpstr>ITIL</vt:lpstr>
      <vt:lpstr>History of ITIL</vt:lpstr>
      <vt:lpstr>DevOps</vt:lpstr>
      <vt:lpstr>Agile</vt:lpstr>
      <vt:lpstr>Lean</vt:lpstr>
      <vt:lpstr>Relationship Between Agile, DevOps, and Lean</vt:lpstr>
      <vt:lpstr>Introduction to ITIL</vt:lpstr>
      <vt:lpstr>Service Strategy</vt:lpstr>
      <vt:lpstr>Service Portfolio Management (SPM) </vt:lpstr>
      <vt:lpstr>Financial Management</vt:lpstr>
      <vt:lpstr>Demand Management</vt:lpstr>
      <vt:lpstr>Assessment 1</vt:lpstr>
      <vt:lpstr>Assessment 2</vt:lpstr>
      <vt:lpstr>Assessment 3</vt:lpstr>
      <vt:lpstr>Icebreaker Game: "The Name Game"</vt:lpstr>
      <vt:lpstr>Service Design</vt:lpstr>
      <vt:lpstr>Service Catalog Management</vt:lpstr>
      <vt:lpstr>Service Level Management</vt:lpstr>
      <vt:lpstr>Capacity Management</vt:lpstr>
      <vt:lpstr>Availability Management</vt:lpstr>
      <vt:lpstr>IT Service Continuity Management</vt:lpstr>
      <vt:lpstr>Information Security Management</vt:lpstr>
      <vt:lpstr>Supplier Management</vt:lpstr>
      <vt:lpstr>Service Design Benefits</vt:lpstr>
      <vt:lpstr>Assessment 1</vt:lpstr>
      <vt:lpstr>Assessment 2</vt:lpstr>
      <vt:lpstr>Assessment 3</vt:lpstr>
      <vt:lpstr>Assessment 4</vt:lpstr>
      <vt:lpstr>Assessment 5</vt:lpstr>
      <vt:lpstr>Assessment 6</vt:lpstr>
      <vt:lpstr>Service Transition</vt:lpstr>
      <vt:lpstr>Change Management</vt:lpstr>
      <vt:lpstr>Release and Deployment Management</vt:lpstr>
      <vt:lpstr>Configuration Management</vt:lpstr>
      <vt:lpstr>Assessment 1</vt:lpstr>
      <vt:lpstr>Assessment 2</vt:lpstr>
      <vt:lpstr>Assessment 3</vt:lpstr>
      <vt:lpstr>Assessment 4</vt:lpstr>
      <vt:lpstr>Assessment 5</vt:lpstr>
      <vt:lpstr>Service Operation</vt:lpstr>
      <vt:lpstr>Incident Management</vt:lpstr>
      <vt:lpstr>Problem Management</vt:lpstr>
      <vt:lpstr>Event Management</vt:lpstr>
      <vt:lpstr>Request Fulfillment</vt:lpstr>
      <vt:lpstr>Access Management</vt:lpstr>
      <vt:lpstr>Key Aspects of Service Operation</vt:lpstr>
      <vt:lpstr>Service Operation Benefits</vt:lpstr>
      <vt:lpstr>Assessment 1</vt:lpstr>
      <vt:lpstr>Assessment 2</vt:lpstr>
      <vt:lpstr>Assessment 3</vt:lpstr>
      <vt:lpstr>Assessment 4</vt:lpstr>
      <vt:lpstr>Assessment 5</vt:lpstr>
      <vt:lpstr>Continual Service Improvement (CSI)</vt:lpstr>
      <vt:lpstr>Key Aspects of Continual Service Improvement:</vt:lpstr>
      <vt:lpstr>Icebreaker Game: "Two Truths and a Lie"</vt:lpstr>
      <vt:lpstr>Role-Playing Scenario: Incident Management</vt:lpstr>
      <vt:lpstr>Your Role</vt:lpstr>
      <vt:lpstr>ITIL Benefits and Challenges</vt:lpstr>
      <vt:lpstr>SDLC Integration with ITIL</vt:lpstr>
      <vt:lpstr>Assessment</vt:lpstr>
      <vt:lpstr>Assessment</vt:lpstr>
      <vt:lpstr>Assessment</vt:lpstr>
      <vt:lpstr>Assessment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ITIL</dc:title>
  <dc:creator>S A, Rajesh</dc:creator>
  <cp:lastModifiedBy>S A, Rajesh</cp:lastModifiedBy>
  <cp:revision>1</cp:revision>
  <dcterms:created xsi:type="dcterms:W3CDTF">2023-12-03T11:39:56Z</dcterms:created>
  <dcterms:modified xsi:type="dcterms:W3CDTF">2023-12-06T12:53:00Z</dcterms:modified>
</cp:coreProperties>
</file>