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sldIdLst>
    <p:sldId id="284" r:id="rId5"/>
    <p:sldId id="286" r:id="rId6"/>
    <p:sldId id="287" r:id="rId7"/>
    <p:sldId id="297" r:id="rId8"/>
    <p:sldId id="285" r:id="rId9"/>
    <p:sldId id="298" r:id="rId10"/>
    <p:sldId id="299" r:id="rId11"/>
    <p:sldId id="300" r:id="rId12"/>
    <p:sldId id="301" r:id="rId13"/>
    <p:sldId id="302" r:id="rId14"/>
    <p:sldId id="303" r:id="rId15"/>
    <p:sldId id="304" r:id="rId16"/>
    <p:sldId id="305" r:id="rId17"/>
    <p:sldId id="293" r:id="rId18"/>
    <p:sldId id="306" r:id="rId19"/>
    <p:sldId id="290" r:id="rId20"/>
    <p:sldId id="291" r:id="rId21"/>
    <p:sldId id="307" r:id="rId22"/>
    <p:sldId id="308" r:id="rId23"/>
    <p:sldId id="296" r:id="rId24"/>
    <p:sldId id="289" r:id="rId25"/>
    <p:sldId id="309" r:id="rId26"/>
    <p:sldId id="292" r:id="rId27"/>
    <p:sldId id="310" r:id="rId28"/>
    <p:sldId id="311" r:id="rId29"/>
    <p:sldId id="312" r:id="rId30"/>
    <p:sldId id="313" r:id="rId31"/>
    <p:sldId id="314" r:id="rId32"/>
    <p:sldId id="315" r:id="rId33"/>
    <p:sldId id="316" r:id="rId34"/>
    <p:sldId id="317" r:id="rId35"/>
    <p:sldId id="29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E458D05D-85BC-4066-EB78-358502894BF6}" name="Nilesh S" initials="NS" userId="3416c038c4e5992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719916-9D53-4322-8C49-8F720E478249}" v="65" dt="2024-09-05T16:08:13.1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4747" autoAdjust="0"/>
  </p:normalViewPr>
  <p:slideViewPr>
    <p:cSldViewPr snapToGrid="0" snapToObjects="1" showGuides="1">
      <p:cViewPr varScale="1">
        <p:scale>
          <a:sx n="69" d="100"/>
          <a:sy n="69" d="100"/>
        </p:scale>
        <p:origin x="82" y="86"/>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lesh S" userId="3416c038c4e59924" providerId="LiveId" clId="{15719916-9D53-4322-8C49-8F720E478249}"/>
    <pc:docChg chg="undo redo custSel addSld delSld modSld sldOrd">
      <pc:chgData name="Nilesh S" userId="3416c038c4e59924" providerId="LiveId" clId="{15719916-9D53-4322-8C49-8F720E478249}" dt="2024-09-09T12:50:07.908" v="2378" actId="20577"/>
      <pc:docMkLst>
        <pc:docMk/>
      </pc:docMkLst>
      <pc:sldChg chg="del">
        <pc:chgData name="Nilesh S" userId="3416c038c4e59924" providerId="LiveId" clId="{15719916-9D53-4322-8C49-8F720E478249}" dt="2024-09-04T14:33:48.685" v="248" actId="47"/>
        <pc:sldMkLst>
          <pc:docMk/>
          <pc:sldMk cId="2831084956" sldId="261"/>
        </pc:sldMkLst>
      </pc:sldChg>
      <pc:sldChg chg="addSp delSp modSp del mod">
        <pc:chgData name="Nilesh S" userId="3416c038c4e59924" providerId="LiveId" clId="{15719916-9D53-4322-8C49-8F720E478249}" dt="2024-09-04T14:44:55.313" v="342" actId="47"/>
        <pc:sldMkLst>
          <pc:docMk/>
          <pc:sldMk cId="2011023441" sldId="262"/>
        </pc:sldMkLst>
        <pc:spChg chg="add del mod">
          <ac:chgData name="Nilesh S" userId="3416c038c4e59924" providerId="LiveId" clId="{15719916-9D53-4322-8C49-8F720E478249}" dt="2024-09-04T14:41:59.093" v="317" actId="478"/>
          <ac:spMkLst>
            <pc:docMk/>
            <pc:sldMk cId="2011023441" sldId="262"/>
            <ac:spMk id="6" creationId="{1A9E9E50-CD54-398E-C81D-991BA42254AF}"/>
          </ac:spMkLst>
        </pc:spChg>
        <pc:graphicFrameChg chg="add del modGraphic">
          <ac:chgData name="Nilesh S" userId="3416c038c4e59924" providerId="LiveId" clId="{15719916-9D53-4322-8C49-8F720E478249}" dt="2024-09-04T14:42:12.602" v="323" actId="6549"/>
          <ac:graphicFrameMkLst>
            <pc:docMk/>
            <pc:sldMk cId="2011023441" sldId="262"/>
            <ac:graphicFrameMk id="14" creationId="{DA114D53-FAB3-91E5-14AB-5B375DA2617E}"/>
          </ac:graphicFrameMkLst>
        </pc:graphicFrameChg>
      </pc:sldChg>
      <pc:sldChg chg="modSp mod">
        <pc:chgData name="Nilesh S" userId="3416c038c4e59924" providerId="LiveId" clId="{15719916-9D53-4322-8C49-8F720E478249}" dt="2024-09-09T12:45:35.328" v="2371" actId="20577"/>
        <pc:sldMkLst>
          <pc:docMk/>
          <pc:sldMk cId="4097023305" sldId="284"/>
        </pc:sldMkLst>
        <pc:spChg chg="mod">
          <ac:chgData name="Nilesh S" userId="3416c038c4e59924" providerId="LiveId" clId="{15719916-9D53-4322-8C49-8F720E478249}" dt="2024-09-09T12:45:35.328" v="2371" actId="20577"/>
          <ac:spMkLst>
            <pc:docMk/>
            <pc:sldMk cId="4097023305" sldId="284"/>
            <ac:spMk id="26" creationId="{06930851-3EE7-5B25-F590-CCB7467A2094}"/>
          </ac:spMkLst>
        </pc:spChg>
      </pc:sldChg>
      <pc:sldChg chg="addSp delSp modSp mod">
        <pc:chgData name="Nilesh S" userId="3416c038c4e59924" providerId="LiveId" clId="{15719916-9D53-4322-8C49-8F720E478249}" dt="2024-09-05T15:00:31.055" v="1635"/>
        <pc:sldMkLst>
          <pc:docMk/>
          <pc:sldMk cId="375226397" sldId="285"/>
        </pc:sldMkLst>
        <pc:spChg chg="mod">
          <ac:chgData name="Nilesh S" userId="3416c038c4e59924" providerId="LiveId" clId="{15719916-9D53-4322-8C49-8F720E478249}" dt="2024-09-04T14:22:22.958" v="156" actId="14100"/>
          <ac:spMkLst>
            <pc:docMk/>
            <pc:sldMk cId="375226397" sldId="285"/>
            <ac:spMk id="2" creationId="{7B768D10-52FC-614F-89A5-4F793BEFE8EF}"/>
          </ac:spMkLst>
        </pc:spChg>
        <pc:spChg chg="add del mod">
          <ac:chgData name="Nilesh S" userId="3416c038c4e59924" providerId="LiveId" clId="{15719916-9D53-4322-8C49-8F720E478249}" dt="2024-09-04T14:17:21.776" v="43" actId="931"/>
          <ac:spMkLst>
            <pc:docMk/>
            <pc:sldMk cId="375226397" sldId="285"/>
            <ac:spMk id="4" creationId="{8351BEFA-8BCD-AD51-8F33-497986BAE4D5}"/>
          </ac:spMkLst>
        </pc:spChg>
        <pc:spChg chg="del mod">
          <ac:chgData name="Nilesh S" userId="3416c038c4e59924" providerId="LiveId" clId="{15719916-9D53-4322-8C49-8F720E478249}" dt="2024-09-04T14:22:28.891" v="158" actId="478"/>
          <ac:spMkLst>
            <pc:docMk/>
            <pc:sldMk cId="375226397" sldId="285"/>
            <ac:spMk id="11" creationId="{15C5FD85-E72E-D48C-0D76-91EA628295DE}"/>
          </ac:spMkLst>
        </pc:spChg>
        <pc:spChg chg="add del mod">
          <ac:chgData name="Nilesh S" userId="3416c038c4e59924" providerId="LiveId" clId="{15719916-9D53-4322-8C49-8F720E478249}" dt="2024-09-04T14:23:18.704" v="162"/>
          <ac:spMkLst>
            <pc:docMk/>
            <pc:sldMk cId="375226397" sldId="285"/>
            <ac:spMk id="22" creationId="{40B110C8-3660-2DBE-B4B8-49E83D01DE1F}"/>
          </ac:spMkLst>
        </pc:spChg>
        <pc:grpChg chg="del mod">
          <ac:chgData name="Nilesh S" userId="3416c038c4e59924" providerId="LiveId" clId="{15719916-9D53-4322-8C49-8F720E478249}" dt="2024-09-05T14:58:34.123" v="1602"/>
          <ac:grpSpMkLst>
            <pc:docMk/>
            <pc:sldMk cId="375226397" sldId="285"/>
            <ac:grpSpMk id="5" creationId="{AE078FC6-3D55-A348-CC74-15FD328D7F2E}"/>
          </ac:grpSpMkLst>
        </pc:grpChg>
        <pc:grpChg chg="add del mod">
          <ac:chgData name="Nilesh S" userId="3416c038c4e59924" providerId="LiveId" clId="{15719916-9D53-4322-8C49-8F720E478249}" dt="2024-09-05T14:58:46.487" v="1615"/>
          <ac:grpSpMkLst>
            <pc:docMk/>
            <pc:sldMk cId="375226397" sldId="285"/>
            <ac:grpSpMk id="7" creationId="{E0FEDBDD-C9BD-7110-44AE-956C7FCC99BD}"/>
          </ac:grpSpMkLst>
        </pc:grpChg>
        <pc:grpChg chg="add del mod">
          <ac:chgData name="Nilesh S" userId="3416c038c4e59924" providerId="LiveId" clId="{15719916-9D53-4322-8C49-8F720E478249}" dt="2024-09-05T14:58:38.080" v="1611"/>
          <ac:grpSpMkLst>
            <pc:docMk/>
            <pc:sldMk cId="375226397" sldId="285"/>
            <ac:grpSpMk id="11" creationId="{7BB021D7-251C-64F5-3DDD-75A663CA1806}"/>
          </ac:grpSpMkLst>
        </pc:grpChg>
        <pc:grpChg chg="mod">
          <ac:chgData name="Nilesh S" userId="3416c038c4e59924" providerId="LiveId" clId="{15719916-9D53-4322-8C49-8F720E478249}" dt="2024-09-05T14:58:37.730" v="1609"/>
          <ac:grpSpMkLst>
            <pc:docMk/>
            <pc:sldMk cId="375226397" sldId="285"/>
            <ac:grpSpMk id="13" creationId="{9E256ECF-5256-D0A4-5F54-FDD189C709F3}"/>
          </ac:grpSpMkLst>
        </pc:grpChg>
        <pc:grpChg chg="del mod">
          <ac:chgData name="Nilesh S" userId="3416c038c4e59924" providerId="LiveId" clId="{15719916-9D53-4322-8C49-8F720E478249}" dt="2024-09-05T14:58:49.107" v="1617"/>
          <ac:grpSpMkLst>
            <pc:docMk/>
            <pc:sldMk cId="375226397" sldId="285"/>
            <ac:grpSpMk id="16" creationId="{1A8AF013-EC0A-35AA-716F-312F18BCFED8}"/>
          </ac:grpSpMkLst>
        </pc:grpChg>
        <pc:grpChg chg="add del mod">
          <ac:chgData name="Nilesh S" userId="3416c038c4e59924" providerId="LiveId" clId="{15719916-9D53-4322-8C49-8F720E478249}" dt="2024-09-04T14:19:46.908" v="77"/>
          <ac:grpSpMkLst>
            <pc:docMk/>
            <pc:sldMk cId="375226397" sldId="285"/>
            <ac:grpSpMk id="17" creationId="{993F9297-7006-981E-CE19-F20E78C6F8B5}"/>
          </ac:grpSpMkLst>
        </pc:grpChg>
        <pc:grpChg chg="del mod">
          <ac:chgData name="Nilesh S" userId="3416c038c4e59924" providerId="LiveId" clId="{15719916-9D53-4322-8C49-8F720E478249}" dt="2024-09-05T14:58:50.669" v="1619"/>
          <ac:grpSpMkLst>
            <pc:docMk/>
            <pc:sldMk cId="375226397" sldId="285"/>
            <ac:grpSpMk id="18" creationId="{C4880039-779A-AEE7-67E3-BE824A6CC666}"/>
          </ac:grpSpMkLst>
        </pc:grpChg>
        <pc:grpChg chg="mod">
          <ac:chgData name="Nilesh S" userId="3416c038c4e59924" providerId="LiveId" clId="{15719916-9D53-4322-8C49-8F720E478249}" dt="2024-09-04T14:19:46.745" v="75"/>
          <ac:grpSpMkLst>
            <pc:docMk/>
            <pc:sldMk cId="375226397" sldId="285"/>
            <ac:grpSpMk id="19" creationId="{81E25DDC-F9BD-BCB2-A32E-9AD80EF93AB2}"/>
          </ac:grpSpMkLst>
        </pc:grpChg>
        <pc:grpChg chg="mod">
          <ac:chgData name="Nilesh S" userId="3416c038c4e59924" providerId="LiveId" clId="{15719916-9D53-4322-8C49-8F720E478249}" dt="2024-09-05T14:58:50.669" v="1619"/>
          <ac:grpSpMkLst>
            <pc:docMk/>
            <pc:sldMk cId="375226397" sldId="285"/>
            <ac:grpSpMk id="20" creationId="{B695B39B-7415-C1D1-E6D0-5C044E789F8C}"/>
          </ac:grpSpMkLst>
        </pc:grpChg>
        <pc:grpChg chg="mod">
          <ac:chgData name="Nilesh S" userId="3416c038c4e59924" providerId="LiveId" clId="{15719916-9D53-4322-8C49-8F720E478249}" dt="2024-09-05T14:59:11.558" v="1622"/>
          <ac:grpSpMkLst>
            <pc:docMk/>
            <pc:sldMk cId="375226397" sldId="285"/>
            <ac:grpSpMk id="24" creationId="{871CEA0E-8558-4084-3082-732EB57F4B3F}"/>
          </ac:grpSpMkLst>
        </pc:grpChg>
        <pc:grpChg chg="mod">
          <ac:chgData name="Nilesh S" userId="3416c038c4e59924" providerId="LiveId" clId="{15719916-9D53-4322-8C49-8F720E478249}" dt="2024-09-05T15:00:16.136" v="1628"/>
          <ac:grpSpMkLst>
            <pc:docMk/>
            <pc:sldMk cId="375226397" sldId="285"/>
            <ac:grpSpMk id="29" creationId="{2FEAB9BC-B56C-1A9A-9EC0-A6C5B63486BC}"/>
          </ac:grpSpMkLst>
        </pc:grpChg>
        <pc:grpChg chg="mod">
          <ac:chgData name="Nilesh S" userId="3416c038c4e59924" providerId="LiveId" clId="{15719916-9D53-4322-8C49-8F720E478249}" dt="2024-09-05T15:00:22.035" v="1632"/>
          <ac:grpSpMkLst>
            <pc:docMk/>
            <pc:sldMk cId="375226397" sldId="285"/>
            <ac:grpSpMk id="33" creationId="{35C5B52D-A258-4652-7AEB-704653873DB1}"/>
          </ac:grpSpMkLst>
        </pc:grpChg>
        <pc:grpChg chg="mod">
          <ac:chgData name="Nilesh S" userId="3416c038c4e59924" providerId="LiveId" clId="{15719916-9D53-4322-8C49-8F720E478249}" dt="2024-09-05T15:00:31.055" v="1635"/>
          <ac:grpSpMkLst>
            <pc:docMk/>
            <pc:sldMk cId="375226397" sldId="285"/>
            <ac:grpSpMk id="36" creationId="{31E626D2-61A8-FC49-24B1-938E88CBF846}"/>
          </ac:grpSpMkLst>
        </pc:grpChg>
        <pc:picChg chg="add mod modCrop">
          <ac:chgData name="Nilesh S" userId="3416c038c4e59924" providerId="LiveId" clId="{15719916-9D53-4322-8C49-8F720E478249}" dt="2024-09-04T14:16:32.619" v="38" actId="931"/>
          <ac:picMkLst>
            <pc:docMk/>
            <pc:sldMk cId="375226397" sldId="285"/>
            <ac:picMk id="6" creationId="{C0154A2C-022E-CB25-319F-9C5A1206AE4B}"/>
          </ac:picMkLst>
        </pc:picChg>
        <pc:picChg chg="add mod modCrop">
          <ac:chgData name="Nilesh S" userId="3416c038c4e59924" providerId="LiveId" clId="{15719916-9D53-4322-8C49-8F720E478249}" dt="2024-09-04T14:21:24.401" v="105" actId="18131"/>
          <ac:picMkLst>
            <pc:docMk/>
            <pc:sldMk cId="375226397" sldId="285"/>
            <ac:picMk id="8" creationId="{6E01E9E1-0E06-737E-7BA8-B85A72D33CEE}"/>
          </ac:picMkLst>
        </pc:picChg>
        <pc:picChg chg="del mod">
          <ac:chgData name="Nilesh S" userId="3416c038c4e59924" providerId="LiveId" clId="{15719916-9D53-4322-8C49-8F720E478249}" dt="2024-09-04T14:14:57.574" v="32" actId="478"/>
          <ac:picMkLst>
            <pc:docMk/>
            <pc:sldMk cId="375226397" sldId="285"/>
            <ac:picMk id="16" creationId="{1AA3A0A8-F2C4-4E9E-F193-425FD8EA094D}"/>
          </ac:picMkLst>
        </pc:picChg>
        <pc:inkChg chg="add mod">
          <ac:chgData name="Nilesh S" userId="3416c038c4e59924" providerId="LiveId" clId="{15719916-9D53-4322-8C49-8F720E478249}" dt="2024-09-05T14:58:50.669" v="1619"/>
          <ac:inkMkLst>
            <pc:docMk/>
            <pc:sldMk cId="375226397" sldId="285"/>
            <ac:inkMk id="3" creationId="{9510BE84-C85F-7088-41BB-440A04115F3C}"/>
          </ac:inkMkLst>
        </pc:inkChg>
        <pc:inkChg chg="add mod">
          <ac:chgData name="Nilesh S" userId="3416c038c4e59924" providerId="LiveId" clId="{15719916-9D53-4322-8C49-8F720E478249}" dt="2024-09-05T14:58:50.669" v="1619"/>
          <ac:inkMkLst>
            <pc:docMk/>
            <pc:sldMk cId="375226397" sldId="285"/>
            <ac:inkMk id="4" creationId="{492971C4-AB84-4F5C-29E2-4840B4B5FE58}"/>
          </ac:inkMkLst>
        </pc:inkChg>
        <pc:inkChg chg="add mod">
          <ac:chgData name="Nilesh S" userId="3416c038c4e59924" providerId="LiveId" clId="{15719916-9D53-4322-8C49-8F720E478249}" dt="2024-09-05T14:58:46.487" v="1615"/>
          <ac:inkMkLst>
            <pc:docMk/>
            <pc:sldMk cId="375226397" sldId="285"/>
            <ac:inkMk id="6" creationId="{764002D4-0CA1-E0B8-9AFD-AB998D996102}"/>
          </ac:inkMkLst>
        </pc:inkChg>
        <pc:inkChg chg="add del">
          <ac:chgData name="Nilesh S" userId="3416c038c4e59924" providerId="LiveId" clId="{15719916-9D53-4322-8C49-8F720E478249}" dt="2024-09-04T14:18:58.594" v="61" actId="9405"/>
          <ac:inkMkLst>
            <pc:docMk/>
            <pc:sldMk cId="375226397" sldId="285"/>
            <ac:inkMk id="9" creationId="{4CEF8511-E844-4C19-A175-A3420CCD7E77}"/>
          </ac:inkMkLst>
        </pc:inkChg>
        <pc:inkChg chg="add del mod">
          <ac:chgData name="Nilesh S" userId="3416c038c4e59924" providerId="LiveId" clId="{15719916-9D53-4322-8C49-8F720E478249}" dt="2024-09-05T14:58:38.399" v="1612" actId="9405"/>
          <ac:inkMkLst>
            <pc:docMk/>
            <pc:sldMk cId="375226397" sldId="285"/>
            <ac:inkMk id="9" creationId="{EF0307AB-BB19-9AA5-EC5E-C4FC7BE0A6C4}"/>
          </ac:inkMkLst>
        </pc:inkChg>
        <pc:inkChg chg="add del mod">
          <ac:chgData name="Nilesh S" userId="3416c038c4e59924" providerId="LiveId" clId="{15719916-9D53-4322-8C49-8F720E478249}" dt="2024-09-05T14:58:38.080" v="1611"/>
          <ac:inkMkLst>
            <pc:docMk/>
            <pc:sldMk cId="375226397" sldId="285"/>
            <ac:inkMk id="10" creationId="{639F00FA-9DBD-E83E-6FFF-11F0F5DC4CFB}"/>
          </ac:inkMkLst>
        </pc:inkChg>
        <pc:inkChg chg="add del">
          <ac:chgData name="Nilesh S" userId="3416c038c4e59924" providerId="LiveId" clId="{15719916-9D53-4322-8C49-8F720E478249}" dt="2024-09-04T14:19:47.504" v="79" actId="9405"/>
          <ac:inkMkLst>
            <pc:docMk/>
            <pc:sldMk cId="375226397" sldId="285"/>
            <ac:inkMk id="10" creationId="{CCF1A822-83F5-5D8D-4698-942E238FBE2F}"/>
          </ac:inkMkLst>
        </pc:inkChg>
        <pc:inkChg chg="add del mod">
          <ac:chgData name="Nilesh S" userId="3416c038c4e59924" providerId="LiveId" clId="{15719916-9D53-4322-8C49-8F720E478249}" dt="2024-09-05T14:58:37.730" v="1609"/>
          <ac:inkMkLst>
            <pc:docMk/>
            <pc:sldMk cId="375226397" sldId="285"/>
            <ac:inkMk id="12" creationId="{AC2BB195-E5F4-CF57-EC5A-86D9D7237614}"/>
          </ac:inkMkLst>
        </pc:inkChg>
        <pc:inkChg chg="add del">
          <ac:chgData name="Nilesh S" userId="3416c038c4e59924" providerId="LiveId" clId="{15719916-9D53-4322-8C49-8F720E478249}" dt="2024-09-04T14:19:13.934" v="64" actId="9405"/>
          <ac:inkMkLst>
            <pc:docMk/>
            <pc:sldMk cId="375226397" sldId="285"/>
            <ac:inkMk id="12" creationId="{E5558D98-82DD-BF70-D8EC-59378924B19D}"/>
          </ac:inkMkLst>
        </pc:inkChg>
        <pc:inkChg chg="add del">
          <ac:chgData name="Nilesh S" userId="3416c038c4e59924" providerId="LiveId" clId="{15719916-9D53-4322-8C49-8F720E478249}" dt="2024-09-04T14:19:15.960" v="66" actId="9405"/>
          <ac:inkMkLst>
            <pc:docMk/>
            <pc:sldMk cId="375226397" sldId="285"/>
            <ac:inkMk id="13" creationId="{7A84B529-D6D4-37A9-FB1C-BFABF457E42C}"/>
          </ac:inkMkLst>
        </pc:inkChg>
        <pc:inkChg chg="add del mod">
          <ac:chgData name="Nilesh S" userId="3416c038c4e59924" providerId="LiveId" clId="{15719916-9D53-4322-8C49-8F720E478249}" dt="2024-09-04T14:19:47.070" v="78" actId="9405"/>
          <ac:inkMkLst>
            <pc:docMk/>
            <pc:sldMk cId="375226397" sldId="285"/>
            <ac:inkMk id="14" creationId="{93A5367A-FF6C-D13C-7141-3209C28FFC77}"/>
          </ac:inkMkLst>
        </pc:inkChg>
        <pc:inkChg chg="add mod">
          <ac:chgData name="Nilesh S" userId="3416c038c4e59924" providerId="LiveId" clId="{15719916-9D53-4322-8C49-8F720E478249}" dt="2024-09-05T14:58:50.669" v="1619"/>
          <ac:inkMkLst>
            <pc:docMk/>
            <pc:sldMk cId="375226397" sldId="285"/>
            <ac:inkMk id="14" creationId="{C54E2483-E1CF-BEB2-E05B-5C2FD1808126}"/>
          </ac:inkMkLst>
        </pc:inkChg>
        <pc:inkChg chg="add del mod">
          <ac:chgData name="Nilesh S" userId="3416c038c4e59924" providerId="LiveId" clId="{15719916-9D53-4322-8C49-8F720E478249}" dt="2024-09-04T14:19:46.908" v="77"/>
          <ac:inkMkLst>
            <pc:docMk/>
            <pc:sldMk cId="375226397" sldId="285"/>
            <ac:inkMk id="15" creationId="{C399E58F-6842-2A5D-DE14-DB599A309713}"/>
          </ac:inkMkLst>
        </pc:inkChg>
        <pc:inkChg chg="add mod">
          <ac:chgData name="Nilesh S" userId="3416c038c4e59924" providerId="LiveId" clId="{15719916-9D53-4322-8C49-8F720E478249}" dt="2024-09-05T14:58:50.669" v="1619"/>
          <ac:inkMkLst>
            <pc:docMk/>
            <pc:sldMk cId="375226397" sldId="285"/>
            <ac:inkMk id="15" creationId="{F0318470-133A-2C60-FEF2-F277E09AD774}"/>
          </ac:inkMkLst>
        </pc:inkChg>
        <pc:inkChg chg="add mod">
          <ac:chgData name="Nilesh S" userId="3416c038c4e59924" providerId="LiveId" clId="{15719916-9D53-4322-8C49-8F720E478249}" dt="2024-09-05T14:58:50.669" v="1619"/>
          <ac:inkMkLst>
            <pc:docMk/>
            <pc:sldMk cId="375226397" sldId="285"/>
            <ac:inkMk id="17" creationId="{53DA4D11-D820-D8BC-2201-50478AD2911A}"/>
          </ac:inkMkLst>
        </pc:inkChg>
        <pc:inkChg chg="add del mod">
          <ac:chgData name="Nilesh S" userId="3416c038c4e59924" providerId="LiveId" clId="{15719916-9D53-4322-8C49-8F720E478249}" dt="2024-09-04T14:19:46.745" v="75"/>
          <ac:inkMkLst>
            <pc:docMk/>
            <pc:sldMk cId="375226397" sldId="285"/>
            <ac:inkMk id="18" creationId="{A4F68DA1-FCCC-FF95-866C-F7E3FC06158B}"/>
          </ac:inkMkLst>
        </pc:inkChg>
        <pc:inkChg chg="add mod">
          <ac:chgData name="Nilesh S" userId="3416c038c4e59924" providerId="LiveId" clId="{15719916-9D53-4322-8C49-8F720E478249}" dt="2024-09-05T14:58:50.669" v="1619"/>
          <ac:inkMkLst>
            <pc:docMk/>
            <pc:sldMk cId="375226397" sldId="285"/>
            <ac:inkMk id="19" creationId="{05B33D9D-67B2-4E7E-8254-3EC23043DE9D}"/>
          </ac:inkMkLst>
        </pc:inkChg>
        <pc:inkChg chg="add del">
          <ac:chgData name="Nilesh S" userId="3416c038c4e59924" providerId="LiveId" clId="{15719916-9D53-4322-8C49-8F720E478249}" dt="2024-09-04T14:19:46.576" v="73" actId="9405"/>
          <ac:inkMkLst>
            <pc:docMk/>
            <pc:sldMk cId="375226397" sldId="285"/>
            <ac:inkMk id="20" creationId="{AB260434-4AEA-4543-9DDB-FFD0FAA61816}"/>
          </ac:inkMkLst>
        </pc:inkChg>
        <pc:inkChg chg="add mod">
          <ac:chgData name="Nilesh S" userId="3416c038c4e59924" providerId="LiveId" clId="{15719916-9D53-4322-8C49-8F720E478249}" dt="2024-09-05T14:59:11.558" v="1622"/>
          <ac:inkMkLst>
            <pc:docMk/>
            <pc:sldMk cId="375226397" sldId="285"/>
            <ac:inkMk id="21" creationId="{A84448D1-1EDF-9567-406C-96F5F51FDE40}"/>
          </ac:inkMkLst>
        </pc:inkChg>
        <pc:inkChg chg="add mod">
          <ac:chgData name="Nilesh S" userId="3416c038c4e59924" providerId="LiveId" clId="{15719916-9D53-4322-8C49-8F720E478249}" dt="2024-09-05T14:59:11.558" v="1622"/>
          <ac:inkMkLst>
            <pc:docMk/>
            <pc:sldMk cId="375226397" sldId="285"/>
            <ac:inkMk id="23" creationId="{CE9E9CE8-C673-1222-6594-4103EAAAE422}"/>
          </ac:inkMkLst>
        </pc:inkChg>
        <pc:inkChg chg="add del">
          <ac:chgData name="Nilesh S" userId="3416c038c4e59924" providerId="LiveId" clId="{15719916-9D53-4322-8C49-8F720E478249}" dt="2024-09-05T14:59:42.644" v="1624" actId="9405"/>
          <ac:inkMkLst>
            <pc:docMk/>
            <pc:sldMk cId="375226397" sldId="285"/>
            <ac:inkMk id="25" creationId="{4A254AA4-C8B6-6383-F0FB-8B8AA37676EC}"/>
          </ac:inkMkLst>
        </pc:inkChg>
        <pc:inkChg chg="add mod">
          <ac:chgData name="Nilesh S" userId="3416c038c4e59924" providerId="LiveId" clId="{15719916-9D53-4322-8C49-8F720E478249}" dt="2024-09-05T15:00:16.136" v="1628"/>
          <ac:inkMkLst>
            <pc:docMk/>
            <pc:sldMk cId="375226397" sldId="285"/>
            <ac:inkMk id="26" creationId="{BC77D0B0-AA11-34A6-02C8-D1F88F4DF13E}"/>
          </ac:inkMkLst>
        </pc:inkChg>
        <pc:inkChg chg="add mod">
          <ac:chgData name="Nilesh S" userId="3416c038c4e59924" providerId="LiveId" clId="{15719916-9D53-4322-8C49-8F720E478249}" dt="2024-09-05T15:00:16.136" v="1628"/>
          <ac:inkMkLst>
            <pc:docMk/>
            <pc:sldMk cId="375226397" sldId="285"/>
            <ac:inkMk id="27" creationId="{B05891E5-5B2B-9E1C-F4D3-B8F9AD0F3828}"/>
          </ac:inkMkLst>
        </pc:inkChg>
        <pc:inkChg chg="add mod">
          <ac:chgData name="Nilesh S" userId="3416c038c4e59924" providerId="LiveId" clId="{15719916-9D53-4322-8C49-8F720E478249}" dt="2024-09-05T15:00:16.136" v="1628"/>
          <ac:inkMkLst>
            <pc:docMk/>
            <pc:sldMk cId="375226397" sldId="285"/>
            <ac:inkMk id="28" creationId="{D204EFFA-7DED-6D93-3436-73881A694DB5}"/>
          </ac:inkMkLst>
        </pc:inkChg>
        <pc:inkChg chg="add mod">
          <ac:chgData name="Nilesh S" userId="3416c038c4e59924" providerId="LiveId" clId="{15719916-9D53-4322-8C49-8F720E478249}" dt="2024-09-05T15:00:22.035" v="1632"/>
          <ac:inkMkLst>
            <pc:docMk/>
            <pc:sldMk cId="375226397" sldId="285"/>
            <ac:inkMk id="30" creationId="{1FCCE11B-D8B9-8497-E57C-72B4EC2D7A3A}"/>
          </ac:inkMkLst>
        </pc:inkChg>
        <pc:inkChg chg="add mod">
          <ac:chgData name="Nilesh S" userId="3416c038c4e59924" providerId="LiveId" clId="{15719916-9D53-4322-8C49-8F720E478249}" dt="2024-09-05T15:00:22.035" v="1632"/>
          <ac:inkMkLst>
            <pc:docMk/>
            <pc:sldMk cId="375226397" sldId="285"/>
            <ac:inkMk id="31" creationId="{C0BD1F59-3F0E-C571-261B-F9D84CEEA88B}"/>
          </ac:inkMkLst>
        </pc:inkChg>
        <pc:inkChg chg="add mod">
          <ac:chgData name="Nilesh S" userId="3416c038c4e59924" providerId="LiveId" clId="{15719916-9D53-4322-8C49-8F720E478249}" dt="2024-09-05T15:00:22.035" v="1632"/>
          <ac:inkMkLst>
            <pc:docMk/>
            <pc:sldMk cId="375226397" sldId="285"/>
            <ac:inkMk id="32" creationId="{C245CD8E-D84B-4D80-D579-C50C59FB08A4}"/>
          </ac:inkMkLst>
        </pc:inkChg>
        <pc:inkChg chg="add mod">
          <ac:chgData name="Nilesh S" userId="3416c038c4e59924" providerId="LiveId" clId="{15719916-9D53-4322-8C49-8F720E478249}" dt="2024-09-05T15:00:31.055" v="1635"/>
          <ac:inkMkLst>
            <pc:docMk/>
            <pc:sldMk cId="375226397" sldId="285"/>
            <ac:inkMk id="34" creationId="{712BBEA1-047D-D2F9-51FA-19646859B76C}"/>
          </ac:inkMkLst>
        </pc:inkChg>
        <pc:inkChg chg="add mod">
          <ac:chgData name="Nilesh S" userId="3416c038c4e59924" providerId="LiveId" clId="{15719916-9D53-4322-8C49-8F720E478249}" dt="2024-09-05T15:00:31.055" v="1635"/>
          <ac:inkMkLst>
            <pc:docMk/>
            <pc:sldMk cId="375226397" sldId="285"/>
            <ac:inkMk id="35" creationId="{AD5DAC15-FCA6-2555-2BA5-CEE39E46ECC8}"/>
          </ac:inkMkLst>
        </pc:inkChg>
      </pc:sldChg>
      <pc:sldChg chg="modSp mod">
        <pc:chgData name="Nilesh S" userId="3416c038c4e59924" providerId="LiveId" clId="{15719916-9D53-4322-8C49-8F720E478249}" dt="2024-09-04T14:43:00.132" v="340" actId="20577"/>
        <pc:sldMkLst>
          <pc:docMk/>
          <pc:sldMk cId="681978606" sldId="286"/>
        </pc:sldMkLst>
        <pc:spChg chg="mod">
          <ac:chgData name="Nilesh S" userId="3416c038c4e59924" providerId="LiveId" clId="{15719916-9D53-4322-8C49-8F720E478249}" dt="2024-09-04T14:43:00.132" v="340" actId="20577"/>
          <ac:spMkLst>
            <pc:docMk/>
            <pc:sldMk cId="681978606" sldId="286"/>
            <ac:spMk id="14" creationId="{DE3B97B2-F540-9F02-5569-597A7E7B6E59}"/>
          </ac:spMkLst>
        </pc:spChg>
      </pc:sldChg>
      <pc:sldChg chg="modSp mod">
        <pc:chgData name="Nilesh S" userId="3416c038c4e59924" providerId="LiveId" clId="{15719916-9D53-4322-8C49-8F720E478249}" dt="2024-09-04T14:33:30.040" v="245" actId="14100"/>
        <pc:sldMkLst>
          <pc:docMk/>
          <pc:sldMk cId="3780002892" sldId="287"/>
        </pc:sldMkLst>
        <pc:picChg chg="mod">
          <ac:chgData name="Nilesh S" userId="3416c038c4e59924" providerId="LiveId" clId="{15719916-9D53-4322-8C49-8F720E478249}" dt="2024-09-04T14:33:30.040" v="245" actId="14100"/>
          <ac:picMkLst>
            <pc:docMk/>
            <pc:sldMk cId="3780002892" sldId="287"/>
            <ac:picMk id="9" creationId="{91A770D5-7F1F-3768-A2E7-D981714E8955}"/>
          </ac:picMkLst>
        </pc:picChg>
      </pc:sldChg>
      <pc:sldChg chg="del ord">
        <pc:chgData name="Nilesh S" userId="3416c038c4e59924" providerId="LiveId" clId="{15719916-9D53-4322-8C49-8F720E478249}" dt="2024-09-04T14:47:35.259" v="347" actId="47"/>
        <pc:sldMkLst>
          <pc:docMk/>
          <pc:sldMk cId="613288997" sldId="288"/>
        </pc:sldMkLst>
      </pc:sldChg>
      <pc:sldChg chg="addSp modSp mod">
        <pc:chgData name="Nilesh S" userId="3416c038c4e59924" providerId="LiveId" clId="{15719916-9D53-4322-8C49-8F720E478249}" dt="2024-09-05T15:52:43.304" v="2210" actId="14100"/>
        <pc:sldMkLst>
          <pc:docMk/>
          <pc:sldMk cId="559354457" sldId="289"/>
        </pc:sldMkLst>
        <pc:spChg chg="mod">
          <ac:chgData name="Nilesh S" userId="3416c038c4e59924" providerId="LiveId" clId="{15719916-9D53-4322-8C49-8F720E478249}" dt="2024-09-05T15:08:24.915" v="1905" actId="255"/>
          <ac:spMkLst>
            <pc:docMk/>
            <pc:sldMk cId="559354457" sldId="289"/>
            <ac:spMk id="2" creationId="{C5B3F929-AF18-813C-9936-2EAB59511063}"/>
          </ac:spMkLst>
        </pc:spChg>
        <pc:spChg chg="mod">
          <ac:chgData name="Nilesh S" userId="3416c038c4e59924" providerId="LiveId" clId="{15719916-9D53-4322-8C49-8F720E478249}" dt="2024-09-05T15:32:37.608" v="1909" actId="1076"/>
          <ac:spMkLst>
            <pc:docMk/>
            <pc:sldMk cId="559354457" sldId="289"/>
            <ac:spMk id="3" creationId="{2BF0E702-3A2A-79FE-6C7C-4ABFA3EC8254}"/>
          </ac:spMkLst>
        </pc:spChg>
        <pc:spChg chg="mod">
          <ac:chgData name="Nilesh S" userId="3416c038c4e59924" providerId="LiveId" clId="{15719916-9D53-4322-8C49-8F720E478249}" dt="2024-09-05T15:34:35.486" v="1915" actId="255"/>
          <ac:spMkLst>
            <pc:docMk/>
            <pc:sldMk cId="559354457" sldId="289"/>
            <ac:spMk id="4" creationId="{E3088347-D7E0-F453-D17B-7C2C3835104F}"/>
          </ac:spMkLst>
        </pc:spChg>
        <pc:spChg chg="mod">
          <ac:chgData name="Nilesh S" userId="3416c038c4e59924" providerId="LiveId" clId="{15719916-9D53-4322-8C49-8F720E478249}" dt="2024-09-05T15:34:58.980" v="1918" actId="255"/>
          <ac:spMkLst>
            <pc:docMk/>
            <pc:sldMk cId="559354457" sldId="289"/>
            <ac:spMk id="5" creationId="{607671AF-A580-DFF8-DD53-11CF125B5C0F}"/>
          </ac:spMkLst>
        </pc:spChg>
        <pc:spChg chg="mod">
          <ac:chgData name="Nilesh S" userId="3416c038c4e59924" providerId="LiveId" clId="{15719916-9D53-4322-8C49-8F720E478249}" dt="2024-09-05T15:35:28.247" v="1924" actId="255"/>
          <ac:spMkLst>
            <pc:docMk/>
            <pc:sldMk cId="559354457" sldId="289"/>
            <ac:spMk id="6" creationId="{429AA47D-4B67-1E1F-043D-9C7471285F63}"/>
          </ac:spMkLst>
        </pc:spChg>
        <pc:spChg chg="mod">
          <ac:chgData name="Nilesh S" userId="3416c038c4e59924" providerId="LiveId" clId="{15719916-9D53-4322-8C49-8F720E478249}" dt="2024-09-05T15:07:46.301" v="1858" actId="20577"/>
          <ac:spMkLst>
            <pc:docMk/>
            <pc:sldMk cId="559354457" sldId="289"/>
            <ac:spMk id="7" creationId="{1A8692FD-3676-EAB5-DC24-364040BE819C}"/>
          </ac:spMkLst>
        </pc:spChg>
        <pc:picChg chg="add mod">
          <ac:chgData name="Nilesh S" userId="3416c038c4e59924" providerId="LiveId" clId="{15719916-9D53-4322-8C49-8F720E478249}" dt="2024-09-05T15:52:22.776" v="2205"/>
          <ac:picMkLst>
            <pc:docMk/>
            <pc:sldMk cId="559354457" sldId="289"/>
            <ac:picMk id="8" creationId="{B667B2C1-953C-2828-60E5-952AC2E27C9E}"/>
          </ac:picMkLst>
        </pc:picChg>
        <pc:picChg chg="add mod">
          <ac:chgData name="Nilesh S" userId="3416c038c4e59924" providerId="LiveId" clId="{15719916-9D53-4322-8C49-8F720E478249}" dt="2024-09-05T15:52:43.304" v="2210" actId="14100"/>
          <ac:picMkLst>
            <pc:docMk/>
            <pc:sldMk cId="559354457" sldId="289"/>
            <ac:picMk id="9" creationId="{4AB8909E-7723-F87B-F789-A5669115BFA2}"/>
          </ac:picMkLst>
        </pc:picChg>
      </pc:sldChg>
      <pc:sldChg chg="addSp delSp modSp mod">
        <pc:chgData name="Nilesh S" userId="3416c038c4e59924" providerId="LiveId" clId="{15719916-9D53-4322-8C49-8F720E478249}" dt="2024-09-05T14:31:42.323" v="1087"/>
        <pc:sldMkLst>
          <pc:docMk/>
          <pc:sldMk cId="3251802089" sldId="290"/>
        </pc:sldMkLst>
        <pc:spChg chg="mod">
          <ac:chgData name="Nilesh S" userId="3416c038c4e59924" providerId="LiveId" clId="{15719916-9D53-4322-8C49-8F720E478249}" dt="2024-09-05T14:26:07.050" v="1054"/>
          <ac:spMkLst>
            <pc:docMk/>
            <pc:sldMk cId="3251802089" sldId="290"/>
            <ac:spMk id="3" creationId="{60FD45A3-E485-5F71-96BA-604BF623182D}"/>
          </ac:spMkLst>
        </pc:spChg>
        <pc:spChg chg="add del mod">
          <ac:chgData name="Nilesh S" userId="3416c038c4e59924" providerId="LiveId" clId="{15719916-9D53-4322-8C49-8F720E478249}" dt="2024-09-05T14:27:36.025" v="1075" actId="931"/>
          <ac:spMkLst>
            <pc:docMk/>
            <pc:sldMk cId="3251802089" sldId="290"/>
            <ac:spMk id="4" creationId="{F75E280B-5920-DB5D-10DD-E6FEAE796B8B}"/>
          </ac:spMkLst>
        </pc:spChg>
        <pc:spChg chg="del mod">
          <ac:chgData name="Nilesh S" userId="3416c038c4e59924" providerId="LiveId" clId="{15719916-9D53-4322-8C49-8F720E478249}" dt="2024-09-05T14:26:14.155" v="1064" actId="478"/>
          <ac:spMkLst>
            <pc:docMk/>
            <pc:sldMk cId="3251802089" sldId="290"/>
            <ac:spMk id="5" creationId="{C8A5AB26-ED69-C202-1AFB-A4A19E16DC1E}"/>
          </ac:spMkLst>
        </pc:spChg>
        <pc:spChg chg="mod">
          <ac:chgData name="Nilesh S" userId="3416c038c4e59924" providerId="LiveId" clId="{15719916-9D53-4322-8C49-8F720E478249}" dt="2024-09-05T14:26:37.928" v="1072"/>
          <ac:spMkLst>
            <pc:docMk/>
            <pc:sldMk cId="3251802089" sldId="290"/>
            <ac:spMk id="6" creationId="{90E7501D-AFD6-532D-4983-B700A3729010}"/>
          </ac:spMkLst>
        </pc:spChg>
        <pc:spChg chg="add del mod">
          <ac:chgData name="Nilesh S" userId="3416c038c4e59924" providerId="LiveId" clId="{15719916-9D53-4322-8C49-8F720E478249}" dt="2024-09-05T14:26:18.053" v="1067" actId="478"/>
          <ac:spMkLst>
            <pc:docMk/>
            <pc:sldMk cId="3251802089" sldId="290"/>
            <ac:spMk id="7" creationId="{9A05856C-A2AC-225A-C2E1-68E55A6AE681}"/>
          </ac:spMkLst>
        </pc:spChg>
        <pc:spChg chg="del mod">
          <ac:chgData name="Nilesh S" userId="3416c038c4e59924" providerId="LiveId" clId="{15719916-9D53-4322-8C49-8F720E478249}" dt="2024-09-05T14:26:16.460" v="1066" actId="478"/>
          <ac:spMkLst>
            <pc:docMk/>
            <pc:sldMk cId="3251802089" sldId="290"/>
            <ac:spMk id="8" creationId="{CEE43B57-52A2-C8A5-CFEA-59973049F942}"/>
          </ac:spMkLst>
        </pc:spChg>
        <pc:spChg chg="mod">
          <ac:chgData name="Nilesh S" userId="3416c038c4e59924" providerId="LiveId" clId="{15719916-9D53-4322-8C49-8F720E478249}" dt="2024-09-05T14:26:44.803" v="1073"/>
          <ac:spMkLst>
            <pc:docMk/>
            <pc:sldMk cId="3251802089" sldId="290"/>
            <ac:spMk id="9" creationId="{0FC79EE2-13B4-9938-BB00-D56D9EFAB1F1}"/>
          </ac:spMkLst>
        </pc:spChg>
        <pc:spChg chg="add del mod">
          <ac:chgData name="Nilesh S" userId="3416c038c4e59924" providerId="LiveId" clId="{15719916-9D53-4322-8C49-8F720E478249}" dt="2024-09-05T14:28:18.171" v="1076" actId="931"/>
          <ac:spMkLst>
            <pc:docMk/>
            <pc:sldMk cId="3251802089" sldId="290"/>
            <ac:spMk id="10" creationId="{92289B13-7D82-DB0E-F7C3-4A7759539321}"/>
          </ac:spMkLst>
        </pc:spChg>
        <pc:spChg chg="del">
          <ac:chgData name="Nilesh S" userId="3416c038c4e59924" providerId="LiveId" clId="{15719916-9D53-4322-8C49-8F720E478249}" dt="2024-09-05T14:26:19.898" v="1068" actId="478"/>
          <ac:spMkLst>
            <pc:docMk/>
            <pc:sldMk cId="3251802089" sldId="290"/>
            <ac:spMk id="11" creationId="{2CF4A809-29D8-165B-1C85-5FB69DA2EC4A}"/>
          </ac:spMkLst>
        </pc:spChg>
        <pc:spChg chg="mod">
          <ac:chgData name="Nilesh S" userId="3416c038c4e59924" providerId="LiveId" clId="{15719916-9D53-4322-8C49-8F720E478249}" dt="2024-09-05T14:26:54.332" v="1074"/>
          <ac:spMkLst>
            <pc:docMk/>
            <pc:sldMk cId="3251802089" sldId="290"/>
            <ac:spMk id="12" creationId="{0CFF9AF6-AF49-721D-74F3-02EE285F9B77}"/>
          </ac:spMkLst>
        </pc:spChg>
        <pc:spChg chg="del">
          <ac:chgData name="Nilesh S" userId="3416c038c4e59924" providerId="LiveId" clId="{15719916-9D53-4322-8C49-8F720E478249}" dt="2024-09-05T14:26:21.928" v="1070" actId="478"/>
          <ac:spMkLst>
            <pc:docMk/>
            <pc:sldMk cId="3251802089" sldId="290"/>
            <ac:spMk id="14" creationId="{0F53377A-8252-E7D8-7D40-4C89B9255A32}"/>
          </ac:spMkLst>
        </pc:spChg>
        <pc:spChg chg="add del mod">
          <ac:chgData name="Nilesh S" userId="3416c038c4e59924" providerId="LiveId" clId="{15719916-9D53-4322-8C49-8F720E478249}" dt="2024-09-05T14:29:21.953" v="1084" actId="931"/>
          <ac:spMkLst>
            <pc:docMk/>
            <pc:sldMk cId="3251802089" sldId="290"/>
            <ac:spMk id="15" creationId="{D1C6ADA0-BC06-3DFE-9D53-C831A0B0F499}"/>
          </ac:spMkLst>
        </pc:spChg>
        <pc:spChg chg="add del mod">
          <ac:chgData name="Nilesh S" userId="3416c038c4e59924" providerId="LiveId" clId="{15719916-9D53-4322-8C49-8F720E478249}" dt="2024-09-05T14:26:20.612" v="1069" actId="478"/>
          <ac:spMkLst>
            <pc:docMk/>
            <pc:sldMk cId="3251802089" sldId="290"/>
            <ac:spMk id="16" creationId="{D3184687-2FDE-F7CA-441D-B85BB6DE7085}"/>
          </ac:spMkLst>
        </pc:spChg>
        <pc:spChg chg="add del mod">
          <ac:chgData name="Nilesh S" userId="3416c038c4e59924" providerId="LiveId" clId="{15719916-9D53-4322-8C49-8F720E478249}" dt="2024-09-05T14:26:24.499" v="1071" actId="478"/>
          <ac:spMkLst>
            <pc:docMk/>
            <pc:sldMk cId="3251802089" sldId="290"/>
            <ac:spMk id="18" creationId="{BF364758-325A-D134-BD15-BC82450A6B3A}"/>
          </ac:spMkLst>
        </pc:spChg>
        <pc:spChg chg="add del mod">
          <ac:chgData name="Nilesh S" userId="3416c038c4e59924" providerId="LiveId" clId="{15719916-9D53-4322-8C49-8F720E478249}" dt="2024-09-05T14:29:55.638" v="1085" actId="931"/>
          <ac:spMkLst>
            <pc:docMk/>
            <pc:sldMk cId="3251802089" sldId="290"/>
            <ac:spMk id="19" creationId="{3C4C01CD-483B-4F3F-60DE-FE31D9011578}"/>
          </ac:spMkLst>
        </pc:spChg>
        <pc:spChg chg="mod">
          <ac:chgData name="Nilesh S" userId="3416c038c4e59924" providerId="LiveId" clId="{15719916-9D53-4322-8C49-8F720E478249}" dt="2024-09-05T14:25:43.929" v="1051" actId="20577"/>
          <ac:spMkLst>
            <pc:docMk/>
            <pc:sldMk cId="3251802089" sldId="290"/>
            <ac:spMk id="23" creationId="{B27FB49D-70BC-8BD7-DD62-C2868B0C2313}"/>
          </ac:spMkLst>
        </pc:spChg>
        <pc:spChg chg="mod">
          <ac:chgData name="Nilesh S" userId="3416c038c4e59924" providerId="LiveId" clId="{15719916-9D53-4322-8C49-8F720E478249}" dt="2024-09-05T14:31:42.323" v="1087"/>
          <ac:spMkLst>
            <pc:docMk/>
            <pc:sldMk cId="3251802089" sldId="290"/>
            <ac:spMk id="38" creationId="{C52926D2-18D2-AED1-3AE7-6A591CC1855C}"/>
          </ac:spMkLst>
        </pc:spChg>
        <pc:picChg chg="del">
          <ac:chgData name="Nilesh S" userId="3416c038c4e59924" providerId="LiveId" clId="{15719916-9D53-4322-8C49-8F720E478249}" dt="2024-09-04T15:15:06.769" v="584" actId="478"/>
          <ac:picMkLst>
            <pc:docMk/>
            <pc:sldMk cId="3251802089" sldId="290"/>
            <ac:picMk id="16" creationId="{9A4A4167-823B-F3AC-E5D3-62AD7790B8C1}"/>
          </ac:picMkLst>
        </pc:picChg>
        <pc:picChg chg="del">
          <ac:chgData name="Nilesh S" userId="3416c038c4e59924" providerId="LiveId" clId="{15719916-9D53-4322-8C49-8F720E478249}" dt="2024-09-04T15:15:05.163" v="583" actId="478"/>
          <ac:picMkLst>
            <pc:docMk/>
            <pc:sldMk cId="3251802089" sldId="290"/>
            <ac:picMk id="18" creationId="{BA813023-271D-01D1-8CA4-56120BA12FDA}"/>
          </ac:picMkLst>
        </pc:picChg>
        <pc:picChg chg="del">
          <ac:chgData name="Nilesh S" userId="3416c038c4e59924" providerId="LiveId" clId="{15719916-9D53-4322-8C49-8F720E478249}" dt="2024-09-04T15:15:03.684" v="582" actId="478"/>
          <ac:picMkLst>
            <pc:docMk/>
            <pc:sldMk cId="3251802089" sldId="290"/>
            <ac:picMk id="20" creationId="{EC0F062A-37EA-357D-BB68-A7AA0DBCCBDD}"/>
          </ac:picMkLst>
        </pc:picChg>
        <pc:picChg chg="add mod">
          <ac:chgData name="Nilesh S" userId="3416c038c4e59924" providerId="LiveId" clId="{15719916-9D53-4322-8C49-8F720E478249}" dt="2024-09-05T14:27:36.025" v="1075" actId="931"/>
          <ac:picMkLst>
            <pc:docMk/>
            <pc:sldMk cId="3251802089" sldId="290"/>
            <ac:picMk id="21" creationId="{F35E421F-B318-EF76-F223-02D8DD165E1E}"/>
          </ac:picMkLst>
        </pc:picChg>
        <pc:picChg chg="del">
          <ac:chgData name="Nilesh S" userId="3416c038c4e59924" providerId="LiveId" clId="{15719916-9D53-4322-8C49-8F720E478249}" dt="2024-09-04T15:15:02.157" v="581" actId="478"/>
          <ac:picMkLst>
            <pc:docMk/>
            <pc:sldMk cId="3251802089" sldId="290"/>
            <ac:picMk id="22" creationId="{8FAB5C75-9A85-EB45-88BB-F6986F9DADC5}"/>
          </ac:picMkLst>
        </pc:picChg>
        <pc:picChg chg="add mod modCrop">
          <ac:chgData name="Nilesh S" userId="3416c038c4e59924" providerId="LiveId" clId="{15719916-9D53-4322-8C49-8F720E478249}" dt="2024-09-05T14:28:52.761" v="1083" actId="18131"/>
          <ac:picMkLst>
            <pc:docMk/>
            <pc:sldMk cId="3251802089" sldId="290"/>
            <ac:picMk id="24" creationId="{18ED5831-A940-8B67-D3AF-511CCA028B95}"/>
          </ac:picMkLst>
        </pc:picChg>
        <pc:picChg chg="add mod">
          <ac:chgData name="Nilesh S" userId="3416c038c4e59924" providerId="LiveId" clId="{15719916-9D53-4322-8C49-8F720E478249}" dt="2024-09-05T14:29:21.953" v="1084" actId="931"/>
          <ac:picMkLst>
            <pc:docMk/>
            <pc:sldMk cId="3251802089" sldId="290"/>
            <ac:picMk id="26" creationId="{818FB38F-297C-06E8-AE20-22580A0BF6B2}"/>
          </ac:picMkLst>
        </pc:picChg>
        <pc:picChg chg="add mod modCrop">
          <ac:chgData name="Nilesh S" userId="3416c038c4e59924" providerId="LiveId" clId="{15719916-9D53-4322-8C49-8F720E478249}" dt="2024-09-05T14:30:00.256" v="1086" actId="18131"/>
          <ac:picMkLst>
            <pc:docMk/>
            <pc:sldMk cId="3251802089" sldId="290"/>
            <ac:picMk id="28" creationId="{72B5BE2D-5416-EA65-0387-C097593420E0}"/>
          </ac:picMkLst>
        </pc:picChg>
      </pc:sldChg>
      <pc:sldChg chg="addSp delSp modSp mod">
        <pc:chgData name="Nilesh S" userId="3416c038c4e59924" providerId="LiveId" clId="{15719916-9D53-4322-8C49-8F720E478249}" dt="2024-09-05T14:47:53.509" v="1388" actId="20577"/>
        <pc:sldMkLst>
          <pc:docMk/>
          <pc:sldMk cId="3917619153" sldId="291"/>
        </pc:sldMkLst>
        <pc:spChg chg="mod">
          <ac:chgData name="Nilesh S" userId="3416c038c4e59924" providerId="LiveId" clId="{15719916-9D53-4322-8C49-8F720E478249}" dt="2024-09-05T14:38:02.201" v="1207" actId="20577"/>
          <ac:spMkLst>
            <pc:docMk/>
            <pc:sldMk cId="3917619153" sldId="291"/>
            <ac:spMk id="3" creationId="{60FD45A3-E485-5F71-96BA-604BF623182D}"/>
          </ac:spMkLst>
        </pc:spChg>
        <pc:spChg chg="add del mod">
          <ac:chgData name="Nilesh S" userId="3416c038c4e59924" providerId="LiveId" clId="{15719916-9D53-4322-8C49-8F720E478249}" dt="2024-09-05T14:35:24.646" v="1142" actId="22"/>
          <ac:spMkLst>
            <pc:docMk/>
            <pc:sldMk cId="3917619153" sldId="291"/>
            <ac:spMk id="4" creationId="{A4B3B2BE-2DFE-1282-02FF-AA1DDFF0896E}"/>
          </ac:spMkLst>
        </pc:spChg>
        <pc:spChg chg="del mod">
          <ac:chgData name="Nilesh S" userId="3416c038c4e59924" providerId="LiveId" clId="{15719916-9D53-4322-8C49-8F720E478249}" dt="2024-09-05T14:36:21.597" v="1160" actId="478"/>
          <ac:spMkLst>
            <pc:docMk/>
            <pc:sldMk cId="3917619153" sldId="291"/>
            <ac:spMk id="5" creationId="{C8A5AB26-ED69-C202-1AFB-A4A19E16DC1E}"/>
          </ac:spMkLst>
        </pc:spChg>
        <pc:spChg chg="mod">
          <ac:chgData name="Nilesh S" userId="3416c038c4e59924" providerId="LiveId" clId="{15719916-9D53-4322-8C49-8F720E478249}" dt="2024-09-05T14:37:40.603" v="1195" actId="20577"/>
          <ac:spMkLst>
            <pc:docMk/>
            <pc:sldMk cId="3917619153" sldId="291"/>
            <ac:spMk id="6" creationId="{90E7501D-AFD6-532D-4983-B700A3729010}"/>
          </ac:spMkLst>
        </pc:spChg>
        <pc:spChg chg="del">
          <ac:chgData name="Nilesh S" userId="3416c038c4e59924" providerId="LiveId" clId="{15719916-9D53-4322-8C49-8F720E478249}" dt="2024-09-05T14:37:43.976" v="1196" actId="478"/>
          <ac:spMkLst>
            <pc:docMk/>
            <pc:sldMk cId="3917619153" sldId="291"/>
            <ac:spMk id="8" creationId="{CEE43B57-52A2-C8A5-CFEA-59973049F942}"/>
          </ac:spMkLst>
        </pc:spChg>
        <pc:spChg chg="mod">
          <ac:chgData name="Nilesh S" userId="3416c038c4e59924" providerId="LiveId" clId="{15719916-9D53-4322-8C49-8F720E478249}" dt="2024-09-05T14:40:12.732" v="1215" actId="20577"/>
          <ac:spMkLst>
            <pc:docMk/>
            <pc:sldMk cId="3917619153" sldId="291"/>
            <ac:spMk id="9" creationId="{0FC79EE2-13B4-9938-BB00-D56D9EFAB1F1}"/>
          </ac:spMkLst>
        </pc:spChg>
        <pc:spChg chg="add del mod">
          <ac:chgData name="Nilesh S" userId="3416c038c4e59924" providerId="LiveId" clId="{15719916-9D53-4322-8C49-8F720E478249}" dt="2024-09-05T14:37:25.223" v="1172" actId="22"/>
          <ac:spMkLst>
            <pc:docMk/>
            <pc:sldMk cId="3917619153" sldId="291"/>
            <ac:spMk id="10" creationId="{DC2CC671-6B3E-48D0-22B3-4758B1AA9729}"/>
          </ac:spMkLst>
        </pc:spChg>
        <pc:spChg chg="del">
          <ac:chgData name="Nilesh S" userId="3416c038c4e59924" providerId="LiveId" clId="{15719916-9D53-4322-8C49-8F720E478249}" dt="2024-09-05T14:42:33.341" v="1234" actId="478"/>
          <ac:spMkLst>
            <pc:docMk/>
            <pc:sldMk cId="3917619153" sldId="291"/>
            <ac:spMk id="11" creationId="{2CF4A809-29D8-165B-1C85-5FB69DA2EC4A}"/>
          </ac:spMkLst>
        </pc:spChg>
        <pc:spChg chg="mod">
          <ac:chgData name="Nilesh S" userId="3416c038c4e59924" providerId="LiveId" clId="{15719916-9D53-4322-8C49-8F720E478249}" dt="2024-09-05T14:42:46.732" v="1259" actId="20577"/>
          <ac:spMkLst>
            <pc:docMk/>
            <pc:sldMk cId="3917619153" sldId="291"/>
            <ac:spMk id="12" creationId="{0CFF9AF6-AF49-721D-74F3-02EE285F9B77}"/>
          </ac:spMkLst>
        </pc:spChg>
        <pc:spChg chg="del">
          <ac:chgData name="Nilesh S" userId="3416c038c4e59924" providerId="LiveId" clId="{15719916-9D53-4322-8C49-8F720E478249}" dt="2024-09-05T14:42:51.541" v="1260" actId="478"/>
          <ac:spMkLst>
            <pc:docMk/>
            <pc:sldMk cId="3917619153" sldId="291"/>
            <ac:spMk id="14" creationId="{0F53377A-8252-E7D8-7D40-4C89B9255A32}"/>
          </ac:spMkLst>
        </pc:spChg>
        <pc:spChg chg="add del mod">
          <ac:chgData name="Nilesh S" userId="3416c038c4e59924" providerId="LiveId" clId="{15719916-9D53-4322-8C49-8F720E478249}" dt="2024-09-05T14:40:15.070" v="1216" actId="22"/>
          <ac:spMkLst>
            <pc:docMk/>
            <pc:sldMk cId="3917619153" sldId="291"/>
            <ac:spMk id="15" creationId="{D46BA729-D931-BB60-01C7-A54C8E3320C4}"/>
          </ac:spMkLst>
        </pc:spChg>
        <pc:spChg chg="add del mod">
          <ac:chgData name="Nilesh S" userId="3416c038c4e59924" providerId="LiveId" clId="{15719916-9D53-4322-8C49-8F720E478249}" dt="2024-09-05T14:41:44.613" v="1225" actId="22"/>
          <ac:spMkLst>
            <pc:docMk/>
            <pc:sldMk cId="3917619153" sldId="291"/>
            <ac:spMk id="17" creationId="{0D43B9F0-107F-A4BF-6FF1-78E89E1D1C2A}"/>
          </ac:spMkLst>
        </pc:spChg>
        <pc:spChg chg="add del mod">
          <ac:chgData name="Nilesh S" userId="3416c038c4e59924" providerId="LiveId" clId="{15719916-9D53-4322-8C49-8F720E478249}" dt="2024-09-05T14:46:37.790" v="1340" actId="22"/>
          <ac:spMkLst>
            <pc:docMk/>
            <pc:sldMk cId="3917619153" sldId="291"/>
            <ac:spMk id="19" creationId="{D85DC136-0EB0-EB25-06F0-F988B6577438}"/>
          </ac:spMkLst>
        </pc:spChg>
        <pc:spChg chg="add del mod">
          <ac:chgData name="Nilesh S" userId="3416c038c4e59924" providerId="LiveId" clId="{15719916-9D53-4322-8C49-8F720E478249}" dt="2024-09-05T14:45:45.042" v="1316" actId="22"/>
          <ac:spMkLst>
            <pc:docMk/>
            <pc:sldMk cId="3917619153" sldId="291"/>
            <ac:spMk id="21" creationId="{4BAA6C79-1108-7740-5557-4617798B2F31}"/>
          </ac:spMkLst>
        </pc:spChg>
        <pc:spChg chg="mod">
          <ac:chgData name="Nilesh S" userId="3416c038c4e59924" providerId="LiveId" clId="{15719916-9D53-4322-8C49-8F720E478249}" dt="2024-09-05T14:33:15.864" v="1141" actId="1076"/>
          <ac:spMkLst>
            <pc:docMk/>
            <pc:sldMk cId="3917619153" sldId="291"/>
            <ac:spMk id="23" creationId="{B27FB49D-70BC-8BD7-DD62-C2868B0C2313}"/>
          </ac:spMkLst>
        </pc:spChg>
        <pc:spChg chg="add del mod">
          <ac:chgData name="Nilesh S" userId="3416c038c4e59924" providerId="LiveId" clId="{15719916-9D53-4322-8C49-8F720E478249}" dt="2024-09-05T14:44:46.852" v="1290" actId="22"/>
          <ac:spMkLst>
            <pc:docMk/>
            <pc:sldMk cId="3917619153" sldId="291"/>
            <ac:spMk id="24" creationId="{FCA7EDAE-DAC9-B151-A422-A58D26D0EE6F}"/>
          </ac:spMkLst>
        </pc:spChg>
        <pc:spChg chg="add del mod">
          <ac:chgData name="Nilesh S" userId="3416c038c4e59924" providerId="LiveId" clId="{15719916-9D53-4322-8C49-8F720E478249}" dt="2024-09-05T14:43:57.893" v="1262" actId="22"/>
          <ac:spMkLst>
            <pc:docMk/>
            <pc:sldMk cId="3917619153" sldId="291"/>
            <ac:spMk id="26" creationId="{97AE4E36-16A0-A64C-315F-1752F20DE48D}"/>
          </ac:spMkLst>
        </pc:spChg>
        <pc:spChg chg="add del mod">
          <ac:chgData name="Nilesh S" userId="3416c038c4e59924" providerId="LiveId" clId="{15719916-9D53-4322-8C49-8F720E478249}" dt="2024-09-05T14:37:45.960" v="1197" actId="478"/>
          <ac:spMkLst>
            <pc:docMk/>
            <pc:sldMk cId="3917619153" sldId="291"/>
            <ac:spMk id="34" creationId="{2B59CCBA-56D1-4B1B-E3A2-AE8D9FC4BF6F}"/>
          </ac:spMkLst>
        </pc:spChg>
        <pc:spChg chg="add del mod">
          <ac:chgData name="Nilesh S" userId="3416c038c4e59924" providerId="LiveId" clId="{15719916-9D53-4322-8C49-8F720E478249}" dt="2024-09-05T14:40:33.076" v="1221" actId="22"/>
          <ac:spMkLst>
            <pc:docMk/>
            <pc:sldMk cId="3917619153" sldId="291"/>
            <ac:spMk id="38" creationId="{478433FB-DD40-5AD8-3258-EFA81EC79375}"/>
          </ac:spMkLst>
        </pc:spChg>
        <pc:spChg chg="add del mod">
          <ac:chgData name="Nilesh S" userId="3416c038c4e59924" providerId="LiveId" clId="{15719916-9D53-4322-8C49-8F720E478249}" dt="2024-09-05T14:42:21.288" v="1229" actId="22"/>
          <ac:spMkLst>
            <pc:docMk/>
            <pc:sldMk cId="3917619153" sldId="291"/>
            <ac:spMk id="44" creationId="{DDC7EFE3-B1AB-0B40-973B-B0E48DC751C5}"/>
          </ac:spMkLst>
        </pc:spChg>
        <pc:spChg chg="add del mod">
          <ac:chgData name="Nilesh S" userId="3416c038c4e59924" providerId="LiveId" clId="{15719916-9D53-4322-8C49-8F720E478249}" dt="2024-09-05T14:42:35.944" v="1235" actId="478"/>
          <ac:spMkLst>
            <pc:docMk/>
            <pc:sldMk cId="3917619153" sldId="291"/>
            <ac:spMk id="48" creationId="{0DFA8B0F-1AE1-B471-45E1-B31ED21704AC}"/>
          </ac:spMkLst>
        </pc:spChg>
        <pc:spChg chg="add del mod">
          <ac:chgData name="Nilesh S" userId="3416c038c4e59924" providerId="LiveId" clId="{15719916-9D53-4322-8C49-8F720E478249}" dt="2024-09-05T14:42:53.344" v="1261" actId="478"/>
          <ac:spMkLst>
            <pc:docMk/>
            <pc:sldMk cId="3917619153" sldId="291"/>
            <ac:spMk id="50" creationId="{BB8CB192-1E41-7207-97EE-FD7BE0C46D05}"/>
          </ac:spMkLst>
        </pc:spChg>
        <pc:spChg chg="add del mod">
          <ac:chgData name="Nilesh S" userId="3416c038c4e59924" providerId="LiveId" clId="{15719916-9D53-4322-8C49-8F720E478249}" dt="2024-09-05T14:44:21.573" v="1287" actId="478"/>
          <ac:spMkLst>
            <pc:docMk/>
            <pc:sldMk cId="3917619153" sldId="291"/>
            <ac:spMk id="54" creationId="{BE2A0BB7-7C9F-DECA-BFA6-2A8C8AA1466A}"/>
          </ac:spMkLst>
        </pc:spChg>
        <pc:spChg chg="add del mod">
          <ac:chgData name="Nilesh S" userId="3416c038c4e59924" providerId="LiveId" clId="{15719916-9D53-4322-8C49-8F720E478249}" dt="2024-09-05T14:45:10.873" v="1315" actId="478"/>
          <ac:spMkLst>
            <pc:docMk/>
            <pc:sldMk cId="3917619153" sldId="291"/>
            <ac:spMk id="58" creationId="{669AF17E-EEE1-6714-9A5C-625948ACA5B2}"/>
          </ac:spMkLst>
        </pc:spChg>
        <pc:spChg chg="add del mod">
          <ac:chgData name="Nilesh S" userId="3416c038c4e59924" providerId="LiveId" clId="{15719916-9D53-4322-8C49-8F720E478249}" dt="2024-09-05T14:46:06.599" v="1339" actId="478"/>
          <ac:spMkLst>
            <pc:docMk/>
            <pc:sldMk cId="3917619153" sldId="291"/>
            <ac:spMk id="62" creationId="{31C34181-2616-ADC8-D254-FBC5613E258C}"/>
          </ac:spMkLst>
        </pc:spChg>
        <pc:spChg chg="add del mod">
          <ac:chgData name="Nilesh S" userId="3416c038c4e59924" providerId="LiveId" clId="{15719916-9D53-4322-8C49-8F720E478249}" dt="2024-09-05T14:46:54.108" v="1344" actId="22"/>
          <ac:spMkLst>
            <pc:docMk/>
            <pc:sldMk cId="3917619153" sldId="291"/>
            <ac:spMk id="194" creationId="{581AC083-C838-4555-2224-01418A681337}"/>
          </ac:spMkLst>
        </pc:spChg>
        <pc:spChg chg="add del mod">
          <ac:chgData name="Nilesh S" userId="3416c038c4e59924" providerId="LiveId" clId="{15719916-9D53-4322-8C49-8F720E478249}" dt="2024-09-05T14:47:17.769" v="1349" actId="22"/>
          <ac:spMkLst>
            <pc:docMk/>
            <pc:sldMk cId="3917619153" sldId="291"/>
            <ac:spMk id="198" creationId="{9B28E797-B844-0BE5-E903-5A62BC433B7D}"/>
          </ac:spMkLst>
        </pc:spChg>
        <pc:spChg chg="add del mod">
          <ac:chgData name="Nilesh S" userId="3416c038c4e59924" providerId="LiveId" clId="{15719916-9D53-4322-8C49-8F720E478249}" dt="2024-09-05T14:47:50.272" v="1385" actId="478"/>
          <ac:spMkLst>
            <pc:docMk/>
            <pc:sldMk cId="3917619153" sldId="291"/>
            <ac:spMk id="202" creationId="{A5664E6D-1ECD-EFF5-A50E-E2A692A497B5}"/>
          </ac:spMkLst>
        </pc:spChg>
        <pc:spChg chg="mod">
          <ac:chgData name="Nilesh S" userId="3416c038c4e59924" providerId="LiveId" clId="{15719916-9D53-4322-8C49-8F720E478249}" dt="2024-09-05T14:44:16.877" v="1285" actId="20577"/>
          <ac:spMkLst>
            <pc:docMk/>
            <pc:sldMk cId="3917619153" sldId="291"/>
            <ac:spMk id="323" creationId="{28756545-823F-035D-0934-48A102E49943}"/>
          </ac:spMkLst>
        </pc:spChg>
        <pc:spChg chg="del">
          <ac:chgData name="Nilesh S" userId="3416c038c4e59924" providerId="LiveId" clId="{15719916-9D53-4322-8C49-8F720E478249}" dt="2024-09-05T14:44:19.086" v="1286" actId="478"/>
          <ac:spMkLst>
            <pc:docMk/>
            <pc:sldMk cId="3917619153" sldId="291"/>
            <ac:spMk id="324" creationId="{5C23C395-72C7-9AAD-CA66-FC364BDAA6B8}"/>
          </ac:spMkLst>
        </pc:spChg>
        <pc:spChg chg="mod">
          <ac:chgData name="Nilesh S" userId="3416c038c4e59924" providerId="LiveId" clId="{15719916-9D53-4322-8C49-8F720E478249}" dt="2024-09-05T14:45:06.473" v="1313" actId="20577"/>
          <ac:spMkLst>
            <pc:docMk/>
            <pc:sldMk cId="3917619153" sldId="291"/>
            <ac:spMk id="325" creationId="{938EC959-8EA8-72BA-A2FC-4CFB6C761486}"/>
          </ac:spMkLst>
        </pc:spChg>
        <pc:spChg chg="del">
          <ac:chgData name="Nilesh S" userId="3416c038c4e59924" providerId="LiveId" clId="{15719916-9D53-4322-8C49-8F720E478249}" dt="2024-09-05T14:45:09.181" v="1314" actId="478"/>
          <ac:spMkLst>
            <pc:docMk/>
            <pc:sldMk cId="3917619153" sldId="291"/>
            <ac:spMk id="327" creationId="{500DEF8D-C103-DB4D-1420-3A28BFAAE8B3}"/>
          </ac:spMkLst>
        </pc:spChg>
        <pc:spChg chg="mod">
          <ac:chgData name="Nilesh S" userId="3416c038c4e59924" providerId="LiveId" clId="{15719916-9D53-4322-8C49-8F720E478249}" dt="2024-09-05T14:46:01.850" v="1337" actId="20577"/>
          <ac:spMkLst>
            <pc:docMk/>
            <pc:sldMk cId="3917619153" sldId="291"/>
            <ac:spMk id="328" creationId="{82DE6FF9-B388-0D40-E87F-5CBD97C0FF67}"/>
          </ac:spMkLst>
        </pc:spChg>
        <pc:spChg chg="del">
          <ac:chgData name="Nilesh S" userId="3416c038c4e59924" providerId="LiveId" clId="{15719916-9D53-4322-8C49-8F720E478249}" dt="2024-09-05T14:46:05.174" v="1338" actId="478"/>
          <ac:spMkLst>
            <pc:docMk/>
            <pc:sldMk cId="3917619153" sldId="291"/>
            <ac:spMk id="330" creationId="{EB82051E-4C69-AF6D-14D6-9A22F2CE004A}"/>
          </ac:spMkLst>
        </pc:spChg>
        <pc:spChg chg="mod">
          <ac:chgData name="Nilesh S" userId="3416c038c4e59924" providerId="LiveId" clId="{15719916-9D53-4322-8C49-8F720E478249}" dt="2024-09-05T14:47:53.509" v="1388" actId="20577"/>
          <ac:spMkLst>
            <pc:docMk/>
            <pc:sldMk cId="3917619153" sldId="291"/>
            <ac:spMk id="331" creationId="{DCC1D5BB-B381-4435-8D73-3160876452E3}"/>
          </ac:spMkLst>
        </pc:spChg>
        <pc:spChg chg="del">
          <ac:chgData name="Nilesh S" userId="3416c038c4e59924" providerId="LiveId" clId="{15719916-9D53-4322-8C49-8F720E478249}" dt="2024-09-05T14:47:47.639" v="1383" actId="478"/>
          <ac:spMkLst>
            <pc:docMk/>
            <pc:sldMk cId="3917619153" sldId="291"/>
            <ac:spMk id="333" creationId="{84C24B64-3EF0-852B-E805-FDCC0186A436}"/>
          </ac:spMkLst>
        </pc:spChg>
        <pc:picChg chg="add mod ord modCrop">
          <ac:chgData name="Nilesh S" userId="3416c038c4e59924" providerId="LiveId" clId="{15719916-9D53-4322-8C49-8F720E478249}" dt="2024-09-05T14:36:03.686" v="1157" actId="1076"/>
          <ac:picMkLst>
            <pc:docMk/>
            <pc:sldMk cId="3917619153" sldId="291"/>
            <ac:picMk id="28" creationId="{09D62E5C-FA3A-9468-ACC2-98D19E08B6F8}"/>
          </ac:picMkLst>
        </pc:picChg>
        <pc:picChg chg="add del mod">
          <ac:chgData name="Nilesh S" userId="3416c038c4e59924" providerId="LiveId" clId="{15719916-9D53-4322-8C49-8F720E478249}" dt="2024-09-05T14:37:22.176" v="1171" actId="478"/>
          <ac:picMkLst>
            <pc:docMk/>
            <pc:sldMk cId="3917619153" sldId="291"/>
            <ac:picMk id="30" creationId="{C0FFD136-E2BA-1F2E-74CD-33711FECA7AD}"/>
          </ac:picMkLst>
        </pc:picChg>
        <pc:picChg chg="add mod ord modCrop">
          <ac:chgData name="Nilesh S" userId="3416c038c4e59924" providerId="LiveId" clId="{15719916-9D53-4322-8C49-8F720E478249}" dt="2024-09-05T14:37:32.983" v="1176" actId="18131"/>
          <ac:picMkLst>
            <pc:docMk/>
            <pc:sldMk cId="3917619153" sldId="291"/>
            <ac:picMk id="32" creationId="{900F5AC6-7B20-5660-B849-7C7492EF1826}"/>
          </ac:picMkLst>
        </pc:picChg>
        <pc:picChg chg="add del mod ord">
          <ac:chgData name="Nilesh S" userId="3416c038c4e59924" providerId="LiveId" clId="{15719916-9D53-4322-8C49-8F720E478249}" dt="2024-09-05T14:40:22.139" v="1220" actId="478"/>
          <ac:picMkLst>
            <pc:docMk/>
            <pc:sldMk cId="3917619153" sldId="291"/>
            <ac:picMk id="36" creationId="{FC087EBC-0FD9-3664-E0D8-D4ED42E1DE02}"/>
          </ac:picMkLst>
        </pc:picChg>
        <pc:picChg chg="add mod ord modCrop">
          <ac:chgData name="Nilesh S" userId="3416c038c4e59924" providerId="LiveId" clId="{15719916-9D53-4322-8C49-8F720E478249}" dt="2024-09-05T14:40:41.914" v="1224" actId="18131"/>
          <ac:picMkLst>
            <pc:docMk/>
            <pc:sldMk cId="3917619153" sldId="291"/>
            <ac:picMk id="40" creationId="{762F30BE-C48D-B26B-634D-B5ABECE9EBF0}"/>
          </ac:picMkLst>
        </pc:picChg>
        <pc:picChg chg="add del mod ord">
          <ac:chgData name="Nilesh S" userId="3416c038c4e59924" providerId="LiveId" clId="{15719916-9D53-4322-8C49-8F720E478249}" dt="2024-09-05T14:41:48.236" v="1228" actId="478"/>
          <ac:picMkLst>
            <pc:docMk/>
            <pc:sldMk cId="3917619153" sldId="291"/>
            <ac:picMk id="42" creationId="{320B6EFE-33CE-C22C-0D57-92F7B62A89C2}"/>
          </ac:picMkLst>
        </pc:picChg>
        <pc:picChg chg="add mod ord modCrop">
          <ac:chgData name="Nilesh S" userId="3416c038c4e59924" providerId="LiveId" clId="{15719916-9D53-4322-8C49-8F720E478249}" dt="2024-09-05T14:42:30.985" v="1233" actId="18131"/>
          <ac:picMkLst>
            <pc:docMk/>
            <pc:sldMk cId="3917619153" sldId="291"/>
            <ac:picMk id="46" creationId="{0F37F7D2-9663-ED5B-D756-AABB09735DC1}"/>
          </ac:picMkLst>
        </pc:picChg>
        <pc:picChg chg="add mod ord modCrop">
          <ac:chgData name="Nilesh S" userId="3416c038c4e59924" providerId="LiveId" clId="{15719916-9D53-4322-8C49-8F720E478249}" dt="2024-09-05T14:44:26.055" v="1289" actId="1076"/>
          <ac:picMkLst>
            <pc:docMk/>
            <pc:sldMk cId="3917619153" sldId="291"/>
            <ac:picMk id="52" creationId="{777CACC2-6E47-C677-D61F-09DBD2593C72}"/>
          </ac:picMkLst>
        </pc:picChg>
        <pc:picChg chg="add mod ord modCrop">
          <ac:chgData name="Nilesh S" userId="3416c038c4e59924" providerId="LiveId" clId="{15719916-9D53-4322-8C49-8F720E478249}" dt="2024-09-05T14:45:00.290" v="1296" actId="18131"/>
          <ac:picMkLst>
            <pc:docMk/>
            <pc:sldMk cId="3917619153" sldId="291"/>
            <ac:picMk id="56" creationId="{9B7B996B-7C19-05A5-BC41-A565BC56D433}"/>
          </ac:picMkLst>
        </pc:picChg>
        <pc:picChg chg="add mod ord modCrop">
          <ac:chgData name="Nilesh S" userId="3416c038c4e59924" providerId="LiveId" clId="{15719916-9D53-4322-8C49-8F720E478249}" dt="2024-09-05T14:45:54.650" v="1320" actId="18131"/>
          <ac:picMkLst>
            <pc:docMk/>
            <pc:sldMk cId="3917619153" sldId="291"/>
            <ac:picMk id="60" creationId="{2D5DDF3E-2BFD-E5C2-D74A-A38E09661B84}"/>
          </ac:picMkLst>
        </pc:picChg>
        <pc:picChg chg="add del mod ord">
          <ac:chgData name="Nilesh S" userId="3416c038c4e59924" providerId="LiveId" clId="{15719916-9D53-4322-8C49-8F720E478249}" dt="2024-09-05T14:46:40.755" v="1343" actId="478"/>
          <ac:picMkLst>
            <pc:docMk/>
            <pc:sldMk cId="3917619153" sldId="291"/>
            <ac:picMk id="192" creationId="{47C35DF4-B693-DAE5-4D9B-44671F987A6A}"/>
          </ac:picMkLst>
        </pc:picChg>
        <pc:picChg chg="add del mod ord">
          <ac:chgData name="Nilesh S" userId="3416c038c4e59924" providerId="LiveId" clId="{15719916-9D53-4322-8C49-8F720E478249}" dt="2024-09-05T14:47:00.528" v="1348" actId="478"/>
          <ac:picMkLst>
            <pc:docMk/>
            <pc:sldMk cId="3917619153" sldId="291"/>
            <ac:picMk id="196" creationId="{245D9902-6C37-1338-CC25-1F1921F3BDCF}"/>
          </ac:picMkLst>
        </pc:picChg>
        <pc:picChg chg="add mod ord">
          <ac:chgData name="Nilesh S" userId="3416c038c4e59924" providerId="LiveId" clId="{15719916-9D53-4322-8C49-8F720E478249}" dt="2024-09-05T14:47:32.123" v="1356" actId="1076"/>
          <ac:picMkLst>
            <pc:docMk/>
            <pc:sldMk cId="3917619153" sldId="291"/>
            <ac:picMk id="200" creationId="{F53E7947-442E-6912-A26B-AA1D0859D8DA}"/>
          </ac:picMkLst>
        </pc:picChg>
        <pc:picChg chg="del">
          <ac:chgData name="Nilesh S" userId="3416c038c4e59924" providerId="LiveId" clId="{15719916-9D53-4322-8C49-8F720E478249}" dt="2024-09-05T14:32:16.746" v="1088" actId="478"/>
          <ac:picMkLst>
            <pc:docMk/>
            <pc:sldMk cId="3917619153" sldId="291"/>
            <ac:picMk id="229" creationId="{F17BF659-AC09-538B-EFB6-62620083F86F}"/>
          </ac:picMkLst>
        </pc:picChg>
        <pc:picChg chg="del">
          <ac:chgData name="Nilesh S" userId="3416c038c4e59924" providerId="LiveId" clId="{15719916-9D53-4322-8C49-8F720E478249}" dt="2024-09-05T14:32:17.339" v="1089" actId="478"/>
          <ac:picMkLst>
            <pc:docMk/>
            <pc:sldMk cId="3917619153" sldId="291"/>
            <ac:picMk id="336" creationId="{E7C6B168-D6C2-90B1-8B10-94E65934172F}"/>
          </ac:picMkLst>
        </pc:picChg>
        <pc:picChg chg="del">
          <ac:chgData name="Nilesh S" userId="3416c038c4e59924" providerId="LiveId" clId="{15719916-9D53-4322-8C49-8F720E478249}" dt="2024-09-05T14:32:17.879" v="1090" actId="478"/>
          <ac:picMkLst>
            <pc:docMk/>
            <pc:sldMk cId="3917619153" sldId="291"/>
            <ac:picMk id="338" creationId="{06D8EFA6-6D41-5FE9-E3D5-84A22505AE1B}"/>
          </ac:picMkLst>
        </pc:picChg>
        <pc:picChg chg="del">
          <ac:chgData name="Nilesh S" userId="3416c038c4e59924" providerId="LiveId" clId="{15719916-9D53-4322-8C49-8F720E478249}" dt="2024-09-05T14:32:18.473" v="1091" actId="478"/>
          <ac:picMkLst>
            <pc:docMk/>
            <pc:sldMk cId="3917619153" sldId="291"/>
            <ac:picMk id="340" creationId="{365F6FE8-1655-32EB-F3E9-AA1F3D4C917C}"/>
          </ac:picMkLst>
        </pc:picChg>
        <pc:picChg chg="del">
          <ac:chgData name="Nilesh S" userId="3416c038c4e59924" providerId="LiveId" clId="{15719916-9D53-4322-8C49-8F720E478249}" dt="2024-09-05T14:32:20.471" v="1095" actId="478"/>
          <ac:picMkLst>
            <pc:docMk/>
            <pc:sldMk cId="3917619153" sldId="291"/>
            <ac:picMk id="342" creationId="{0039E2BA-E10D-D9B6-AA32-18A411B2CFD7}"/>
          </ac:picMkLst>
        </pc:picChg>
        <pc:picChg chg="del">
          <ac:chgData name="Nilesh S" userId="3416c038c4e59924" providerId="LiveId" clId="{15719916-9D53-4322-8C49-8F720E478249}" dt="2024-09-05T14:32:19.976" v="1094" actId="478"/>
          <ac:picMkLst>
            <pc:docMk/>
            <pc:sldMk cId="3917619153" sldId="291"/>
            <ac:picMk id="344" creationId="{F1B8795F-38AC-872A-8BC6-9948A9A64787}"/>
          </ac:picMkLst>
        </pc:picChg>
        <pc:picChg chg="del">
          <ac:chgData name="Nilesh S" userId="3416c038c4e59924" providerId="LiveId" clId="{15719916-9D53-4322-8C49-8F720E478249}" dt="2024-09-05T14:32:19.530" v="1093" actId="478"/>
          <ac:picMkLst>
            <pc:docMk/>
            <pc:sldMk cId="3917619153" sldId="291"/>
            <ac:picMk id="346" creationId="{7507AD5B-D894-EFA6-D9FA-B4C01FC2A57C}"/>
          </ac:picMkLst>
        </pc:picChg>
        <pc:picChg chg="del">
          <ac:chgData name="Nilesh S" userId="3416c038c4e59924" providerId="LiveId" clId="{15719916-9D53-4322-8C49-8F720E478249}" dt="2024-09-05T14:32:19.105" v="1092" actId="478"/>
          <ac:picMkLst>
            <pc:docMk/>
            <pc:sldMk cId="3917619153" sldId="291"/>
            <ac:picMk id="348" creationId="{C962E309-48C6-BE9F-787D-003B75D3E523}"/>
          </ac:picMkLst>
        </pc:picChg>
      </pc:sldChg>
      <pc:sldChg chg="addSp modSp mod ord">
        <pc:chgData name="Nilesh S" userId="3416c038c4e59924" providerId="LiveId" clId="{15719916-9D53-4322-8C49-8F720E478249}" dt="2024-09-09T12:46:01.805" v="2373" actId="20577"/>
        <pc:sldMkLst>
          <pc:docMk/>
          <pc:sldMk cId="1646725871" sldId="292"/>
        </pc:sldMkLst>
        <pc:spChg chg="mod">
          <ac:chgData name="Nilesh S" userId="3416c038c4e59924" providerId="LiveId" clId="{15719916-9D53-4322-8C49-8F720E478249}" dt="2024-09-05T15:38:22.500" v="1962" actId="20577"/>
          <ac:spMkLst>
            <pc:docMk/>
            <pc:sldMk cId="1646725871" sldId="292"/>
            <ac:spMk id="2" creationId="{D1EDB732-6FD3-D0DA-92AF-1D7A68E3A3EE}"/>
          </ac:spMkLst>
        </pc:spChg>
        <pc:spChg chg="mod">
          <ac:chgData name="Nilesh S" userId="3416c038c4e59924" providerId="LiveId" clId="{15719916-9D53-4322-8C49-8F720E478249}" dt="2024-09-09T12:46:01.805" v="2373" actId="20577"/>
          <ac:spMkLst>
            <pc:docMk/>
            <pc:sldMk cId="1646725871" sldId="292"/>
            <ac:spMk id="13" creationId="{986D0EB4-87A1-9926-18A9-F1A65DC20A57}"/>
          </ac:spMkLst>
        </pc:spChg>
        <pc:spChg chg="mod">
          <ac:chgData name="Nilesh S" userId="3416c038c4e59924" providerId="LiveId" clId="{15719916-9D53-4322-8C49-8F720E478249}" dt="2024-09-05T15:39:23.706" v="2000" actId="20577"/>
          <ac:spMkLst>
            <pc:docMk/>
            <pc:sldMk cId="1646725871" sldId="292"/>
            <ac:spMk id="15" creationId="{E309F894-D6ED-3B69-812A-EDD9C07D6D35}"/>
          </ac:spMkLst>
        </pc:spChg>
        <pc:spChg chg="mod">
          <ac:chgData name="Nilesh S" userId="3416c038c4e59924" providerId="LiveId" clId="{15719916-9D53-4322-8C49-8F720E478249}" dt="2024-09-05T15:39:16.903" v="1983" actId="20577"/>
          <ac:spMkLst>
            <pc:docMk/>
            <pc:sldMk cId="1646725871" sldId="292"/>
            <ac:spMk id="20" creationId="{77B26A88-F289-88EA-E384-570C7CF8B589}"/>
          </ac:spMkLst>
        </pc:spChg>
        <pc:spChg chg="mod">
          <ac:chgData name="Nilesh S" userId="3416c038c4e59924" providerId="LiveId" clId="{15719916-9D53-4322-8C49-8F720E478249}" dt="2024-09-05T15:40:15.036" v="2011" actId="20577"/>
          <ac:spMkLst>
            <pc:docMk/>
            <pc:sldMk cId="1646725871" sldId="292"/>
            <ac:spMk id="21" creationId="{4A6AD7D6-3293-B4C1-4263-E02BE31B4FF8}"/>
          </ac:spMkLst>
        </pc:spChg>
        <pc:picChg chg="add mod">
          <ac:chgData name="Nilesh S" userId="3416c038c4e59924" providerId="LiveId" clId="{15719916-9D53-4322-8C49-8F720E478249}" dt="2024-09-05T15:53:19.114" v="2220" actId="14100"/>
          <ac:picMkLst>
            <pc:docMk/>
            <pc:sldMk cId="1646725871" sldId="292"/>
            <ac:picMk id="3" creationId="{994FF4FE-8616-366D-A938-55434A7AD3CE}"/>
          </ac:picMkLst>
        </pc:picChg>
      </pc:sldChg>
      <pc:sldChg chg="addSp delSp modSp mod ord">
        <pc:chgData name="Nilesh S" userId="3416c038c4e59924" providerId="LiveId" clId="{15719916-9D53-4322-8C49-8F720E478249}" dt="2024-09-05T14:21:23.740" v="783"/>
        <pc:sldMkLst>
          <pc:docMk/>
          <pc:sldMk cId="3095245344" sldId="293"/>
        </pc:sldMkLst>
        <pc:spChg chg="mod">
          <ac:chgData name="Nilesh S" userId="3416c038c4e59924" providerId="LiveId" clId="{15719916-9D53-4322-8C49-8F720E478249}" dt="2024-09-04T15:10:30.090" v="510" actId="20577"/>
          <ac:spMkLst>
            <pc:docMk/>
            <pc:sldMk cId="3095245344" sldId="293"/>
            <ac:spMk id="2" creationId="{D550CAC6-3968-4D63-A855-09547BB06588}"/>
          </ac:spMkLst>
        </pc:spChg>
        <pc:spChg chg="mod">
          <ac:chgData name="Nilesh S" userId="3416c038c4e59924" providerId="LiveId" clId="{15719916-9D53-4322-8C49-8F720E478249}" dt="2024-09-04T15:10:45.023" v="519" actId="6549"/>
          <ac:spMkLst>
            <pc:docMk/>
            <pc:sldMk cId="3095245344" sldId="293"/>
            <ac:spMk id="3" creationId="{2629AC71-9ED4-FA59-D386-5BD9C585DC67}"/>
          </ac:spMkLst>
        </pc:spChg>
        <pc:spChg chg="mod">
          <ac:chgData name="Nilesh S" userId="3416c038c4e59924" providerId="LiveId" clId="{15719916-9D53-4322-8C49-8F720E478249}" dt="2024-09-05T14:16:19.404" v="591" actId="1076"/>
          <ac:spMkLst>
            <pc:docMk/>
            <pc:sldMk cId="3095245344" sldId="293"/>
            <ac:spMk id="4" creationId="{1E2CADAC-D2BA-2781-21DF-E36A2D898FA9}"/>
          </ac:spMkLst>
        </pc:spChg>
        <pc:spChg chg="mod">
          <ac:chgData name="Nilesh S" userId="3416c038c4e59924" providerId="LiveId" clId="{15719916-9D53-4322-8C49-8F720E478249}" dt="2024-09-04T15:13:49.098" v="564" actId="12"/>
          <ac:spMkLst>
            <pc:docMk/>
            <pc:sldMk cId="3095245344" sldId="293"/>
            <ac:spMk id="5" creationId="{8E688B1D-28C5-C399-CA01-21BE7C5F1E51}"/>
          </ac:spMkLst>
        </pc:spChg>
        <pc:spChg chg="mod">
          <ac:chgData name="Nilesh S" userId="3416c038c4e59924" providerId="LiveId" clId="{15719916-9D53-4322-8C49-8F720E478249}" dt="2024-09-05T14:16:03.977" v="585" actId="1076"/>
          <ac:spMkLst>
            <pc:docMk/>
            <pc:sldMk cId="3095245344" sldId="293"/>
            <ac:spMk id="6" creationId="{9E3F0E5B-65CB-787C-C52A-2038EEA09817}"/>
          </ac:spMkLst>
        </pc:spChg>
        <pc:spChg chg="del mod">
          <ac:chgData name="Nilesh S" userId="3416c038c4e59924" providerId="LiveId" clId="{15719916-9D53-4322-8C49-8F720E478249}" dt="2024-09-04T15:13:32.613" v="561" actId="478"/>
          <ac:spMkLst>
            <pc:docMk/>
            <pc:sldMk cId="3095245344" sldId="293"/>
            <ac:spMk id="7" creationId="{0750929C-496C-419D-93BC-D4ABBE462EF5}"/>
          </ac:spMkLst>
        </pc:spChg>
        <pc:spChg chg="del mod">
          <ac:chgData name="Nilesh S" userId="3416c038c4e59924" providerId="LiveId" clId="{15719916-9D53-4322-8C49-8F720E478249}" dt="2024-09-04T15:13:16.759" v="556" actId="478"/>
          <ac:spMkLst>
            <pc:docMk/>
            <pc:sldMk cId="3095245344" sldId="293"/>
            <ac:spMk id="8" creationId="{ABC5E498-99B3-E3F4-A9B8-F11B4B9B0F27}"/>
          </ac:spMkLst>
        </pc:spChg>
        <pc:spChg chg="add del mod">
          <ac:chgData name="Nilesh S" userId="3416c038c4e59924" providerId="LiveId" clId="{15719916-9D53-4322-8C49-8F720E478249}" dt="2024-09-04T15:13:21.639" v="558" actId="478"/>
          <ac:spMkLst>
            <pc:docMk/>
            <pc:sldMk cId="3095245344" sldId="293"/>
            <ac:spMk id="10" creationId="{42E551E5-AA00-9388-AD67-4C2A02B3D29E}"/>
          </ac:spMkLst>
        </pc:spChg>
        <pc:spChg chg="add del mod">
          <ac:chgData name="Nilesh S" userId="3416c038c4e59924" providerId="LiveId" clId="{15719916-9D53-4322-8C49-8F720E478249}" dt="2024-09-04T15:13:35.847" v="562" actId="478"/>
          <ac:spMkLst>
            <pc:docMk/>
            <pc:sldMk cId="3095245344" sldId="293"/>
            <ac:spMk id="12" creationId="{D23E6236-D19D-83FD-6DF7-777A24CD5AA3}"/>
          </ac:spMkLst>
        </pc:spChg>
        <pc:spChg chg="mod">
          <ac:chgData name="Nilesh S" userId="3416c038c4e59924" providerId="LiveId" clId="{15719916-9D53-4322-8C49-8F720E478249}" dt="2024-09-05T14:21:23.740" v="783"/>
          <ac:spMkLst>
            <pc:docMk/>
            <pc:sldMk cId="3095245344" sldId="293"/>
            <ac:spMk id="31" creationId="{C2B4FE06-34C7-A80C-5DBE-4F5168C9EBDC}"/>
          </ac:spMkLst>
        </pc:spChg>
      </pc:sldChg>
      <pc:sldChg chg="addSp delSp modSp del mod">
        <pc:chgData name="Nilesh S" userId="3416c038c4e59924" providerId="LiveId" clId="{15719916-9D53-4322-8C49-8F720E478249}" dt="2024-09-05T16:09:21.013" v="2299" actId="47"/>
        <pc:sldMkLst>
          <pc:docMk/>
          <pc:sldMk cId="591722392" sldId="294"/>
        </pc:sldMkLst>
        <pc:spChg chg="add del mod">
          <ac:chgData name="Nilesh S" userId="3416c038c4e59924" providerId="LiveId" clId="{15719916-9D53-4322-8C49-8F720E478249}" dt="2024-09-05T16:09:13.664" v="2298" actId="478"/>
          <ac:spMkLst>
            <pc:docMk/>
            <pc:sldMk cId="591722392" sldId="294"/>
            <ac:spMk id="5" creationId="{2E195500-E630-00CC-D217-00B4F223353F}"/>
          </ac:spMkLst>
        </pc:spChg>
        <pc:picChg chg="del">
          <ac:chgData name="Nilesh S" userId="3416c038c4e59924" providerId="LiveId" clId="{15719916-9D53-4322-8C49-8F720E478249}" dt="2024-09-05T16:09:11.534" v="2297" actId="478"/>
          <ac:picMkLst>
            <pc:docMk/>
            <pc:sldMk cId="591722392" sldId="294"/>
            <ac:picMk id="12" creationId="{EDD0654D-0EEE-9D11-4D37-133C0B9A496D}"/>
          </ac:picMkLst>
        </pc:picChg>
      </pc:sldChg>
      <pc:sldChg chg="addSp delSp modSp mod">
        <pc:chgData name="Nilesh S" userId="3416c038c4e59924" providerId="LiveId" clId="{15719916-9D53-4322-8C49-8F720E478249}" dt="2024-09-09T12:50:07.908" v="2378" actId="20577"/>
        <pc:sldMkLst>
          <pc:docMk/>
          <pc:sldMk cId="2397583386" sldId="295"/>
        </pc:sldMkLst>
        <pc:spChg chg="add del mod">
          <ac:chgData name="Nilesh S" userId="3416c038c4e59924" providerId="LiveId" clId="{15719916-9D53-4322-8C49-8F720E478249}" dt="2024-09-05T14:55:53.963" v="1588" actId="478"/>
          <ac:spMkLst>
            <pc:docMk/>
            <pc:sldMk cId="2397583386" sldId="295"/>
            <ac:spMk id="3" creationId="{3DB7429E-E1CA-DE64-D48C-FD600127164F}"/>
          </ac:spMkLst>
        </pc:spChg>
        <pc:spChg chg="mod">
          <ac:chgData name="Nilesh S" userId="3416c038c4e59924" providerId="LiveId" clId="{15719916-9D53-4322-8C49-8F720E478249}" dt="2024-09-05T14:53:51.100" v="1436" actId="1076"/>
          <ac:spMkLst>
            <pc:docMk/>
            <pc:sldMk cId="2397583386" sldId="295"/>
            <ac:spMk id="24" creationId="{A4C5B759-93CB-5B5A-B1D2-2E3C42747C75}"/>
          </ac:spMkLst>
        </pc:spChg>
        <pc:spChg chg="mod">
          <ac:chgData name="Nilesh S" userId="3416c038c4e59924" providerId="LiveId" clId="{15719916-9D53-4322-8C49-8F720E478249}" dt="2024-09-09T12:50:07.908" v="2378" actId="20577"/>
          <ac:spMkLst>
            <pc:docMk/>
            <pc:sldMk cId="2397583386" sldId="295"/>
            <ac:spMk id="25" creationId="{518B68B6-5284-F036-E87F-9BC3A435A7B3}"/>
          </ac:spMkLst>
        </pc:spChg>
        <pc:picChg chg="del">
          <ac:chgData name="Nilesh S" userId="3416c038c4e59924" providerId="LiveId" clId="{15719916-9D53-4322-8C49-8F720E478249}" dt="2024-09-05T14:55:52.262" v="1587" actId="478"/>
          <ac:picMkLst>
            <pc:docMk/>
            <pc:sldMk cId="2397583386" sldId="295"/>
            <ac:picMk id="33" creationId="{1D963291-0332-DAB6-6090-6778FC7899BD}"/>
          </ac:picMkLst>
        </pc:picChg>
      </pc:sldChg>
      <pc:sldChg chg="addSp delSp modSp mod">
        <pc:chgData name="Nilesh S" userId="3416c038c4e59924" providerId="LiveId" clId="{15719916-9D53-4322-8C49-8F720E478249}" dt="2024-09-05T15:06:11.562" v="1838" actId="1076"/>
        <pc:sldMkLst>
          <pc:docMk/>
          <pc:sldMk cId="866533554" sldId="296"/>
        </pc:sldMkLst>
        <pc:spChg chg="mod">
          <ac:chgData name="Nilesh S" userId="3416c038c4e59924" providerId="LiveId" clId="{15719916-9D53-4322-8C49-8F720E478249}" dt="2024-09-05T15:06:11.562" v="1838" actId="1076"/>
          <ac:spMkLst>
            <pc:docMk/>
            <pc:sldMk cId="866533554" sldId="296"/>
            <ac:spMk id="2" creationId="{A2C579D0-D5BE-BC05-B3B3-05E97433F452}"/>
          </ac:spMkLst>
        </pc:spChg>
        <pc:spChg chg="add del mod">
          <ac:chgData name="Nilesh S" userId="3416c038c4e59924" providerId="LiveId" clId="{15719916-9D53-4322-8C49-8F720E478249}" dt="2024-09-05T15:02:06.622" v="1647" actId="478"/>
          <ac:spMkLst>
            <pc:docMk/>
            <pc:sldMk cId="866533554" sldId="296"/>
            <ac:spMk id="4" creationId="{0380CAC6-E135-DD9E-FB91-290C21F83CF5}"/>
          </ac:spMkLst>
        </pc:spChg>
        <pc:spChg chg="add del mod">
          <ac:chgData name="Nilesh S" userId="3416c038c4e59924" providerId="LiveId" clId="{15719916-9D53-4322-8C49-8F720E478249}" dt="2024-09-05T15:02:09.053" v="1649" actId="478"/>
          <ac:spMkLst>
            <pc:docMk/>
            <pc:sldMk cId="866533554" sldId="296"/>
            <ac:spMk id="6" creationId="{BDCE9FD2-9D5B-549A-F9DA-5730F76AFBBB}"/>
          </ac:spMkLst>
        </pc:spChg>
        <pc:spChg chg="mod">
          <ac:chgData name="Nilesh S" userId="3416c038c4e59924" providerId="LiveId" clId="{15719916-9D53-4322-8C49-8F720E478249}" dt="2024-09-05T15:02:58.804" v="1659" actId="14100"/>
          <ac:spMkLst>
            <pc:docMk/>
            <pc:sldMk cId="866533554" sldId="296"/>
            <ac:spMk id="8" creationId="{A166C0EF-C5A6-69F2-BCD5-6F3E10322961}"/>
          </ac:spMkLst>
        </pc:spChg>
        <pc:spChg chg="mod">
          <ac:chgData name="Nilesh S" userId="3416c038c4e59924" providerId="LiveId" clId="{15719916-9D53-4322-8C49-8F720E478249}" dt="2024-09-05T15:03:30.770" v="1669" actId="1076"/>
          <ac:spMkLst>
            <pc:docMk/>
            <pc:sldMk cId="866533554" sldId="296"/>
            <ac:spMk id="9" creationId="{8A268DA4-D5BC-38AA-54EB-D10668305C7E}"/>
          </ac:spMkLst>
        </pc:spChg>
        <pc:spChg chg="mod">
          <ac:chgData name="Nilesh S" userId="3416c038c4e59924" providerId="LiveId" clId="{15719916-9D53-4322-8C49-8F720E478249}" dt="2024-09-05T15:04:00.452" v="1673" actId="14100"/>
          <ac:spMkLst>
            <pc:docMk/>
            <pc:sldMk cId="866533554" sldId="296"/>
            <ac:spMk id="10" creationId="{D5589FD6-C049-67E3-0386-55C9E18A5B7F}"/>
          </ac:spMkLst>
        </pc:spChg>
        <pc:spChg chg="mod">
          <ac:chgData name="Nilesh S" userId="3416c038c4e59924" providerId="LiveId" clId="{15719916-9D53-4322-8C49-8F720E478249}" dt="2024-09-05T15:04:39.179" v="1691" actId="20577"/>
          <ac:spMkLst>
            <pc:docMk/>
            <pc:sldMk cId="866533554" sldId="296"/>
            <ac:spMk id="11" creationId="{ABEE4168-3FE3-7D58-F903-91FC215BAE4D}"/>
          </ac:spMkLst>
        </pc:spChg>
        <pc:spChg chg="mod">
          <ac:chgData name="Nilesh S" userId="3416c038c4e59924" providerId="LiveId" clId="{15719916-9D53-4322-8C49-8F720E478249}" dt="2024-09-05T15:05:39.449" v="1802" actId="14100"/>
          <ac:spMkLst>
            <pc:docMk/>
            <pc:sldMk cId="866533554" sldId="296"/>
            <ac:spMk id="12" creationId="{BC99BB05-2464-9628-4AF6-F75298B4B89E}"/>
          </ac:spMkLst>
        </pc:spChg>
        <pc:spChg chg="del mod">
          <ac:chgData name="Nilesh S" userId="3416c038c4e59924" providerId="LiveId" clId="{15719916-9D53-4322-8C49-8F720E478249}" dt="2024-09-05T15:03:02.706" v="1661" actId="478"/>
          <ac:spMkLst>
            <pc:docMk/>
            <pc:sldMk cId="866533554" sldId="296"/>
            <ac:spMk id="13" creationId="{57A2B835-2EB4-13B7-BE89-EDFBC68B96C3}"/>
          </ac:spMkLst>
        </pc:spChg>
        <pc:spChg chg="del">
          <ac:chgData name="Nilesh S" userId="3416c038c4e59924" providerId="LiveId" clId="{15719916-9D53-4322-8C49-8F720E478249}" dt="2024-09-05T15:03:09.115" v="1663" actId="478"/>
          <ac:spMkLst>
            <pc:docMk/>
            <pc:sldMk cId="866533554" sldId="296"/>
            <ac:spMk id="14" creationId="{E798351D-2881-C0EE-6D6D-424E1230A6D4}"/>
          </ac:spMkLst>
        </pc:spChg>
        <pc:spChg chg="del">
          <ac:chgData name="Nilesh S" userId="3416c038c4e59924" providerId="LiveId" clId="{15719916-9D53-4322-8C49-8F720E478249}" dt="2024-09-05T15:03:36.712" v="1670" actId="478"/>
          <ac:spMkLst>
            <pc:docMk/>
            <pc:sldMk cId="866533554" sldId="296"/>
            <ac:spMk id="15" creationId="{A0AE4BAA-4471-F175-A91F-AF7D4D9694F3}"/>
          </ac:spMkLst>
        </pc:spChg>
        <pc:spChg chg="del">
          <ac:chgData name="Nilesh S" userId="3416c038c4e59924" providerId="LiveId" clId="{15719916-9D53-4322-8C49-8F720E478249}" dt="2024-09-05T15:04:17.970" v="1676" actId="478"/>
          <ac:spMkLst>
            <pc:docMk/>
            <pc:sldMk cId="866533554" sldId="296"/>
            <ac:spMk id="16" creationId="{A6C25713-E18A-8B65-C9FA-9A00A9CBBA6B}"/>
          </ac:spMkLst>
        </pc:spChg>
        <pc:spChg chg="del">
          <ac:chgData name="Nilesh S" userId="3416c038c4e59924" providerId="LiveId" clId="{15719916-9D53-4322-8C49-8F720E478249}" dt="2024-09-05T15:04:45.145" v="1692" actId="478"/>
          <ac:spMkLst>
            <pc:docMk/>
            <pc:sldMk cId="866533554" sldId="296"/>
            <ac:spMk id="17" creationId="{2EB94B1B-FC15-3A7B-A562-06B6F366B340}"/>
          </ac:spMkLst>
        </pc:spChg>
        <pc:spChg chg="add del mod">
          <ac:chgData name="Nilesh S" userId="3416c038c4e59924" providerId="LiveId" clId="{15719916-9D53-4322-8C49-8F720E478249}" dt="2024-09-05T15:02:10.512" v="1651" actId="478"/>
          <ac:spMkLst>
            <pc:docMk/>
            <pc:sldMk cId="866533554" sldId="296"/>
            <ac:spMk id="18" creationId="{B763276C-B2A0-CCA7-39A5-3129F0C7E4BA}"/>
          </ac:spMkLst>
        </pc:spChg>
        <pc:spChg chg="add del mod">
          <ac:chgData name="Nilesh S" userId="3416c038c4e59924" providerId="LiveId" clId="{15719916-9D53-4322-8C49-8F720E478249}" dt="2024-09-05T15:02:11.932" v="1654" actId="478"/>
          <ac:spMkLst>
            <pc:docMk/>
            <pc:sldMk cId="866533554" sldId="296"/>
            <ac:spMk id="20" creationId="{42A702D9-2E05-D1DC-6733-A480629BD65F}"/>
          </ac:spMkLst>
        </pc:spChg>
        <pc:spChg chg="add del mod">
          <ac:chgData name="Nilesh S" userId="3416c038c4e59924" providerId="LiveId" clId="{15719916-9D53-4322-8C49-8F720E478249}" dt="2024-09-05T15:02:18.735" v="1657" actId="478"/>
          <ac:spMkLst>
            <pc:docMk/>
            <pc:sldMk cId="866533554" sldId="296"/>
            <ac:spMk id="22" creationId="{3415EE8B-4A72-9BB5-C733-206DF3FB434E}"/>
          </ac:spMkLst>
        </pc:spChg>
        <pc:spChg chg="add del mod">
          <ac:chgData name="Nilesh S" userId="3416c038c4e59924" providerId="LiveId" clId="{15719916-9D53-4322-8C49-8F720E478249}" dt="2024-09-05T15:03:04.233" v="1662" actId="478"/>
          <ac:spMkLst>
            <pc:docMk/>
            <pc:sldMk cId="866533554" sldId="296"/>
            <ac:spMk id="24" creationId="{241E03B2-2220-057A-BBAE-7061E4669130}"/>
          </ac:spMkLst>
        </pc:spChg>
        <pc:spChg chg="add del mod">
          <ac:chgData name="Nilesh S" userId="3416c038c4e59924" providerId="LiveId" clId="{15719916-9D53-4322-8C49-8F720E478249}" dt="2024-09-05T15:03:10.603" v="1664" actId="478"/>
          <ac:spMkLst>
            <pc:docMk/>
            <pc:sldMk cId="866533554" sldId="296"/>
            <ac:spMk id="26" creationId="{BF884532-5310-D8D2-EEEB-FFDFC8FEA690}"/>
          </ac:spMkLst>
        </pc:spChg>
        <pc:spChg chg="add del mod">
          <ac:chgData name="Nilesh S" userId="3416c038c4e59924" providerId="LiveId" clId="{15719916-9D53-4322-8C49-8F720E478249}" dt="2024-09-05T15:03:38.126" v="1671" actId="478"/>
          <ac:spMkLst>
            <pc:docMk/>
            <pc:sldMk cId="866533554" sldId="296"/>
            <ac:spMk id="28" creationId="{3D6DA5F9-EBC8-2404-5C53-EA44E9C89604}"/>
          </ac:spMkLst>
        </pc:spChg>
        <pc:spChg chg="add del mod">
          <ac:chgData name="Nilesh S" userId="3416c038c4e59924" providerId="LiveId" clId="{15719916-9D53-4322-8C49-8F720E478249}" dt="2024-09-05T15:04:19.454" v="1677" actId="478"/>
          <ac:spMkLst>
            <pc:docMk/>
            <pc:sldMk cId="866533554" sldId="296"/>
            <ac:spMk id="30" creationId="{156FCEA0-9CFE-95F6-0EE9-737ACA7CDC91}"/>
          </ac:spMkLst>
        </pc:spChg>
        <pc:spChg chg="add del mod">
          <ac:chgData name="Nilesh S" userId="3416c038c4e59924" providerId="LiveId" clId="{15719916-9D53-4322-8C49-8F720E478249}" dt="2024-09-05T15:04:46.400" v="1693" actId="478"/>
          <ac:spMkLst>
            <pc:docMk/>
            <pc:sldMk cId="866533554" sldId="296"/>
            <ac:spMk id="32" creationId="{37BCFF69-9D1C-8156-8FFF-1EFA7E9A5913}"/>
          </ac:spMkLst>
        </pc:spChg>
        <pc:picChg chg="del mod">
          <ac:chgData name="Nilesh S" userId="3416c038c4e59924" providerId="LiveId" clId="{15719916-9D53-4322-8C49-8F720E478249}" dt="2024-09-05T15:02:07.723" v="1648" actId="478"/>
          <ac:picMkLst>
            <pc:docMk/>
            <pc:sldMk cId="866533554" sldId="296"/>
            <ac:picMk id="82" creationId="{946DCADD-AD38-1B8D-01D3-9FC0FDA5D182}"/>
          </ac:picMkLst>
        </pc:picChg>
        <pc:picChg chg="del">
          <ac:chgData name="Nilesh S" userId="3416c038c4e59924" providerId="LiveId" clId="{15719916-9D53-4322-8C49-8F720E478249}" dt="2024-09-05T15:02:04.917" v="1645" actId="478"/>
          <ac:picMkLst>
            <pc:docMk/>
            <pc:sldMk cId="866533554" sldId="296"/>
            <ac:picMk id="84" creationId="{62583283-A6AD-B55E-25D4-E6CFB25B8FC2}"/>
          </ac:picMkLst>
        </pc:picChg>
        <pc:picChg chg="del">
          <ac:chgData name="Nilesh S" userId="3416c038c4e59924" providerId="LiveId" clId="{15719916-9D53-4322-8C49-8F720E478249}" dt="2024-09-05T15:02:09.856" v="1650" actId="478"/>
          <ac:picMkLst>
            <pc:docMk/>
            <pc:sldMk cId="866533554" sldId="296"/>
            <ac:picMk id="86" creationId="{8AEB4AE0-338D-0B9E-025E-3973A1ECDC83}"/>
          </ac:picMkLst>
        </pc:picChg>
        <pc:picChg chg="del mod">
          <ac:chgData name="Nilesh S" userId="3416c038c4e59924" providerId="LiveId" clId="{15719916-9D53-4322-8C49-8F720E478249}" dt="2024-09-05T15:02:11.306" v="1653" actId="478"/>
          <ac:picMkLst>
            <pc:docMk/>
            <pc:sldMk cId="866533554" sldId="296"/>
            <ac:picMk id="88" creationId="{F2E3F8F5-F045-71C9-3C78-9ACF70E19CDC}"/>
          </ac:picMkLst>
        </pc:picChg>
        <pc:picChg chg="del">
          <ac:chgData name="Nilesh S" userId="3416c038c4e59924" providerId="LiveId" clId="{15719916-9D53-4322-8C49-8F720E478249}" dt="2024-09-05T15:02:12.830" v="1655" actId="478"/>
          <ac:picMkLst>
            <pc:docMk/>
            <pc:sldMk cId="866533554" sldId="296"/>
            <ac:picMk id="90" creationId="{B6EFDE8D-973A-9009-9237-3CDC19C43D60}"/>
          </ac:picMkLst>
        </pc:picChg>
      </pc:sldChg>
      <pc:sldChg chg="addSp modSp mod">
        <pc:chgData name="Nilesh S" userId="3416c038c4e59924" providerId="LiveId" clId="{15719916-9D53-4322-8C49-8F720E478249}" dt="2024-09-04T14:45:57.124" v="343" actId="1076"/>
        <pc:sldMkLst>
          <pc:docMk/>
          <pc:sldMk cId="1620600155" sldId="297"/>
        </pc:sldMkLst>
        <pc:spChg chg="mod">
          <ac:chgData name="Nilesh S" userId="3416c038c4e59924" providerId="LiveId" clId="{15719916-9D53-4322-8C49-8F720E478249}" dt="2024-09-04T14:11:46.254" v="20" actId="20577"/>
          <ac:spMkLst>
            <pc:docMk/>
            <pc:sldMk cId="1620600155" sldId="297"/>
            <ac:spMk id="3" creationId="{665BC0F7-9BAB-2ADE-CF39-13047262085B}"/>
          </ac:spMkLst>
        </pc:spChg>
        <pc:spChg chg="mod">
          <ac:chgData name="Nilesh S" userId="3416c038c4e59924" providerId="LiveId" clId="{15719916-9D53-4322-8C49-8F720E478249}" dt="2024-09-04T14:45:57.124" v="343" actId="1076"/>
          <ac:spMkLst>
            <pc:docMk/>
            <pc:sldMk cId="1620600155" sldId="297"/>
            <ac:spMk id="4" creationId="{F7F72EA7-7448-EA7A-DE1C-33CD1331CDA4}"/>
          </ac:spMkLst>
        </pc:spChg>
        <pc:graphicFrameChg chg="add mod">
          <ac:chgData name="Nilesh S" userId="3416c038c4e59924" providerId="LiveId" clId="{15719916-9D53-4322-8C49-8F720E478249}" dt="2024-09-04T14:12:53.542" v="25"/>
          <ac:graphicFrameMkLst>
            <pc:docMk/>
            <pc:sldMk cId="1620600155" sldId="297"/>
            <ac:graphicFrameMk id="2" creationId="{C58CACAE-887A-2759-68CA-796AE6B3B61A}"/>
          </ac:graphicFrameMkLst>
        </pc:graphicFrameChg>
        <pc:picChg chg="mod">
          <ac:chgData name="Nilesh S" userId="3416c038c4e59924" providerId="LiveId" clId="{15719916-9D53-4322-8C49-8F720E478249}" dt="2024-09-04T14:33:40.619" v="247" actId="14100"/>
          <ac:picMkLst>
            <pc:docMk/>
            <pc:sldMk cId="1620600155" sldId="297"/>
            <ac:picMk id="9" creationId="{91A770D5-7F1F-3768-A2E7-D981714E8955}"/>
          </ac:picMkLst>
        </pc:picChg>
      </pc:sldChg>
      <pc:sldChg chg="addSp delSp modSp add mod ord">
        <pc:chgData name="Nilesh S" userId="3416c038c4e59924" providerId="LiveId" clId="{15719916-9D53-4322-8C49-8F720E478249}" dt="2024-09-04T14:41:44.199" v="313" actId="1076"/>
        <pc:sldMkLst>
          <pc:docMk/>
          <pc:sldMk cId="1828768153" sldId="298"/>
        </pc:sldMkLst>
        <pc:spChg chg="mod">
          <ac:chgData name="Nilesh S" userId="3416c038c4e59924" providerId="LiveId" clId="{15719916-9D53-4322-8C49-8F720E478249}" dt="2024-09-04T14:41:44.199" v="313" actId="1076"/>
          <ac:spMkLst>
            <pc:docMk/>
            <pc:sldMk cId="1828768153" sldId="298"/>
            <ac:spMk id="4" creationId="{F7F72EA7-7448-EA7A-DE1C-33CD1331CDA4}"/>
          </ac:spMkLst>
        </pc:spChg>
        <pc:spChg chg="add del mod">
          <ac:chgData name="Nilesh S" userId="3416c038c4e59924" providerId="LiveId" clId="{15719916-9D53-4322-8C49-8F720E478249}" dt="2024-09-04T14:32:21.287" v="221" actId="931"/>
          <ac:spMkLst>
            <pc:docMk/>
            <pc:sldMk cId="1828768153" sldId="298"/>
            <ac:spMk id="5" creationId="{E7327F68-A7B5-4E57-7992-E9AFDDA70D4C}"/>
          </ac:spMkLst>
        </pc:spChg>
        <pc:picChg chg="add mod modCrop">
          <ac:chgData name="Nilesh S" userId="3416c038c4e59924" providerId="LiveId" clId="{15719916-9D53-4322-8C49-8F720E478249}" dt="2024-09-04T14:33:17.684" v="241" actId="14100"/>
          <ac:picMkLst>
            <pc:docMk/>
            <pc:sldMk cId="1828768153" sldId="298"/>
            <ac:picMk id="8" creationId="{779E5406-F0F5-719E-1E40-9689D7AE0E13}"/>
          </ac:picMkLst>
        </pc:picChg>
        <pc:picChg chg="add del">
          <ac:chgData name="Nilesh S" userId="3416c038c4e59924" providerId="LiveId" clId="{15719916-9D53-4322-8C49-8F720E478249}" dt="2024-09-04T14:32:21.137" v="220" actId="478"/>
          <ac:picMkLst>
            <pc:docMk/>
            <pc:sldMk cId="1828768153" sldId="298"/>
            <ac:picMk id="9" creationId="{91A770D5-7F1F-3768-A2E7-D981714E8955}"/>
          </ac:picMkLst>
        </pc:picChg>
      </pc:sldChg>
      <pc:sldChg chg="addSp delSp modSp add mod ord">
        <pc:chgData name="Nilesh S" userId="3416c038c4e59924" providerId="LiveId" clId="{15719916-9D53-4322-8C49-8F720E478249}" dt="2024-09-04T14:36:29.928" v="274"/>
        <pc:sldMkLst>
          <pc:docMk/>
          <pc:sldMk cId="1824107289" sldId="299"/>
        </pc:sldMkLst>
        <pc:spChg chg="mod">
          <ac:chgData name="Nilesh S" userId="3416c038c4e59924" providerId="LiveId" clId="{15719916-9D53-4322-8C49-8F720E478249}" dt="2024-09-04T14:34:31.611" v="261" actId="20577"/>
          <ac:spMkLst>
            <pc:docMk/>
            <pc:sldMk cId="1824107289" sldId="299"/>
            <ac:spMk id="2" creationId="{7B768D10-52FC-614F-89A5-4F793BEFE8EF}"/>
          </ac:spMkLst>
        </pc:spChg>
        <pc:spChg chg="add del mod">
          <ac:chgData name="Nilesh S" userId="3416c038c4e59924" providerId="LiveId" clId="{15719916-9D53-4322-8C49-8F720E478249}" dt="2024-09-04T14:36:05.818" v="273" actId="931"/>
          <ac:spMkLst>
            <pc:docMk/>
            <pc:sldMk cId="1824107289" sldId="299"/>
            <ac:spMk id="4" creationId="{F362ADD6-2D86-5EFB-61BC-9BC6BA7896CC}"/>
          </ac:spMkLst>
        </pc:spChg>
        <pc:spChg chg="mod">
          <ac:chgData name="Nilesh S" userId="3416c038c4e59924" providerId="LiveId" clId="{15719916-9D53-4322-8C49-8F720E478249}" dt="2024-09-04T14:36:29.928" v="274"/>
          <ac:spMkLst>
            <pc:docMk/>
            <pc:sldMk cId="1824107289" sldId="299"/>
            <ac:spMk id="22" creationId="{40B110C8-3660-2DBE-B4B8-49E83D01DE1F}"/>
          </ac:spMkLst>
        </pc:spChg>
        <pc:picChg chg="add mod modCrop">
          <ac:chgData name="Nilesh S" userId="3416c038c4e59924" providerId="LiveId" clId="{15719916-9D53-4322-8C49-8F720E478249}" dt="2024-09-04T14:35:27.739" v="272" actId="931"/>
          <ac:picMkLst>
            <pc:docMk/>
            <pc:sldMk cId="1824107289" sldId="299"/>
            <ac:picMk id="6" creationId="{8562EA35-4C7F-402B-3F73-D6BD5F10857A}"/>
          </ac:picMkLst>
        </pc:picChg>
        <pc:picChg chg="del">
          <ac:chgData name="Nilesh S" userId="3416c038c4e59924" providerId="LiveId" clId="{15719916-9D53-4322-8C49-8F720E478249}" dt="2024-09-04T14:34:34.214" v="262" actId="478"/>
          <ac:picMkLst>
            <pc:docMk/>
            <pc:sldMk cId="1824107289" sldId="299"/>
            <ac:picMk id="8" creationId="{6E01E9E1-0E06-737E-7BA8-B85A72D33CEE}"/>
          </ac:picMkLst>
        </pc:picChg>
        <pc:picChg chg="add mod">
          <ac:chgData name="Nilesh S" userId="3416c038c4e59924" providerId="LiveId" clId="{15719916-9D53-4322-8C49-8F720E478249}" dt="2024-09-04T14:36:05.818" v="273" actId="931"/>
          <ac:picMkLst>
            <pc:docMk/>
            <pc:sldMk cId="1824107289" sldId="299"/>
            <ac:picMk id="9" creationId="{654B1258-BC69-36A1-42A8-0250BFA374C7}"/>
          </ac:picMkLst>
        </pc:picChg>
      </pc:sldChg>
      <pc:sldChg chg="modSp add mod ord">
        <pc:chgData name="Nilesh S" userId="3416c038c4e59924" providerId="LiveId" clId="{15719916-9D53-4322-8C49-8F720E478249}" dt="2024-09-04T14:43:12.103" v="341"/>
        <pc:sldMkLst>
          <pc:docMk/>
          <pc:sldMk cId="3211064017" sldId="300"/>
        </pc:sldMkLst>
        <pc:spChg chg="mod">
          <ac:chgData name="Nilesh S" userId="3416c038c4e59924" providerId="LiveId" clId="{15719916-9D53-4322-8C49-8F720E478249}" dt="2024-09-04T14:37:31.035" v="284"/>
          <ac:spMkLst>
            <pc:docMk/>
            <pc:sldMk cId="3211064017" sldId="300"/>
            <ac:spMk id="2" creationId="{88016E8D-F725-5549-D79B-2197F3311E34}"/>
          </ac:spMkLst>
        </pc:spChg>
        <pc:spChg chg="mod">
          <ac:chgData name="Nilesh S" userId="3416c038c4e59924" providerId="LiveId" clId="{15719916-9D53-4322-8C49-8F720E478249}" dt="2024-09-04T14:37:46.390" v="287"/>
          <ac:spMkLst>
            <pc:docMk/>
            <pc:sldMk cId="3211064017" sldId="300"/>
            <ac:spMk id="6" creationId="{6AB13DEF-ED86-6E5A-5AD2-C9B364E4A295}"/>
          </ac:spMkLst>
        </pc:spChg>
        <pc:spChg chg="mod">
          <ac:chgData name="Nilesh S" userId="3416c038c4e59924" providerId="LiveId" clId="{15719916-9D53-4322-8C49-8F720E478249}" dt="2024-09-04T14:43:12.103" v="341"/>
          <ac:spMkLst>
            <pc:docMk/>
            <pc:sldMk cId="3211064017" sldId="300"/>
            <ac:spMk id="7" creationId="{64C00235-80DB-8E65-4FFA-23DF4C0DE0E6}"/>
          </ac:spMkLst>
        </pc:spChg>
      </pc:sldChg>
      <pc:sldChg chg="addSp delSp modSp add mod ord">
        <pc:chgData name="Nilesh S" userId="3416c038c4e59924" providerId="LiveId" clId="{15719916-9D53-4322-8C49-8F720E478249}" dt="2024-09-04T14:41:25.673" v="312" actId="1076"/>
        <pc:sldMkLst>
          <pc:docMk/>
          <pc:sldMk cId="3394441369" sldId="301"/>
        </pc:sldMkLst>
        <pc:spChg chg="mod">
          <ac:chgData name="Nilesh S" userId="3416c038c4e59924" providerId="LiveId" clId="{15719916-9D53-4322-8C49-8F720E478249}" dt="2024-09-04T14:41:25.673" v="312" actId="1076"/>
          <ac:spMkLst>
            <pc:docMk/>
            <pc:sldMk cId="3394441369" sldId="301"/>
            <ac:spMk id="4" creationId="{F7F72EA7-7448-EA7A-DE1C-33CD1331CDA4}"/>
          </ac:spMkLst>
        </pc:spChg>
        <pc:spChg chg="add del mod">
          <ac:chgData name="Nilesh S" userId="3416c038c4e59924" providerId="LiveId" clId="{15719916-9D53-4322-8C49-8F720E478249}" dt="2024-09-04T14:38:20.227" v="295" actId="478"/>
          <ac:spMkLst>
            <pc:docMk/>
            <pc:sldMk cId="3394441369" sldId="301"/>
            <ac:spMk id="5" creationId="{022B19E5-25C8-96BD-CFDE-A5B976DE073B}"/>
          </ac:spMkLst>
        </pc:spChg>
        <pc:picChg chg="del">
          <ac:chgData name="Nilesh S" userId="3416c038c4e59924" providerId="LiveId" clId="{15719916-9D53-4322-8C49-8F720E478249}" dt="2024-09-04T14:38:04.636" v="291" actId="478"/>
          <ac:picMkLst>
            <pc:docMk/>
            <pc:sldMk cId="3394441369" sldId="301"/>
            <ac:picMk id="8" creationId="{779E5406-F0F5-719E-1E40-9689D7AE0E13}"/>
          </ac:picMkLst>
        </pc:picChg>
      </pc:sldChg>
      <pc:sldChg chg="addSp delSp modSp add mod ord">
        <pc:chgData name="Nilesh S" userId="3416c038c4e59924" providerId="LiveId" clId="{15719916-9D53-4322-8C49-8F720E478249}" dt="2024-09-04T14:57:16.292" v="379" actId="20577"/>
        <pc:sldMkLst>
          <pc:docMk/>
          <pc:sldMk cId="1222807591" sldId="302"/>
        </pc:sldMkLst>
        <pc:spChg chg="mod">
          <ac:chgData name="Nilesh S" userId="3416c038c4e59924" providerId="LiveId" clId="{15719916-9D53-4322-8C49-8F720E478249}" dt="2024-09-04T14:53:16.734" v="363" actId="1076"/>
          <ac:spMkLst>
            <pc:docMk/>
            <pc:sldMk cId="1222807591" sldId="302"/>
            <ac:spMk id="2" creationId="{9E67AD6B-0EBB-7092-13C6-240F8A4A4E99}"/>
          </ac:spMkLst>
        </pc:spChg>
        <pc:spChg chg="mod">
          <ac:chgData name="Nilesh S" userId="3416c038c4e59924" providerId="LiveId" clId="{15719916-9D53-4322-8C49-8F720E478249}" dt="2024-09-04T14:57:16.292" v="379" actId="20577"/>
          <ac:spMkLst>
            <pc:docMk/>
            <pc:sldMk cId="1222807591" sldId="302"/>
            <ac:spMk id="3" creationId="{DFAA7609-6E6A-B996-BC29-F9AA857D7B35}"/>
          </ac:spMkLst>
        </pc:spChg>
        <pc:spChg chg="add del mod">
          <ac:chgData name="Nilesh S" userId="3416c038c4e59924" providerId="LiveId" clId="{15719916-9D53-4322-8C49-8F720E478249}" dt="2024-09-04T14:51:10.195" v="349" actId="931"/>
          <ac:spMkLst>
            <pc:docMk/>
            <pc:sldMk cId="1222807591" sldId="302"/>
            <ac:spMk id="5" creationId="{83CC1079-C6FF-8D1C-D13D-7A647E0E2918}"/>
          </ac:spMkLst>
        </pc:spChg>
        <pc:picChg chg="add mod modCrop">
          <ac:chgData name="Nilesh S" userId="3416c038c4e59924" providerId="LiveId" clId="{15719916-9D53-4322-8C49-8F720E478249}" dt="2024-09-04T14:51:24.422" v="351" actId="18131"/>
          <ac:picMkLst>
            <pc:docMk/>
            <pc:sldMk cId="1222807591" sldId="302"/>
            <ac:picMk id="7" creationId="{D4214915-E969-245C-8424-3091565142DA}"/>
          </ac:picMkLst>
        </pc:picChg>
        <pc:picChg chg="del">
          <ac:chgData name="Nilesh S" userId="3416c038c4e59924" providerId="LiveId" clId="{15719916-9D53-4322-8C49-8F720E478249}" dt="2024-09-04T14:47:41.396" v="348" actId="478"/>
          <ac:picMkLst>
            <pc:docMk/>
            <pc:sldMk cId="1222807591" sldId="302"/>
            <ac:picMk id="12" creationId="{EDD0654D-0EEE-9D11-4D37-133C0B9A496D}"/>
          </ac:picMkLst>
        </pc:picChg>
      </pc:sldChg>
      <pc:sldChg chg="addSp delSp modSp add mod">
        <pc:chgData name="Nilesh S" userId="3416c038c4e59924" providerId="LiveId" clId="{15719916-9D53-4322-8C49-8F720E478249}" dt="2024-09-04T15:03:09.704" v="410" actId="113"/>
        <pc:sldMkLst>
          <pc:docMk/>
          <pc:sldMk cId="3884909089" sldId="303"/>
        </pc:sldMkLst>
        <pc:spChg chg="del mod">
          <ac:chgData name="Nilesh S" userId="3416c038c4e59924" providerId="LiveId" clId="{15719916-9D53-4322-8C49-8F720E478249}" dt="2024-09-04T14:59:33.256" v="385" actId="478"/>
          <ac:spMkLst>
            <pc:docMk/>
            <pc:sldMk cId="3884909089" sldId="303"/>
            <ac:spMk id="2" creationId="{9E67AD6B-0EBB-7092-13C6-240F8A4A4E99}"/>
          </ac:spMkLst>
        </pc:spChg>
        <pc:spChg chg="mod">
          <ac:chgData name="Nilesh S" userId="3416c038c4e59924" providerId="LiveId" clId="{15719916-9D53-4322-8C49-8F720E478249}" dt="2024-09-04T15:03:09.704" v="410" actId="113"/>
          <ac:spMkLst>
            <pc:docMk/>
            <pc:sldMk cId="3884909089" sldId="303"/>
            <ac:spMk id="3" creationId="{DFAA7609-6E6A-B996-BC29-F9AA857D7B35}"/>
          </ac:spMkLst>
        </pc:spChg>
        <pc:spChg chg="add del mod">
          <ac:chgData name="Nilesh S" userId="3416c038c4e59924" providerId="LiveId" clId="{15719916-9D53-4322-8C49-8F720E478249}" dt="2024-09-04T14:59:25.555" v="383" actId="478"/>
          <ac:spMkLst>
            <pc:docMk/>
            <pc:sldMk cId="3884909089" sldId="303"/>
            <ac:spMk id="5" creationId="{62819F30-6561-79F2-4D9C-A3A92FDA0DD4}"/>
          </ac:spMkLst>
        </pc:spChg>
        <pc:spChg chg="add del mod">
          <ac:chgData name="Nilesh S" userId="3416c038c4e59924" providerId="LiveId" clId="{15719916-9D53-4322-8C49-8F720E478249}" dt="2024-09-04T14:59:39.303" v="387" actId="478"/>
          <ac:spMkLst>
            <pc:docMk/>
            <pc:sldMk cId="3884909089" sldId="303"/>
            <ac:spMk id="8" creationId="{9293C40B-16ED-6EE7-8626-67DA30F7A9F4}"/>
          </ac:spMkLst>
        </pc:spChg>
        <pc:picChg chg="del">
          <ac:chgData name="Nilesh S" userId="3416c038c4e59924" providerId="LiveId" clId="{15719916-9D53-4322-8C49-8F720E478249}" dt="2024-09-04T14:59:22.495" v="381" actId="478"/>
          <ac:picMkLst>
            <pc:docMk/>
            <pc:sldMk cId="3884909089" sldId="303"/>
            <ac:picMk id="7" creationId="{D4214915-E969-245C-8424-3091565142DA}"/>
          </ac:picMkLst>
        </pc:picChg>
      </pc:sldChg>
      <pc:sldChg chg="addSp delSp modSp add mod ord">
        <pc:chgData name="Nilesh S" userId="3416c038c4e59924" providerId="LiveId" clId="{15719916-9D53-4322-8C49-8F720E478249}" dt="2024-09-04T15:07:52.544" v="461"/>
        <pc:sldMkLst>
          <pc:docMk/>
          <pc:sldMk cId="1395777642" sldId="304"/>
        </pc:sldMkLst>
        <pc:spChg chg="mod">
          <ac:chgData name="Nilesh S" userId="3416c038c4e59924" providerId="LiveId" clId="{15719916-9D53-4322-8C49-8F720E478249}" dt="2024-09-04T15:05:47.527" v="422" actId="113"/>
          <ac:spMkLst>
            <pc:docMk/>
            <pc:sldMk cId="1395777642" sldId="304"/>
            <ac:spMk id="2" creationId="{9E67AD6B-0EBB-7092-13C6-240F8A4A4E99}"/>
          </ac:spMkLst>
        </pc:spChg>
        <pc:spChg chg="mod">
          <ac:chgData name="Nilesh S" userId="3416c038c4e59924" providerId="LiveId" clId="{15719916-9D53-4322-8C49-8F720E478249}" dt="2024-09-04T15:07:52.544" v="461"/>
          <ac:spMkLst>
            <pc:docMk/>
            <pc:sldMk cId="1395777642" sldId="304"/>
            <ac:spMk id="3" creationId="{DFAA7609-6E6A-B996-BC29-F9AA857D7B35}"/>
          </ac:spMkLst>
        </pc:spChg>
        <pc:spChg chg="add del mod">
          <ac:chgData name="Nilesh S" userId="3416c038c4e59924" providerId="LiveId" clId="{15719916-9D53-4322-8C49-8F720E478249}" dt="2024-09-04T15:04:51.058" v="417" actId="478"/>
          <ac:spMkLst>
            <pc:docMk/>
            <pc:sldMk cId="1395777642" sldId="304"/>
            <ac:spMk id="5" creationId="{B02792D1-E187-1F4B-C631-6563DEE7BF5E}"/>
          </ac:spMkLst>
        </pc:spChg>
        <pc:picChg chg="del">
          <ac:chgData name="Nilesh S" userId="3416c038c4e59924" providerId="LiveId" clId="{15719916-9D53-4322-8C49-8F720E478249}" dt="2024-09-04T15:04:48.928" v="416" actId="478"/>
          <ac:picMkLst>
            <pc:docMk/>
            <pc:sldMk cId="1395777642" sldId="304"/>
            <ac:picMk id="7" creationId="{D4214915-E969-245C-8424-3091565142DA}"/>
          </ac:picMkLst>
        </pc:picChg>
      </pc:sldChg>
      <pc:sldChg chg="add del">
        <pc:chgData name="Nilesh S" userId="3416c038c4e59924" providerId="LiveId" clId="{15719916-9D53-4322-8C49-8F720E478249}" dt="2024-09-04T15:04:36.845" v="412" actId="47"/>
        <pc:sldMkLst>
          <pc:docMk/>
          <pc:sldMk cId="3193963920" sldId="304"/>
        </pc:sldMkLst>
      </pc:sldChg>
      <pc:sldChg chg="modSp add mod">
        <pc:chgData name="Nilesh S" userId="3416c038c4e59924" providerId="LiveId" clId="{15719916-9D53-4322-8C49-8F720E478249}" dt="2024-09-04T15:08:20.648" v="468"/>
        <pc:sldMkLst>
          <pc:docMk/>
          <pc:sldMk cId="3188260505" sldId="305"/>
        </pc:sldMkLst>
        <pc:spChg chg="mod">
          <ac:chgData name="Nilesh S" userId="3416c038c4e59924" providerId="LiveId" clId="{15719916-9D53-4322-8C49-8F720E478249}" dt="2024-09-04T15:08:20.648" v="468"/>
          <ac:spMkLst>
            <pc:docMk/>
            <pc:sldMk cId="3188260505" sldId="305"/>
            <ac:spMk id="3" creationId="{DFAA7609-6E6A-B996-BC29-F9AA857D7B35}"/>
          </ac:spMkLst>
        </pc:spChg>
      </pc:sldChg>
      <pc:sldChg chg="add del ord">
        <pc:chgData name="Nilesh S" userId="3416c038c4e59924" providerId="LiveId" clId="{15719916-9D53-4322-8C49-8F720E478249}" dt="2024-09-04T15:09:00.287" v="472" actId="47"/>
        <pc:sldMkLst>
          <pc:docMk/>
          <pc:sldMk cId="1686864549" sldId="306"/>
        </pc:sldMkLst>
      </pc:sldChg>
      <pc:sldChg chg="modSp add mod ord">
        <pc:chgData name="Nilesh S" userId="3416c038c4e59924" providerId="LiveId" clId="{15719916-9D53-4322-8C49-8F720E478249}" dt="2024-09-05T14:25:20.306" v="1026" actId="113"/>
        <pc:sldMkLst>
          <pc:docMk/>
          <pc:sldMk cId="1833373365" sldId="306"/>
        </pc:sldMkLst>
        <pc:spChg chg="mod">
          <ac:chgData name="Nilesh S" userId="3416c038c4e59924" providerId="LiveId" clId="{15719916-9D53-4322-8C49-8F720E478249}" dt="2024-09-05T14:18:38.062" v="631" actId="20577"/>
          <ac:spMkLst>
            <pc:docMk/>
            <pc:sldMk cId="1833373365" sldId="306"/>
            <ac:spMk id="2" creationId="{D1EDB732-6FD3-D0DA-92AF-1D7A68E3A3EE}"/>
          </ac:spMkLst>
        </pc:spChg>
        <pc:spChg chg="mod">
          <ac:chgData name="Nilesh S" userId="3416c038c4e59924" providerId="LiveId" clId="{15719916-9D53-4322-8C49-8F720E478249}" dt="2024-09-05T14:19:19.111" v="650" actId="20577"/>
          <ac:spMkLst>
            <pc:docMk/>
            <pc:sldMk cId="1833373365" sldId="306"/>
            <ac:spMk id="13" creationId="{986D0EB4-87A1-9926-18A9-F1A65DC20A57}"/>
          </ac:spMkLst>
        </pc:spChg>
        <pc:spChg chg="mod">
          <ac:chgData name="Nilesh S" userId="3416c038c4e59924" providerId="LiveId" clId="{15719916-9D53-4322-8C49-8F720E478249}" dt="2024-09-05T14:22:35.656" v="813" actId="20577"/>
          <ac:spMkLst>
            <pc:docMk/>
            <pc:sldMk cId="1833373365" sldId="306"/>
            <ac:spMk id="15" creationId="{E309F894-D6ED-3B69-812A-EDD9C07D6D35}"/>
          </ac:spMkLst>
        </pc:spChg>
        <pc:spChg chg="mod">
          <ac:chgData name="Nilesh S" userId="3416c038c4e59924" providerId="LiveId" clId="{15719916-9D53-4322-8C49-8F720E478249}" dt="2024-09-05T14:22:13.274" v="789"/>
          <ac:spMkLst>
            <pc:docMk/>
            <pc:sldMk cId="1833373365" sldId="306"/>
            <ac:spMk id="20" creationId="{77B26A88-F289-88EA-E384-570C7CF8B589}"/>
          </ac:spMkLst>
        </pc:spChg>
        <pc:spChg chg="mod">
          <ac:chgData name="Nilesh S" userId="3416c038c4e59924" providerId="LiveId" clId="{15719916-9D53-4322-8C49-8F720E478249}" dt="2024-09-05T14:25:20.306" v="1026" actId="113"/>
          <ac:spMkLst>
            <pc:docMk/>
            <pc:sldMk cId="1833373365" sldId="306"/>
            <ac:spMk id="21" creationId="{4A6AD7D6-3293-B4C1-4263-E02BE31B4FF8}"/>
          </ac:spMkLst>
        </pc:spChg>
        <pc:spChg chg="mod">
          <ac:chgData name="Nilesh S" userId="3416c038c4e59924" providerId="LiveId" clId="{15719916-9D53-4322-8C49-8F720E478249}" dt="2024-09-05T14:21:32.262" v="786"/>
          <ac:spMkLst>
            <pc:docMk/>
            <pc:sldMk cId="1833373365" sldId="306"/>
            <ac:spMk id="28" creationId="{36FE9B74-96B4-4C88-49C9-E2D42BDCD20D}"/>
          </ac:spMkLst>
        </pc:spChg>
      </pc:sldChg>
      <pc:sldChg chg="addSp delSp modSp add mod ord">
        <pc:chgData name="Nilesh S" userId="3416c038c4e59924" providerId="LiveId" clId="{15719916-9D53-4322-8C49-8F720E478249}" dt="2024-09-05T15:53:00.580" v="2214" actId="1076"/>
        <pc:sldMkLst>
          <pc:docMk/>
          <pc:sldMk cId="1017682323" sldId="307"/>
        </pc:sldMkLst>
        <pc:spChg chg="mod">
          <ac:chgData name="Nilesh S" userId="3416c038c4e59924" providerId="LiveId" clId="{15719916-9D53-4322-8C49-8F720E478249}" dt="2024-09-05T14:49:05.906" v="1417" actId="20577"/>
          <ac:spMkLst>
            <pc:docMk/>
            <pc:sldMk cId="1017682323" sldId="307"/>
            <ac:spMk id="3" creationId="{665BC0F7-9BAB-2ADE-CF39-13047262085B}"/>
          </ac:spMkLst>
        </pc:spChg>
        <pc:spChg chg="mod">
          <ac:chgData name="Nilesh S" userId="3416c038c4e59924" providerId="LiveId" clId="{15719916-9D53-4322-8C49-8F720E478249}" dt="2024-09-05T14:53:55.298" v="1440" actId="20577"/>
          <ac:spMkLst>
            <pc:docMk/>
            <pc:sldMk cId="1017682323" sldId="307"/>
            <ac:spMk id="4" creationId="{F7F72EA7-7448-EA7A-DE1C-33CD1331CDA4}"/>
          </ac:spMkLst>
        </pc:spChg>
        <pc:spChg chg="add del mod">
          <ac:chgData name="Nilesh S" userId="3416c038c4e59924" providerId="LiveId" clId="{15719916-9D53-4322-8C49-8F720E478249}" dt="2024-09-05T14:48:50.524" v="1393" actId="478"/>
          <ac:spMkLst>
            <pc:docMk/>
            <pc:sldMk cId="1017682323" sldId="307"/>
            <ac:spMk id="5" creationId="{77D64284-D236-5775-5D36-57BEBC5F308B}"/>
          </ac:spMkLst>
        </pc:spChg>
        <pc:picChg chg="add mod">
          <ac:chgData name="Nilesh S" userId="3416c038c4e59924" providerId="LiveId" clId="{15719916-9D53-4322-8C49-8F720E478249}" dt="2024-09-05T15:53:00.580" v="2214" actId="1076"/>
          <ac:picMkLst>
            <pc:docMk/>
            <pc:sldMk cId="1017682323" sldId="307"/>
            <ac:picMk id="6" creationId="{EFA239B3-69AE-5AC6-D362-BC6923DA8E77}"/>
          </ac:picMkLst>
        </pc:picChg>
        <pc:picChg chg="del">
          <ac:chgData name="Nilesh S" userId="3416c038c4e59924" providerId="LiveId" clId="{15719916-9D53-4322-8C49-8F720E478249}" dt="2024-09-05T14:48:46.410" v="1392" actId="478"/>
          <ac:picMkLst>
            <pc:docMk/>
            <pc:sldMk cId="1017682323" sldId="307"/>
            <ac:picMk id="9" creationId="{91A770D5-7F1F-3768-A2E7-D981714E8955}"/>
          </ac:picMkLst>
        </pc:picChg>
      </pc:sldChg>
      <pc:sldChg chg="addSp modSp add mod ord">
        <pc:chgData name="Nilesh S" userId="3416c038c4e59924" providerId="LiveId" clId="{15719916-9D53-4322-8C49-8F720E478249}" dt="2024-09-05T15:54:48.513" v="2233" actId="1076"/>
        <pc:sldMkLst>
          <pc:docMk/>
          <pc:sldMk cId="674913484" sldId="308"/>
        </pc:sldMkLst>
        <pc:spChg chg="mod">
          <ac:chgData name="Nilesh S" userId="3416c038c4e59924" providerId="LiveId" clId="{15719916-9D53-4322-8C49-8F720E478249}" dt="2024-09-05T14:57:23.660" v="1597" actId="403"/>
          <ac:spMkLst>
            <pc:docMk/>
            <pc:sldMk cId="674913484" sldId="308"/>
            <ac:spMk id="2" creationId="{9E67AD6B-0EBB-7092-13C6-240F8A4A4E99}"/>
          </ac:spMkLst>
        </pc:spChg>
        <pc:spChg chg="mod">
          <ac:chgData name="Nilesh S" userId="3416c038c4e59924" providerId="LiveId" clId="{15719916-9D53-4322-8C49-8F720E478249}" dt="2024-09-05T15:01:18.027" v="1642"/>
          <ac:spMkLst>
            <pc:docMk/>
            <pc:sldMk cId="674913484" sldId="308"/>
            <ac:spMk id="3" creationId="{DFAA7609-6E6A-B996-BC29-F9AA857D7B35}"/>
          </ac:spMkLst>
        </pc:spChg>
        <pc:picChg chg="add mod">
          <ac:chgData name="Nilesh S" userId="3416c038c4e59924" providerId="LiveId" clId="{15719916-9D53-4322-8C49-8F720E478249}" dt="2024-09-05T15:54:48.513" v="2233" actId="1076"/>
          <ac:picMkLst>
            <pc:docMk/>
            <pc:sldMk cId="674913484" sldId="308"/>
            <ac:picMk id="4" creationId="{8A1887D2-4085-B03A-F640-17541F43DA3A}"/>
          </ac:picMkLst>
        </pc:picChg>
      </pc:sldChg>
      <pc:sldChg chg="addSp modSp add mod ord">
        <pc:chgData name="Nilesh S" userId="3416c038c4e59924" providerId="LiveId" clId="{15719916-9D53-4322-8C49-8F720E478249}" dt="2024-09-05T15:52:05.145" v="2201" actId="1076"/>
        <pc:sldMkLst>
          <pc:docMk/>
          <pc:sldMk cId="3746925412" sldId="309"/>
        </pc:sldMkLst>
        <pc:spChg chg="mod">
          <ac:chgData name="Nilesh S" userId="3416c038c4e59924" providerId="LiveId" clId="{15719916-9D53-4322-8C49-8F720E478249}" dt="2024-09-05T15:36:23.598" v="1931" actId="20577"/>
          <ac:spMkLst>
            <pc:docMk/>
            <pc:sldMk cId="3746925412" sldId="309"/>
            <ac:spMk id="3" creationId="{665BC0F7-9BAB-2ADE-CF39-13047262085B}"/>
          </ac:spMkLst>
        </pc:spChg>
        <pc:spChg chg="mod">
          <ac:chgData name="Nilesh S" userId="3416c038c4e59924" providerId="LiveId" clId="{15719916-9D53-4322-8C49-8F720E478249}" dt="2024-09-05T15:37:17.824" v="1943" actId="20577"/>
          <ac:spMkLst>
            <pc:docMk/>
            <pc:sldMk cId="3746925412" sldId="309"/>
            <ac:spMk id="4" creationId="{F7F72EA7-7448-EA7A-DE1C-33CD1331CDA4}"/>
          </ac:spMkLst>
        </pc:spChg>
        <pc:picChg chg="add mod">
          <ac:chgData name="Nilesh S" userId="3416c038c4e59924" providerId="LiveId" clId="{15719916-9D53-4322-8C49-8F720E478249}" dt="2024-09-05T15:52:05.145" v="2201" actId="1076"/>
          <ac:picMkLst>
            <pc:docMk/>
            <pc:sldMk cId="3746925412" sldId="309"/>
            <ac:picMk id="2" creationId="{EFCDDA96-CE3A-77DD-D73B-3301A4138AA1}"/>
          </ac:picMkLst>
        </pc:picChg>
      </pc:sldChg>
      <pc:sldChg chg="modSp add mod ord">
        <pc:chgData name="Nilesh S" userId="3416c038c4e59924" providerId="LiveId" clId="{15719916-9D53-4322-8C49-8F720E478249}" dt="2024-09-05T15:46:10.140" v="2144" actId="255"/>
        <pc:sldMkLst>
          <pc:docMk/>
          <pc:sldMk cId="3056822253" sldId="310"/>
        </pc:sldMkLst>
        <pc:spChg chg="mod">
          <ac:chgData name="Nilesh S" userId="3416c038c4e59924" providerId="LiveId" clId="{15719916-9D53-4322-8C49-8F720E478249}" dt="2024-09-05T15:43:56.911" v="2132" actId="1076"/>
          <ac:spMkLst>
            <pc:docMk/>
            <pc:sldMk cId="3056822253" sldId="310"/>
            <ac:spMk id="2" creationId="{D550CAC6-3968-4D63-A855-09547BB06588}"/>
          </ac:spMkLst>
        </pc:spChg>
        <pc:spChg chg="mod">
          <ac:chgData name="Nilesh S" userId="3416c038c4e59924" providerId="LiveId" clId="{15719916-9D53-4322-8C49-8F720E478249}" dt="2024-09-05T15:42:27.310" v="2063" actId="1076"/>
          <ac:spMkLst>
            <pc:docMk/>
            <pc:sldMk cId="3056822253" sldId="310"/>
            <ac:spMk id="3" creationId="{2629AC71-9ED4-FA59-D386-5BD9C585DC67}"/>
          </ac:spMkLst>
        </pc:spChg>
        <pc:spChg chg="mod">
          <ac:chgData name="Nilesh S" userId="3416c038c4e59924" providerId="LiveId" clId="{15719916-9D53-4322-8C49-8F720E478249}" dt="2024-09-05T15:45:32.940" v="2139" actId="255"/>
          <ac:spMkLst>
            <pc:docMk/>
            <pc:sldMk cId="3056822253" sldId="310"/>
            <ac:spMk id="4" creationId="{1E2CADAC-D2BA-2781-21DF-E36A2D898FA9}"/>
          </ac:spMkLst>
        </pc:spChg>
        <pc:spChg chg="mod">
          <ac:chgData name="Nilesh S" userId="3416c038c4e59924" providerId="LiveId" clId="{15719916-9D53-4322-8C49-8F720E478249}" dt="2024-09-05T15:46:10.140" v="2144" actId="255"/>
          <ac:spMkLst>
            <pc:docMk/>
            <pc:sldMk cId="3056822253" sldId="310"/>
            <ac:spMk id="5" creationId="{8E688B1D-28C5-C399-CA01-21BE7C5F1E51}"/>
          </ac:spMkLst>
        </pc:spChg>
        <pc:spChg chg="mod">
          <ac:chgData name="Nilesh S" userId="3416c038c4e59924" providerId="LiveId" clId="{15719916-9D53-4322-8C49-8F720E478249}" dt="2024-09-05T15:44:43.280" v="2133" actId="20577"/>
          <ac:spMkLst>
            <pc:docMk/>
            <pc:sldMk cId="3056822253" sldId="310"/>
            <ac:spMk id="6" creationId="{9E3F0E5B-65CB-787C-C52A-2038EEA09817}"/>
          </ac:spMkLst>
        </pc:spChg>
      </pc:sldChg>
      <pc:sldChg chg="addSp delSp modSp add mod ord">
        <pc:chgData name="Nilesh S" userId="3416c038c4e59924" providerId="LiveId" clId="{15719916-9D53-4322-8C49-8F720E478249}" dt="2024-09-05T15:54:27.947" v="2227" actId="1076"/>
        <pc:sldMkLst>
          <pc:docMk/>
          <pc:sldMk cId="1444337596" sldId="311"/>
        </pc:sldMkLst>
        <pc:spChg chg="mod">
          <ac:chgData name="Nilesh S" userId="3416c038c4e59924" providerId="LiveId" clId="{15719916-9D53-4322-8C49-8F720E478249}" dt="2024-09-05T15:47:00.071" v="2154" actId="20577"/>
          <ac:spMkLst>
            <pc:docMk/>
            <pc:sldMk cId="1444337596" sldId="311"/>
            <ac:spMk id="2" creationId="{9E67AD6B-0EBB-7092-13C6-240F8A4A4E99}"/>
          </ac:spMkLst>
        </pc:spChg>
        <pc:spChg chg="mod">
          <ac:chgData name="Nilesh S" userId="3416c038c4e59924" providerId="LiveId" clId="{15719916-9D53-4322-8C49-8F720E478249}" dt="2024-09-05T15:47:59.012" v="2171" actId="1076"/>
          <ac:spMkLst>
            <pc:docMk/>
            <pc:sldMk cId="1444337596" sldId="311"/>
            <ac:spMk id="3" creationId="{DFAA7609-6E6A-B996-BC29-F9AA857D7B35}"/>
          </ac:spMkLst>
        </pc:spChg>
        <pc:spChg chg="add del mod">
          <ac:chgData name="Nilesh S" userId="3416c038c4e59924" providerId="LiveId" clId="{15719916-9D53-4322-8C49-8F720E478249}" dt="2024-09-05T15:46:29.904" v="2149" actId="478"/>
          <ac:spMkLst>
            <pc:docMk/>
            <pc:sldMk cId="1444337596" sldId="311"/>
            <ac:spMk id="5" creationId="{3F0764F4-9B2A-1572-BBD9-E0E98944FC0F}"/>
          </ac:spMkLst>
        </pc:spChg>
        <pc:picChg chg="add mod">
          <ac:chgData name="Nilesh S" userId="3416c038c4e59924" providerId="LiveId" clId="{15719916-9D53-4322-8C49-8F720E478249}" dt="2024-09-05T15:54:27.947" v="2227" actId="1076"/>
          <ac:picMkLst>
            <pc:docMk/>
            <pc:sldMk cId="1444337596" sldId="311"/>
            <ac:picMk id="6" creationId="{72B7D3A6-2F29-9EAD-F5F0-DC70C4B7032D}"/>
          </ac:picMkLst>
        </pc:picChg>
        <pc:picChg chg="del">
          <ac:chgData name="Nilesh S" userId="3416c038c4e59924" providerId="LiveId" clId="{15719916-9D53-4322-8C49-8F720E478249}" dt="2024-09-05T15:46:29.067" v="2148" actId="478"/>
          <ac:picMkLst>
            <pc:docMk/>
            <pc:sldMk cId="1444337596" sldId="311"/>
            <ac:picMk id="12" creationId="{EDD0654D-0EEE-9D11-4D37-133C0B9A496D}"/>
          </ac:picMkLst>
        </pc:picChg>
      </pc:sldChg>
      <pc:sldChg chg="addSp modSp add mod ord">
        <pc:chgData name="Nilesh S" userId="3416c038c4e59924" providerId="LiveId" clId="{15719916-9D53-4322-8C49-8F720E478249}" dt="2024-09-05T15:54:16.113" v="2226" actId="14100"/>
        <pc:sldMkLst>
          <pc:docMk/>
          <pc:sldMk cId="1011774577" sldId="312"/>
        </pc:sldMkLst>
        <pc:spChg chg="mod">
          <ac:chgData name="Nilesh S" userId="3416c038c4e59924" providerId="LiveId" clId="{15719916-9D53-4322-8C49-8F720E478249}" dt="2024-09-05T15:50:01.824" v="2184" actId="255"/>
          <ac:spMkLst>
            <pc:docMk/>
            <pc:sldMk cId="1011774577" sldId="312"/>
            <ac:spMk id="3" creationId="{665BC0F7-9BAB-2ADE-CF39-13047262085B}"/>
          </ac:spMkLst>
        </pc:spChg>
        <pc:spChg chg="mod">
          <ac:chgData name="Nilesh S" userId="3416c038c4e59924" providerId="LiveId" clId="{15719916-9D53-4322-8C49-8F720E478249}" dt="2024-09-05T15:51:00.654" v="2196"/>
          <ac:spMkLst>
            <pc:docMk/>
            <pc:sldMk cId="1011774577" sldId="312"/>
            <ac:spMk id="4" creationId="{F7F72EA7-7448-EA7A-DE1C-33CD1331CDA4}"/>
          </ac:spMkLst>
        </pc:spChg>
        <pc:picChg chg="add mod">
          <ac:chgData name="Nilesh S" userId="3416c038c4e59924" providerId="LiveId" clId="{15719916-9D53-4322-8C49-8F720E478249}" dt="2024-09-05T15:54:16.113" v="2226" actId="14100"/>
          <ac:picMkLst>
            <pc:docMk/>
            <pc:sldMk cId="1011774577" sldId="312"/>
            <ac:picMk id="1026" creationId="{65ACC005-F4E7-60ED-F763-AB6C3D20171F}"/>
          </ac:picMkLst>
        </pc:picChg>
      </pc:sldChg>
      <pc:sldChg chg="addSp delSp modSp new mod modClrScheme chgLayout">
        <pc:chgData name="Nilesh S" userId="3416c038c4e59924" providerId="LiveId" clId="{15719916-9D53-4322-8C49-8F720E478249}" dt="2024-09-05T16:05:43.038" v="2266" actId="9405"/>
        <pc:sldMkLst>
          <pc:docMk/>
          <pc:sldMk cId="2782700440" sldId="313"/>
        </pc:sldMkLst>
        <pc:spChg chg="del mod ord">
          <ac:chgData name="Nilesh S" userId="3416c038c4e59924" providerId="LiveId" clId="{15719916-9D53-4322-8C49-8F720E478249}" dt="2024-09-05T15:55:27.251" v="2235" actId="700"/>
          <ac:spMkLst>
            <pc:docMk/>
            <pc:sldMk cId="2782700440" sldId="313"/>
            <ac:spMk id="2" creationId="{B600DF5E-917B-E515-3C4F-0F98CAC82ED7}"/>
          </ac:spMkLst>
        </pc:spChg>
        <pc:spChg chg="del mod ord">
          <ac:chgData name="Nilesh S" userId="3416c038c4e59924" providerId="LiveId" clId="{15719916-9D53-4322-8C49-8F720E478249}" dt="2024-09-05T15:55:27.251" v="2235" actId="700"/>
          <ac:spMkLst>
            <pc:docMk/>
            <pc:sldMk cId="2782700440" sldId="313"/>
            <ac:spMk id="3" creationId="{FBDFB712-4B21-4191-64FA-BBBCD387F28F}"/>
          </ac:spMkLst>
        </pc:spChg>
        <pc:spChg chg="del mod ord">
          <ac:chgData name="Nilesh S" userId="3416c038c4e59924" providerId="LiveId" clId="{15719916-9D53-4322-8C49-8F720E478249}" dt="2024-09-05T15:55:27.251" v="2235" actId="700"/>
          <ac:spMkLst>
            <pc:docMk/>
            <pc:sldMk cId="2782700440" sldId="313"/>
            <ac:spMk id="4" creationId="{11E8A9EA-5F34-87F1-4B3B-8A20B05E4EED}"/>
          </ac:spMkLst>
        </pc:spChg>
        <pc:spChg chg="mod ord">
          <ac:chgData name="Nilesh S" userId="3416c038c4e59924" providerId="LiveId" clId="{15719916-9D53-4322-8C49-8F720E478249}" dt="2024-09-05T15:55:27.251" v="2235" actId="700"/>
          <ac:spMkLst>
            <pc:docMk/>
            <pc:sldMk cId="2782700440" sldId="313"/>
            <ac:spMk id="5" creationId="{F752162E-92FA-DFCB-AD4D-903B89B00481}"/>
          </ac:spMkLst>
        </pc:spChg>
        <pc:spChg chg="add mod ord">
          <ac:chgData name="Nilesh S" userId="3416c038c4e59924" providerId="LiveId" clId="{15719916-9D53-4322-8C49-8F720E478249}" dt="2024-09-05T15:55:54.425" v="2241" actId="255"/>
          <ac:spMkLst>
            <pc:docMk/>
            <pc:sldMk cId="2782700440" sldId="313"/>
            <ac:spMk id="6" creationId="{4DABC3FA-1758-ACAE-AB1E-02D771E36A8B}"/>
          </ac:spMkLst>
        </pc:spChg>
        <pc:spChg chg="add mod ord">
          <ac:chgData name="Nilesh S" userId="3416c038c4e59924" providerId="LiveId" clId="{15719916-9D53-4322-8C49-8F720E478249}" dt="2024-09-05T15:56:29.316" v="2251"/>
          <ac:spMkLst>
            <pc:docMk/>
            <pc:sldMk cId="2782700440" sldId="313"/>
            <ac:spMk id="7" creationId="{8C879542-1603-751B-3018-D0FEADCF2B5B}"/>
          </ac:spMkLst>
        </pc:spChg>
        <pc:spChg chg="add del mod ord">
          <ac:chgData name="Nilesh S" userId="3416c038c4e59924" providerId="LiveId" clId="{15719916-9D53-4322-8C49-8F720E478249}" dt="2024-09-05T15:55:29.551" v="2236" actId="478"/>
          <ac:spMkLst>
            <pc:docMk/>
            <pc:sldMk cId="2782700440" sldId="313"/>
            <ac:spMk id="8" creationId="{904C0547-6C0D-B1B1-A572-41C02D17853B}"/>
          </ac:spMkLst>
        </pc:spChg>
        <pc:picChg chg="add mod">
          <ac:chgData name="Nilesh S" userId="3416c038c4e59924" providerId="LiveId" clId="{15719916-9D53-4322-8C49-8F720E478249}" dt="2024-09-05T15:57:46.073" v="2264" actId="14100"/>
          <ac:picMkLst>
            <pc:docMk/>
            <pc:sldMk cId="2782700440" sldId="313"/>
            <ac:picMk id="2050" creationId="{86D2CE82-6735-243C-B90A-02B0804AEB12}"/>
          </ac:picMkLst>
        </pc:picChg>
        <pc:inkChg chg="add del">
          <ac:chgData name="Nilesh S" userId="3416c038c4e59924" providerId="LiveId" clId="{15719916-9D53-4322-8C49-8F720E478249}" dt="2024-09-05T15:57:12.311" v="2256" actId="9405"/>
          <ac:inkMkLst>
            <pc:docMk/>
            <pc:sldMk cId="2782700440" sldId="313"/>
            <ac:inkMk id="9" creationId="{63C6D449-13C7-5045-05F2-6BCC2A08BA50}"/>
          </ac:inkMkLst>
        </pc:inkChg>
        <pc:inkChg chg="add del">
          <ac:chgData name="Nilesh S" userId="3416c038c4e59924" providerId="LiveId" clId="{15719916-9D53-4322-8C49-8F720E478249}" dt="2024-09-05T15:57:33.427" v="2260" actId="9405"/>
          <ac:inkMkLst>
            <pc:docMk/>
            <pc:sldMk cId="2782700440" sldId="313"/>
            <ac:inkMk id="10" creationId="{C5A81FC9-F1B8-DB00-70E7-9BDD26BFA3FF}"/>
          </ac:inkMkLst>
        </pc:inkChg>
        <pc:inkChg chg="add">
          <ac:chgData name="Nilesh S" userId="3416c038c4e59924" providerId="LiveId" clId="{15719916-9D53-4322-8C49-8F720E478249}" dt="2024-09-05T15:57:54.977" v="2265" actId="9405"/>
          <ac:inkMkLst>
            <pc:docMk/>
            <pc:sldMk cId="2782700440" sldId="313"/>
            <ac:inkMk id="11" creationId="{C4D39C70-BF58-3B74-2CC5-C811A2EA5C40}"/>
          </ac:inkMkLst>
        </pc:inkChg>
        <pc:inkChg chg="add">
          <ac:chgData name="Nilesh S" userId="3416c038c4e59924" providerId="LiveId" clId="{15719916-9D53-4322-8C49-8F720E478249}" dt="2024-09-05T16:05:43.038" v="2266" actId="9405"/>
          <ac:inkMkLst>
            <pc:docMk/>
            <pc:sldMk cId="2782700440" sldId="313"/>
            <ac:inkMk id="12" creationId="{CAB7A35C-0EF6-AD58-3702-C7AC5B124799}"/>
          </ac:inkMkLst>
        </pc:inkChg>
      </pc:sldChg>
      <pc:sldChg chg="addSp modSp add mod ord">
        <pc:chgData name="Nilesh S" userId="3416c038c4e59924" providerId="LiveId" clId="{15719916-9D53-4322-8C49-8F720E478249}" dt="2024-09-05T16:08:44.363" v="2296" actId="14100"/>
        <pc:sldMkLst>
          <pc:docMk/>
          <pc:sldMk cId="3974791150" sldId="314"/>
        </pc:sldMkLst>
        <pc:spChg chg="mod">
          <ac:chgData name="Nilesh S" userId="3416c038c4e59924" providerId="LiveId" clId="{15719916-9D53-4322-8C49-8F720E478249}" dt="2024-09-05T16:06:25.838" v="2271" actId="255"/>
          <ac:spMkLst>
            <pc:docMk/>
            <pc:sldMk cId="3974791150" sldId="314"/>
            <ac:spMk id="2" creationId="{D550CAC6-3968-4D63-A855-09547BB06588}"/>
          </ac:spMkLst>
        </pc:spChg>
        <pc:spChg chg="mod">
          <ac:chgData name="Nilesh S" userId="3416c038c4e59924" providerId="LiveId" clId="{15719916-9D53-4322-8C49-8F720E478249}" dt="2024-09-05T16:07:14.791" v="2277" actId="1076"/>
          <ac:spMkLst>
            <pc:docMk/>
            <pc:sldMk cId="3974791150" sldId="314"/>
            <ac:spMk id="3" creationId="{2629AC71-9ED4-FA59-D386-5BD9C585DC67}"/>
          </ac:spMkLst>
        </pc:spChg>
        <pc:spChg chg="mod">
          <ac:chgData name="Nilesh S" userId="3416c038c4e59924" providerId="LiveId" clId="{15719916-9D53-4322-8C49-8F720E478249}" dt="2024-09-05T16:07:57.742" v="2287" actId="255"/>
          <ac:spMkLst>
            <pc:docMk/>
            <pc:sldMk cId="3974791150" sldId="314"/>
            <ac:spMk id="4" creationId="{1E2CADAC-D2BA-2781-21DF-E36A2D898FA9}"/>
          </ac:spMkLst>
        </pc:spChg>
        <pc:spChg chg="mod">
          <ac:chgData name="Nilesh S" userId="3416c038c4e59924" providerId="LiveId" clId="{15719916-9D53-4322-8C49-8F720E478249}" dt="2024-09-05T16:08:44.363" v="2296" actId="14100"/>
          <ac:spMkLst>
            <pc:docMk/>
            <pc:sldMk cId="3974791150" sldId="314"/>
            <ac:spMk id="5" creationId="{8E688B1D-28C5-C399-CA01-21BE7C5F1E51}"/>
          </ac:spMkLst>
        </pc:spChg>
        <pc:spChg chg="mod">
          <ac:chgData name="Nilesh S" userId="3416c038c4e59924" providerId="LiveId" clId="{15719916-9D53-4322-8C49-8F720E478249}" dt="2024-09-05T16:08:08.993" v="2288" actId="1076"/>
          <ac:spMkLst>
            <pc:docMk/>
            <pc:sldMk cId="3974791150" sldId="314"/>
            <ac:spMk id="6" creationId="{9E3F0E5B-65CB-787C-C52A-2038EEA09817}"/>
          </ac:spMkLst>
        </pc:spChg>
        <pc:spChg chg="add mod">
          <ac:chgData name="Nilesh S" userId="3416c038c4e59924" providerId="LiveId" clId="{15719916-9D53-4322-8C49-8F720E478249}" dt="2024-09-05T16:07:11.259" v="2275" actId="20577"/>
          <ac:spMkLst>
            <pc:docMk/>
            <pc:sldMk cId="3974791150" sldId="314"/>
            <ac:spMk id="7" creationId="{9965E76B-1153-F9FC-0C74-0FE369179423}"/>
          </ac:spMkLst>
        </pc:spChg>
      </pc:sldChg>
      <pc:sldChg chg="delSp modSp add mod ord">
        <pc:chgData name="Nilesh S" userId="3416c038c4e59924" providerId="LiveId" clId="{15719916-9D53-4322-8C49-8F720E478249}" dt="2024-09-05T16:10:37.875" v="2344" actId="478"/>
        <pc:sldMkLst>
          <pc:docMk/>
          <pc:sldMk cId="3712743706" sldId="315"/>
        </pc:sldMkLst>
        <pc:spChg chg="mod">
          <ac:chgData name="Nilesh S" userId="3416c038c4e59924" providerId="LiveId" clId="{15719916-9D53-4322-8C49-8F720E478249}" dt="2024-09-05T16:09:41.188" v="2330" actId="20577"/>
          <ac:spMkLst>
            <pc:docMk/>
            <pc:sldMk cId="3712743706" sldId="315"/>
            <ac:spMk id="2" creationId="{9E67AD6B-0EBB-7092-13C6-240F8A4A4E99}"/>
          </ac:spMkLst>
        </pc:spChg>
        <pc:spChg chg="mod">
          <ac:chgData name="Nilesh S" userId="3416c038c4e59924" providerId="LiveId" clId="{15719916-9D53-4322-8C49-8F720E478249}" dt="2024-09-05T16:10:27.656" v="2341"/>
          <ac:spMkLst>
            <pc:docMk/>
            <pc:sldMk cId="3712743706" sldId="315"/>
            <ac:spMk id="3" creationId="{DFAA7609-6E6A-B996-BC29-F9AA857D7B35}"/>
          </ac:spMkLst>
        </pc:spChg>
        <pc:picChg chg="del">
          <ac:chgData name="Nilesh S" userId="3416c038c4e59924" providerId="LiveId" clId="{15719916-9D53-4322-8C49-8F720E478249}" dt="2024-09-05T16:10:37.875" v="2344" actId="478"/>
          <ac:picMkLst>
            <pc:docMk/>
            <pc:sldMk cId="3712743706" sldId="315"/>
            <ac:picMk id="6" creationId="{72B7D3A6-2F29-9EAD-F5F0-DC70C4B7032D}"/>
          </ac:picMkLst>
        </pc:picChg>
      </pc:sldChg>
      <pc:sldChg chg="delSp modSp add mod">
        <pc:chgData name="Nilesh S" userId="3416c038c4e59924" providerId="LiveId" clId="{15719916-9D53-4322-8C49-8F720E478249}" dt="2024-09-05T16:11:28.326" v="2353" actId="20577"/>
        <pc:sldMkLst>
          <pc:docMk/>
          <pc:sldMk cId="357251707" sldId="316"/>
        </pc:sldMkLst>
        <pc:spChg chg="mod">
          <ac:chgData name="Nilesh S" userId="3416c038c4e59924" providerId="LiveId" clId="{15719916-9D53-4322-8C49-8F720E478249}" dt="2024-09-05T16:11:28.326" v="2353" actId="20577"/>
          <ac:spMkLst>
            <pc:docMk/>
            <pc:sldMk cId="357251707" sldId="316"/>
            <ac:spMk id="3" creationId="{DFAA7609-6E6A-B996-BC29-F9AA857D7B35}"/>
          </ac:spMkLst>
        </pc:spChg>
        <pc:picChg chg="del">
          <ac:chgData name="Nilesh S" userId="3416c038c4e59924" providerId="LiveId" clId="{15719916-9D53-4322-8C49-8F720E478249}" dt="2024-09-05T16:10:36.069" v="2343" actId="478"/>
          <ac:picMkLst>
            <pc:docMk/>
            <pc:sldMk cId="357251707" sldId="316"/>
            <ac:picMk id="6" creationId="{72B7D3A6-2F29-9EAD-F5F0-DC70C4B7032D}"/>
          </ac:picMkLst>
        </pc:picChg>
      </pc:sldChg>
      <pc:sldChg chg="modSp add mod">
        <pc:chgData name="Nilesh S" userId="3416c038c4e59924" providerId="LiveId" clId="{15719916-9D53-4322-8C49-8F720E478249}" dt="2024-09-05T16:12:08.031" v="2364"/>
        <pc:sldMkLst>
          <pc:docMk/>
          <pc:sldMk cId="782876271" sldId="317"/>
        </pc:sldMkLst>
        <pc:spChg chg="mod">
          <ac:chgData name="Nilesh S" userId="3416c038c4e59924" providerId="LiveId" clId="{15719916-9D53-4322-8C49-8F720E478249}" dt="2024-09-05T16:12:08.031" v="2364"/>
          <ac:spMkLst>
            <pc:docMk/>
            <pc:sldMk cId="782876271" sldId="317"/>
            <ac:spMk id="3" creationId="{DFAA7609-6E6A-B996-BC29-F9AA857D7B35}"/>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1:37.967"/>
    </inkml:context>
    <inkml:brush xml:id="br0">
      <inkml:brushProperty name="width" value="0.035" units="cm"/>
      <inkml:brushProperty name="height" value="0.035" units="cm"/>
      <inkml:brushProperty name="color" value="#FFFFFF"/>
    </inkml:brush>
  </inkml:definitions>
  <inkml:trace contextRef="#ctx0" brushRef="#br0">248 521 24575,'5'-1'0,"0"-1"0,0 1 0,0-1 0,-1-1 0,1 1 0,0-1 0,-1 1 0,1-1 0,-1-1 0,5-3 0,8-6 0,-2 5 0,8-5 0,-22 11 0,-15 5 0,0 2 0,-1-1 0,0-1 0,-16 2 0,27-5 0,-1 1 0,1-1 0,-1-1 0,0 1 0,1-1 0,-9-1 0,12 1 0,-1 1 0,1-1 0,-1 1 0,1-1 0,0 0 0,-1 0 0,1 0 0,-1 0 0,1 0 0,0 0 0,0 0 0,0 0 0,0 0 0,0-1 0,0 1 0,0 0 0,0-1 0,0 1 0,0-2 0,0 1 0,0 0 0,1 0 0,0 0 0,-1 0 0,1 0 0,0 0 0,0 0 0,0 0 0,0 0 0,0 0 0,0 0 0,1 0 0,-1 0 0,1 0 0,-1 0 0,1 0 0,0 0 0,0 1 0,0-1 0,2-3 0,-1 1 0,1 1 0,0 0 0,0 0 0,0 0 0,1 0 0,-1 0 0,1 0 0,0 1 0,6-4 0,-5 4 0,0 0 0,1 0 0,-1 0 0,0 0 0,1 1 0,-1 0 0,10 0 0,-13 0 0,1 1 0,-1 0 0,1 0 0,-1 1 0,1-1 0,0 1 0,-1-1 0,0 1 0,1 0 0,-1 0 0,1 0 0,-1 0 0,0 0 0,0 0 0,4 4 0,-4-4 0,0 1 0,-1-1 0,0 1 0,1 0 0,-1 0 0,0 0 0,0 0 0,0 0 0,0 0 0,0 0 0,0 0 0,-1 1 0,1-1 0,-1 0 0,0 0 0,1 1 0,-1-1 0,0 0 0,0 0 0,-1 1 0,1-1 0,0 0 0,-1 0 0,1 1 0,-1-1 0,0 0 0,1 0 0,-1 0 0,0 0 0,-1 0 0,-1 3 0,-4 5 0,0 0 0,-1 0 0,0 0 0,-12 10 0,15-15 0,4-4 0,1-1 0,-1 1 0,1 0 0,-1-1 0,1 1 0,-1-1 0,1 1 0,-1-1 0,1 1 0,-1-1 0,1 0 0,-1 1 0,0-1 0,1 0 0,-1 1 0,0-1 0,1 0 0,-1 0 0,0 0 0,0 0 0,1 1 0,-1-1 0,0 0 0,1 0 0,-1 0 0,0-1 0,0 1 0,1 0 0,-2 0 0,1-1 0,0 0 0,0 0 0,1 0 0,-1 0 0,0 0 0,1 0 0,-1 0 0,0-1 0,1 1 0,-1 0 0,1 0 0,0 0 0,-1-1 0,1 1 0,0-2 0,-1-61 0,1 53 0,2-138 0,9 173 0,2 24 0,31 207 0,-43-252 0,-1 1 0,1-1 0,-1 0 0,1 0 0,0 0 0,0 0 0,1-1 0,-1 1 0,0 0 0,3 4 0,-3-7 0,-1 0 0,0 0 0,1 1 0,-1-1 0,0 0 0,1 0 0,-1 1 0,0-1 0,1 0 0,-1 0 0,0 0 0,1 0 0,-1 1 0,0-1 0,1 0 0,-1 0 0,1 0 0,-1 0 0,0 0 0,1 0 0,-1 0 0,1 0 0,-1 0 0,0 0 0,1 0 0,-1-1 0,0 1 0,1 0 0,0 0 0,13-18 0,-4-3 0,0-2 0,-2 1 0,10-41 0,9-77 0,-19 95 0,7-54 0,-36 196 0,-36 104 0,49-187 0,4-25 0,3-30 0,1 38 0,2-144 0,21 246 0,-9-10 0,-9-52 0,-4-28 0,-2-10 0,-31-108 0,-59-132 0,84 223 0,2 7 0,-1-8 0,-2 0 0,-1 0 0,0 1 0,-1 0 0,-1 0 0,-22-26 0,32 42 0,1 1 0,-1 0 0,0 0 0,0 1 0,0-1 0,1 0 0,-1 0 0,0 0 0,0 1 0,0-1 0,-1 0 0,1 1 0,0-1 0,0 1 0,0-1 0,0 1 0,0-1 0,-1 1 0,1 0 0,0 0 0,0 0 0,-1 0 0,1 0 0,0 0 0,0 0 0,0 0 0,-1 0 0,1 0 0,0 1 0,0-1 0,0 0 0,-1 1 0,1-1 0,0 1 0,0 0 0,0-1 0,0 1 0,0 0 0,0-1 0,0 1 0,0 0 0,0 0 0,1 0 0,-2 1 0,-3 6 0,0-1 0,1 1 0,0 0 0,0 0 0,-3 10 0,6-13 0,-40 110 0,-33 157 0,72-264 0,0 2 0,0 0 0,0 0 0,1 0 0,0 11 0,12-83 0,18-243 0,-26 489 0,-3-169 0,1 1 0,1-1 0,0 0 0,6 21 0,-8-35 0,0 1 0,1-1 0,-1 0 0,1 0 0,-1 0 0,1 1 0,-1-1 0,1 0 0,0 0 0,-1 0 0,1 0 0,0 0 0,0 0 0,0 0 0,0 0 0,0-1 0,0 1 0,0 0 0,0 0 0,0-1 0,1 1 0,-1-1 0,0 0 0,0 0 0,0 0 0,1 0 0,-1 0 0,0 0 0,0 0 0,0-1 0,0 1 0,0 0 0,0-1 0,0 1 0,-1-1 0,1 1 0,0-1 0,0 0 0,0 1 0,0-1 0,1-1 0,4-6 0,1 0 0,-1 0 0,-1 0 0,6-11 0,-10 17 0,100-210 0,-58 117 0,-39 85-227,-1 0-1,0 0 1,0 0-1,-1 0 1,2-15-1,-2 4-6598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2:30.639"/>
    </inkml:context>
    <inkml:brush xml:id="br0">
      <inkml:brushProperty name="width" value="0.1" units="cm"/>
      <inkml:brushProperty name="height" value="0.1" units="cm"/>
      <inkml:brushProperty name="color" value="#FFFFFF"/>
    </inkml:brush>
  </inkml:definitions>
  <inkml:trace contextRef="#ctx0" brushRef="#br0">0 1 24575,'0'1'0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2:31.021"/>
    </inkml:context>
    <inkml:brush xml:id="br0">
      <inkml:brushProperty name="width" value="0.1" units="cm"/>
      <inkml:brushProperty name="height" value="0.1" units="cm"/>
      <inkml:brushProperty name="color" value="#FFFFFF"/>
    </inkml:brush>
  </inkml:definitions>
  <inkml:trace contextRef="#ctx0" brushRef="#br0">0 9 24575,'0'-1'0,"0"-2"0,0-1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2:31.339"/>
    </inkml:context>
    <inkml:brush xml:id="br0">
      <inkml:brushProperty name="width" value="0.1" units="cm"/>
      <inkml:brushProperty name="height" value="0.1" units="cm"/>
      <inkml:brushProperty name="color" value="#FFFFFF"/>
    </inkml:brush>
  </inkml:definitions>
  <inkml:trace contextRef="#ctx0" brushRef="#br0">0 9 24575,'0'-2'0,"0"0"0,0-3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2:31.690"/>
    </inkml:context>
    <inkml:brush xml:id="br0">
      <inkml:brushProperty name="width" value="0.1" units="cm"/>
      <inkml:brushProperty name="height" value="0.1" units="cm"/>
      <inkml:brushProperty name="color" value="#FFFFFF"/>
    </inkml:brush>
  </inkml:definitions>
  <inkml:trace contextRef="#ctx0" brushRef="#br0">3 25 24575,'0'-1'0,"0"-2"0,0-1 0,0-2 0,-1 1 0,-1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2:32.046"/>
    </inkml:context>
    <inkml:brush xml:id="br0">
      <inkml:brushProperty name="width" value="0.1" units="cm"/>
      <inkml:brushProperty name="height" value="0.1" units="cm"/>
      <inkml:brushProperty name="color" value="#FFFFFF"/>
    </inkml:brush>
  </inkml:definitions>
  <inkml:trace contextRef="#ctx0" brushRef="#br0">1 14 24575,'0'-1'0,"0"-2"0,0-1 0,0-2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2:32.377"/>
    </inkml:context>
    <inkml:brush xml:id="br0">
      <inkml:brushProperty name="width" value="0.1" units="cm"/>
      <inkml:brushProperty name="height" value="0.1" units="cm"/>
      <inkml:brushProperty name="color" value="#FFFFFF"/>
    </inkml:brush>
  </inkml:definitions>
  <inkml:trace contextRef="#ctx0" brushRef="#br0">1 5 24575,'0'-2'0,"0"0"0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2:33.039"/>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2:33.438"/>
    </inkml:context>
    <inkml:brush xml:id="br0">
      <inkml:brushProperty name="width" value="0.1" units="cm"/>
      <inkml:brushProperty name="height" value="0.1" units="cm"/>
      <inkml:brushProperty name="color" value="#FFFFFF"/>
    </inkml:brush>
  </inkml:definitions>
  <inkml:trace contextRef="#ctx0" brushRef="#br0">0 2 24575,'0'-1'0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2:33.807"/>
    </inkml:context>
    <inkml:brush xml:id="br0">
      <inkml:brushProperty name="width" value="0.1" units="cm"/>
      <inkml:brushProperty name="height" value="0.1" units="cm"/>
      <inkml:brushProperty name="color" value="#FFFFFF"/>
    </inkml:brush>
  </inkml:definitions>
  <inkml:trace contextRef="#ctx0" brushRef="#br0">0 1 24575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2:34.137"/>
    </inkml:context>
    <inkml:brush xml:id="br0">
      <inkml:brushProperty name="width" value="0.1" units="cm"/>
      <inkml:brushProperty name="height" value="0.1" units="cm"/>
      <inkml:brushProperty name="color" value="#FFFFFF"/>
    </inkml:brush>
  </inkml:definitions>
  <inkml:trace contextRef="#ctx0" brushRef="#br0">0 1 24575,'0'1'0,"0"2"0,0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1:54.063"/>
    </inkml:context>
    <inkml:brush xml:id="br0">
      <inkml:brushProperty name="width" value="0.1" units="cm"/>
      <inkml:brushProperty name="height" value="0.1" units="cm"/>
      <inkml:brushProperty name="color" value="#FFFFFF"/>
    </inkml:brush>
  </inkml:definitions>
  <inkml:trace contextRef="#ctx0" brushRef="#br0">72 47 24575,'-2'51'0,"1"-30"0,0 1 0,2-1 0,0 1 0,5 21 0,-6-42 0,0 0 0,0 0 0,0 0 0,0 0 0,1 0 0,-1 0 0,0 0 0,1 0 0,-1 0 0,1 0 0,-1 0 0,1 0 0,-1 0 0,1 0 0,0 0 0,-1 0 0,2 0 0,4-12 0,-1-33 0,-6 39 0,1 0 0,-1 0 0,0 0 0,-1 0 0,1 1 0,-1-1 0,0 0 0,-1 1 0,-2-5 0,4 6 0,-1 1 0,1-1 0,-1 1 0,0 0 0,0 0 0,0-1 0,0 2 0,0-1 0,-1 0 0,1 0 0,0 1 0,-1-1 0,0 1 0,1 0 0,-1 0 0,0 0 0,-3-1 0,5 2 0,0 0 0,-1 0 0,1 0 0,0 0 0,0 1 0,-1-1 0,1 0 0,0 1 0,0-1 0,-1 1 0,1-1 0,0 1 0,0 0 0,0 0 0,0-1 0,0 1 0,0 0 0,0 0 0,0 0 0,0 0 0,0 0 0,1 0 0,-1 0 0,0 0 0,1 0 0,-1 1 0,1-1 0,-1 0 0,1 0 0,-1 1 0,1-1 0,0 0 0,0 0 0,0 1 0,0-1 0,0 2 0,-3 54 0,3-51 0,-1 13 0,2 28 0,-1-45 0,0 1 0,0 0 0,1-1 0,-1 1 0,1-1 0,-1 1 0,1-1 0,0 1 0,0-1 0,0 0 0,1 1 0,2 3 0,-4-6 0,0 0 0,0 0 0,1 0 0,-1 0 0,0 0 0,0 0 0,1 0 0,-1 0 0,0 0 0,1 0 0,-1 0 0,0 0 0,0 0 0,1 0 0,-1 0 0,0 0 0,0 0 0,1 0 0,-1 0 0,0 0 0,0-1 0,1 1 0,-1 0 0,0 0 0,0 0 0,0 0 0,1-1 0,-1 1 0,0 0 0,0 0 0,0 0 0,0-1 0,1 1 0,-1 0 0,0 0 0,0-1 0,0 1 0,0 0 0,0 0 0,0-1 0,0 1 0,0 0 0,0-1 0,0 1 0,0 0 0,0 0 0,0-1 0,0 1 0,0-1 0,3-15 0,0-4 0,-1 0 0,2 1 0,1-1 0,13-35 0,-15 46 0,-1 0 0,0 0 0,0 0 0,-1 0 0,1-12 0,-2 15 0,0-1 0,1 1 0,-1 0 0,1-1 0,1 1 0,0 0 0,-1-1 0,2 1 0,-1 0 0,5-7 0,-7 12 0,0 1 0,0 0 0,1 0 0,-1 0 0,0 0 0,0 0 0,0 0 0,0 0 0,1 0 0,-1 0 0,0 0 0,0 0 0,0 0 0,1 0 0,-1 0 0,0 0 0,0 0 0,0 0 0,1 0 0,-1 0 0,0 0 0,0 0 0,0 1 0,0-1 0,1 0 0,-1 0 0,0 0 0,0 0 0,0 0 0,0 0 0,0 1 0,0-1 0,1 0 0,-1 0 0,0 0 0,0 0 0,0 0 0,0 1 0,0-1 0,0 0 0,0 0 0,0 0 0,0 1 0,0-1 0,0 0 0,0 0 0,0 0 0,0 1 0,0-1 0,0 0 0,0 0 0,0 0 0,0 0 0,0 1 0,0-1 0,0 0 0,0 0 0,0 1 0,2 13 0,0 29 0,-4 74 0,2-115 0,0-1 0,0 0 0,0 0 0,0 0 0,-1 1 0,1-1 0,0 0 0,-1 0 0,1 0 0,0 0 0,-1 0 0,1 0 0,-1 0 0,0 0 0,1 0 0,-1 0 0,0 0 0,1 0 0,-1 0 0,0 0 0,0-1 0,0 1 0,0 0 0,0 0 0,0-1 0,-2 2 0,2-3 0,0 1 0,0 0 0,0 0 0,0 0 0,0-1 0,0 1 0,0-1 0,0 1 0,0 0 0,0-1 0,1 0 0,-1 1 0,0-1 0,0 0 0,0 1 0,1-1 0,-1 0 0,0 0 0,1 1 0,-1-1 0,1 0 0,-1 0 0,1 0 0,-1 0 0,1 0 0,-1 0 0,1 0 0,0 0 0,0 0 0,-1-2 0,-3-16-1365,1-1-5461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2:34.468"/>
    </inkml:context>
    <inkml:brush xml:id="br0">
      <inkml:brushProperty name="width" value="0.1" units="cm"/>
      <inkml:brushProperty name="height" value="0.1" units="cm"/>
      <inkml:brushProperty name="color" value="#FFFFFF"/>
    </inkml:brush>
  </inkml:definitions>
  <inkml:trace contextRef="#ctx0" brushRef="#br0">0 1 24575,'0'1'0,"0"2"0,0 1 0,0 2 0,0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2:34.811"/>
    </inkml:context>
    <inkml:brush xml:id="br0">
      <inkml:brushProperty name="width" value="0.1" units="cm"/>
      <inkml:brushProperty name="height" value="0.1" units="cm"/>
      <inkml:brushProperty name="color" value="#FFFFFF"/>
    </inkml:brush>
  </inkml:definitions>
  <inkml:trace contextRef="#ctx0" brushRef="#br0">0 0 24575,'0'1'0,"0"2"0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2:35.138"/>
    </inkml:context>
    <inkml:brush xml:id="br0">
      <inkml:brushProperty name="width" value="0.1" units="cm"/>
      <inkml:brushProperty name="height" value="0.1" units="cm"/>
      <inkml:brushProperty name="color" value="#FFFFFF"/>
    </inkml:brush>
  </inkml:definitions>
  <inkml:trace contextRef="#ctx0" brushRef="#br0">7 1 24575,'-1'0'0,"-1"1"0,1 2 0,0 1 0,0 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2:36.919"/>
    </inkml:context>
    <inkml:brush xml:id="br0">
      <inkml:brushProperty name="width" value="0.1" units="cm"/>
      <inkml:brushProperty name="height" value="0.1" units="cm"/>
      <inkml:brushProperty name="color" value="#FFFFFF"/>
    </inkml:brush>
  </inkml:definitions>
  <inkml:trace contextRef="#ctx0" brushRef="#br0">31 1 24575,'-1'8'0,"0"1"0,-1-1 0,1 0 0,-2 0 0,-3 11 0,2-10 0,1 1 0,1 0 0,-3 14 0,4-7 0,0 0 0,1 0 0,1-1 0,0 1 0,7 31 0,-8-48-21,0 1 0,0-1 0,0 0 0,1 0 0,-1 0 0,0 1 0,0-1 0,0 0 0,0 0 0,0 0 0,0 1 0,0-1 0,0 0 0,1 0 0,-1 0 0,0 0 0,0 0 0,0 1 0,0-1 0,0 0 0,1 0 0,-1 0 0,0 0 0,0 0 0,0 0 0,1 0 0,-1 0 0,0 0 0,0 0 0,0 0 0,0 0 0,1 0 0,-1 0 0,0 0 0,0 0 0,0 0 0,1 0 0,-1 0 0,0 0 0,0 0 0,0 0 0,1 0 0,-1 0 0,0 0 0,0 0 0,0 0 0,1 0 0,-1-1 0,0 1 0,0 0 0,0 0 0,0 0 0,0 0 0,1 0 0,-1-1 0,0 1 0,0 0 0,0 0 0,0 0 0,0 0 0,0-1 0,0 1 0,0 0 0,0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2:41.768"/>
    </inkml:context>
    <inkml:brush xml:id="br0">
      <inkml:brushProperty name="width" value="0.1" units="cm"/>
      <inkml:brushProperty name="height" value="0.1" units="cm"/>
      <inkml:brushProperty name="color" value="#FFFFFF"/>
    </inkml:brush>
  </inkml:definitions>
  <inkml:trace contextRef="#ctx0" brushRef="#br0">50 0 24575,'0'12'0,"0"-1"0,-1 1 0,0-1 0,-1 1 0,0-1 0,-1 0 0,-5 13 0,6-16 0,0 1 0,0 0 0,1 0 0,1 0 0,-1 0 0,1 0 0,2 15 0,-1-14 0,0 1 0,-1 0 0,0-1 0,-1 1 0,-2 10 0,-4 11 0,3 0 0,0 0 0,1 46 0,-3 84 0,6-17-1365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2:59.788"/>
    </inkml:context>
    <inkml:brush xml:id="br0">
      <inkml:brushProperty name="width" value="0.1" units="cm"/>
      <inkml:brushProperty name="height" value="0.1" units="cm"/>
      <inkml:brushProperty name="color" value="#FFFFFF"/>
    </inkml:brush>
  </inkml:definitions>
  <inkml:trace contextRef="#ctx0" brushRef="#br0">301 285 24575,'-1'1'0,"0"-1"0,0 1 0,0 0 0,1-1 0,-1 1 0,0 0 0,0-1 0,1 1 0,-1 0 0,0 0 0,1 0 0,-1-1 0,1 1 0,-1 0 0,1 0 0,-1 0 0,1 0 0,0 0 0,-1 0 0,1 0 0,0 0 0,0 2 0,-6 23 0,4 9 0,1-25 0,0 0 0,0 1 0,-3 12 0,0-76 0,5 36 0,0 0 0,1 0 0,1 0 0,1 1 0,0-1 0,1 1 0,9-20 0,-13 51 0,-4 12 0,-5 16 0,-2-1 0,-1 1 0,-3-2 0,-33 72 0,47-113 0,0 0 0,0 1 0,0-1 0,0 0 0,0 0 0,0 0 0,0 0 0,0 1 0,0-1 0,0 0 0,0 0 0,0 0 0,0 0 0,-1 0 0,1 1 0,0-1 0,0 0 0,0 0 0,0 0 0,0 0 0,0 0 0,-1 0 0,1 1 0,0-1 0,0 0 0,0 0 0,0 0 0,-1 0 0,1 0 0,0 0 0,0 0 0,0 0 0,0 0 0,-1 0 0,1 0 0,0 0 0,0 0 0,0 0 0,0 0 0,-1 0 0,1 0 0,0 0 0,0 0 0,0 0 0,0 0 0,-1 0 0,1 0 0,0-1 0,0 1 0,0 0 0,-6-13 0,-1-31 0,4 27 0,-8-16 0,11 33 0,0 0 0,0-1 0,0 1 0,0 0 0,0 0 0,0 0 0,0 0 0,-1 0 0,1 0 0,0 0 0,0 0 0,0 0 0,0-1 0,-1 1 0,1 0 0,0 0 0,0 0 0,0 0 0,0 0 0,-1 0 0,1 0 0,0 0 0,0 0 0,0 0 0,0 0 0,-1 0 0,1 0 0,0 0 0,0 1 0,0-1 0,0 0 0,0 0 0,-1 0 0,1 0 0,0 0 0,0 0 0,0 0 0,0 0 0,0 0 0,0 1 0,-1-1 0,1 0 0,0 0 0,0 0 0,0 0 0,0 0 0,0 1 0,-9 19 0,4-2 0,0 3 0,-1 0 0,-1-1 0,-1 0 0,-18 32 0,22-53 0,2-8 0,0-15 0,2 22 0,0 2 0,-3-37 0,1 34 0,0 23 0,-4 112 0,26-195 0,-16 39 0,-3 15 0,1 0 0,0-1 0,6-16 0,-4 65 0,-10 29 0,3-41 0,2-23 0,1-11 0,5-124 0,-12 169 0,-2 0 0,-23 63 0,28-89 0,0 0 0,0-1 0,0 0 0,-1-1 0,0 1 0,-1-1 0,0 0 0,-8 11 0,14-21 0,-1 0 0,1 0 0,0 0 0,0 1 0,0-1 0,0 0 0,-1 0 0,1 0 0,0 0 0,0 1 0,0-1 0,-1 0 0,1 0 0,0 0 0,0 0 0,0 0 0,-1 0 0,1 0 0,0 0 0,0 1 0,-1-1 0,1 0 0,0 0 0,0 0 0,-1 0 0,1 0 0,0 0 0,0-1 0,-1 1 0,1 0 0,0 0 0,0 0 0,-1 0 0,1 0 0,0 0 0,0 0 0,-1-1 0,-4-10 0,2-16 0,3 26 0,1-110 0,0 67 0,-6-71 0,7 139 0,-2 39 0,1 19 0,-1-78 0,0-1 0,0 1 0,1-1 0,0 1 0,0-1 0,0 0 0,0 1 0,3 5 0,-4-9 0,0 1 0,1-1 0,-1 0 0,0 0 0,0 0 0,1 1 0,-1-1 0,0 0 0,0 0 0,1 0 0,-1 0 0,0 1 0,1-1 0,-1 0 0,0 0 0,1 0 0,-1 0 0,0 0 0,0 0 0,1 0 0,-1 0 0,0 0 0,1 0 0,-1 0 0,0 0 0,1 0 0,-1 0 0,0 0 0,1 0 0,-1-1 0,0 1 0,0 0 0,1 0 0,14-17 0,66-120 0,-81 137 0,0 0 0,0 0 0,0 0 0,0 0 0,0 0 0,0-1 0,0 1 0,0 0 0,0 0 0,0 0 0,0 0 0,0 0 0,1 0 0,-1 0 0,0 0 0,0 0 0,0-1 0,0 1 0,0 0 0,0 0 0,0 0 0,0 0 0,0 0 0,1 0 0,-1 0 0,0 0 0,0 0 0,0 0 0,0 0 0,0 0 0,0 0 0,1 0 0,-1 0 0,0 0 0,0 0 0,0 0 0,0 0 0,0 0 0,0 0 0,0 0 0,1 0 0,-1 0 0,0 0 0,0 0 0,0 0 0,0 0 0,0 0 0,0 0 0,0 1 0,0-1 0,1 0 0,-1 0 0,0 0 0,0 0 0,0 0 0,0 0 0,0 0 0,0 0 0,0 0 0,0 1 0,0-1 0,0 0 0,3 13 0,-2 16 0,-1-29 0,-1 144 0,0-188 0,1-7 0,8-80 0,-8 139 0,2 18 0,-2-26 0,0 0 0,0 0 0,0 0 0,0 0 0,0 0 0,0 0 0,0 0 0,0 0 0,0 0 0,0 0 0,0 0 0,0 0 0,0 0 0,0 0 0,0 0 0,0 0 0,0 0 0,1 0 0,-1 0 0,0 0 0,0 0 0,0 0 0,0 0 0,0 0 0,0 0 0,0 0 0,0 0 0,0 0 0,0 0 0,0 0 0,0 0 0,0 0 0,0 0 0,0 0 0,0 0 0,1 0 0,-1 0 0,0 0 0,0 0 0,0 1 0,0-1 0,0 0 0,0 0 0,0 0 0,0 0 0,0 0 0,0 0 0,0 0 0,0 0 0,0 0 0,0 0 0,0 0 0,0 0 0,0 0 0,4-17 0,5-30 0,-3-1 0,-1 0 0,-3-54 0,-4 116 0,0 0 0,-1 0 0,-7 18 0,1 1 0,-36 141 0,43-171 0,1-5 0,0-14 0,3-25 0,3-3 0,1 0 0,3 0 0,1 1 0,30-79 0,-40 121 0,0 1 0,0 0 0,0-1 0,0 1 0,0 0 0,0 0 0,1-1 0,-1 1 0,0 0 0,0 0 0,0-1 0,0 1 0,0 0 0,0 0 0,1-1 0,-1 1 0,0 0 0,0 0 0,0-1 0,1 1 0,-1 0 0,0 0 0,0 0 0,1 0 0,-1-1 0,0 1 0,0 0 0,1 0 0,-1 0 0,0 0 0,0 0 0,1 0 0,-1 0 0,0 0 0,1 0 0,-1 0 0,0 0 0,0 0 0,1 0 0,5 12 0,1 23 0,-7-33 0,5 56 0,-4-38 0,1 1 0,6 29 0,-5-52 0,1-10 0,3-15 0,20-142 0,-24 160 0,0 0 0,0 1 0,0 0 0,1-1 0,1 1 0,-1 1 0,1-1 0,12-13 0,17-30 0,-33 46 0,0-1 0,0 1 0,0 0 0,0-1 0,-1 1 0,0-1 0,0 1 0,0 0 0,-1-1 0,0 1 0,0-1 0,-3-7 0,-6 52 0,-16 125 0,15-83 0,6-56 0,-1 0 0,-2-1 0,-15 36 0,16-43 0,-1-1 0,0-1 0,-1 1 0,-1-1 0,-21 26 0,30-43-124,0 0 0,0 0 0,0 0 0,1 0 0,-1 0 0,0-1-1,1 1 1,0 0 0,-1 0 0,1-4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3:05.648"/>
    </inkml:context>
    <inkml:brush xml:id="br0">
      <inkml:brushProperty name="width" value="0.1" units="cm"/>
      <inkml:brushProperty name="height" value="0.1" units="cm"/>
      <inkml:brushProperty name="color" value="#FFFFFF"/>
    </inkml:brush>
  </inkml:definitions>
  <inkml:trace contextRef="#ctx0" brushRef="#br0">125 186 24575,'-1'14'0,"1"0"0,-2 0 0,0 0 0,-1-1 0,0 1 0,-1-1 0,-1 0 0,0 0 0,-1 0 0,0 0 0,-1-1 0,0 0 0,-11 13 0,18-25 0,0 1 0,0-1 0,0 0 0,0 1 0,-1-1 0,1 0 0,0 1 0,0-1 0,-1 1 0,1-1 0,0 0 0,0 0 0,-1 1 0,1-1 0,0 0 0,-1 1 0,1-1 0,0 0 0,-1 0 0,1 0 0,-1 1 0,1-1 0,0 0 0,-1 0 0,1 0 0,-1 0 0,1 0 0,0 0 0,-1 0 0,1 0 0,-1 0 0,1 0 0,-1 0 0,1 0 0,0 0 0,-1 0 0,0 0 0,-2-18 0,10-25 0,14-41 0,-17 129 0,-4 94 0,11-75 0,-11-64 0,0 1 0,1 0 0,-1 0 0,0-1 0,0 1 0,0 0 0,0 0 0,0-1 0,0 1 0,0 0 0,0 0 0,0-1 0,-1 1 0,1 0 0,0 0 0,0-1 0,-1 1 0,1 0 0,0-1 0,-1 1 0,1 0 0,-1-1 0,1 1 0,-1-1 0,1 1 0,-1 0 0,1-1 0,-1 1 0,1-1 0,-1 0 0,0 1 0,1-1 0,-1 1 0,0-1 0,0 0 0,1 0 0,-1 1 0,0-1 0,1 0 0,-1 0 0,0 0 0,0 0 0,-1 0 0,-3-1 0,1-1 0,-1 1 0,1-1 0,-1 0 0,1 0 0,-5-4 0,-12-4 0,21 10 0,0 0 0,-1 0 0,1 0 0,-1 0 0,1 0 0,0-1 0,-1 1 0,1 0 0,0 0 0,-1 0 0,1 0 0,0 0 0,0-1 0,-1 1 0,1 0 0,0 0 0,0-1 0,-1 1 0,1 0 0,0 0 0,0-1 0,-1 1 0,1 0 0,0-1 0,0 1 0,0 0 0,0-1 0,0 1 0,-1 0 0,1-1 0,0 1 0,0 0 0,0-1 0,0 1 0,0 0 0,0-1 0,0 1 0,0 0 0,0-1 0,1 0 0,12-12 0,-9 11 0,0-1 0,1 1 0,-1 0 0,1 0 0,-1 0 0,7-1 0,-5 2 0,1 0 0,-1 0 0,0-1 0,0 0 0,-1 0 0,1-1 0,0 0 0,-1 0 0,1 0 0,-1 0 0,0-1 0,6-5 0,-3 5 0,-7 13 0,0-3 0,-1 45 0,11-91 0,-17-135 0,4 166 0,1-1 0,-2 1 0,1 0 0,-1 0 0,-7-13 0,6 14 0,1 1 0,0-1 0,0 0 0,1 1 0,0-1 0,0 0 0,1 0 0,0-10 0,1-8-455,1 0 0,6-33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3:08.016"/>
    </inkml:context>
    <inkml:brush xml:id="br0">
      <inkml:brushProperty name="width" value="0.1" units="cm"/>
      <inkml:brushProperty name="height" value="0.1" units="cm"/>
      <inkml:brushProperty name="color" value="#FFFFFF"/>
    </inkml:brush>
  </inkml:definitions>
  <inkml:trace contextRef="#ctx0" brushRef="#br0">56 1 24575,'0'15'0,"0"1"0,-1 0 0,-1-1 0,0 1 0,-7 23 0,-33 69 0,44-105 0,4-7 0,4-13 0,-9 6-1365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3:10.584"/>
    </inkml:context>
    <inkml:brush xml:id="br0">
      <inkml:brushProperty name="width" value="0.1" units="cm"/>
      <inkml:brushProperty name="height" value="0.1" units="cm"/>
      <inkml:brushProperty name="color" value="#FFFFFF"/>
    </inkml:brush>
  </inkml:definitions>
  <inkml:trace contextRef="#ctx0" brushRef="#br0">33 1 24575,'-1'51'0,"-13"90"0,9-114 0,0 3 0,-2 39 0,7-40-1365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3:13.737"/>
    </inkml:context>
    <inkml:brush xml:id="br0">
      <inkml:brushProperty name="width" value="0.1" units="cm"/>
      <inkml:brushProperty name="height" value="0.1" units="cm"/>
      <inkml:brushProperty name="color" value="#FFFFFF"/>
    </inkml:brush>
  </inkml:definitions>
  <inkml:trace contextRef="#ctx0" brushRef="#br0">22 493 24575,'5'-41'0,"-3"35"0,-1-1 0,0 0 0,-1 1 0,0-1 0,0 0 0,0 1 0,-1-8 0,-11-104 0,6 88 0,2 10 0,-3-40 0,7-104-1365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1:58.568"/>
    </inkml:context>
    <inkml:brush xml:id="br0">
      <inkml:brushProperty name="width" value="0.1" units="cm"/>
      <inkml:brushProperty name="height" value="0.1" units="cm"/>
      <inkml:brushProperty name="color" value="#FFFFFF"/>
    </inkml:brush>
  </inkml:definitions>
  <inkml:trace contextRef="#ctx0" brushRef="#br0">142 1064 24575,'0'36'0,"-6"56"0,3-79 0,0 1 0,0 0 0,-2-1 0,1 0 0,-2 0 0,1 0 0,-10 13 0,7-6 0,7-18 0,1 1 0,-1-1 0,0 1 0,0-1 0,0 1 0,0-1 0,-1 0 0,1 0 0,-1 0 0,1 0 0,-1 0 0,-3 4 0,4-6 0,1-1 0,-1 1 0,1 0 0,-1 0 0,1 0 0,-1 0 0,1-1 0,-1 1 0,1 0 0,-1-1 0,1 1 0,-1 0 0,1-1 0,-1 1 0,1-1 0,0 1 0,-1 0 0,1-1 0,0 1 0,-1-1 0,1 1 0,0-1 0,0 1 0,-1-1 0,1 0 0,0 1 0,0-1 0,0 1 0,0-1 0,0 1 0,0-1 0,0 0 0,0 1 0,0-1 0,0 1 0,0-1 0,0 0 0,-3-26 0,3 27 0,-1-393 0,3 189 0,-2 170 0,-2 1 0,-10-59 0,-12-30 0,18 85 0,2 1 0,2-1 0,1 0 0,4-39 0,-1-10 0,-2-27-1365,0 94-5461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3:15.752"/>
    </inkml:context>
    <inkml:brush xml:id="br0">
      <inkml:brushProperty name="width" value="0.1" units="cm"/>
      <inkml:brushProperty name="height" value="0.1" units="cm"/>
      <inkml:brushProperty name="color" value="#FFFFFF"/>
    </inkml:brush>
  </inkml:definitions>
  <inkml:trace contextRef="#ctx0" brushRef="#br0">8 1 24575,'-1'0'0,"0"1"0,0 1 0,0 1 0,0 1 0,1 1 0,-1 0 0,1 0 0,0 1 0,-1-1 0,0 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3:18.334"/>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3:18.817"/>
    </inkml:context>
    <inkml:brush xml:id="br0">
      <inkml:brushProperty name="width" value="0.1" units="cm"/>
      <inkml:brushProperty name="height" value="0.1" units="cm"/>
      <inkml:brushProperty name="color" value="#FFFFFF"/>
    </inkml:brush>
  </inkml:definitions>
  <inkml:trace contextRef="#ctx0" brushRef="#br0">3 1 24575,'0'1'0,"0"1"0,-1 0 0,-1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3:21.552"/>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3:22.031"/>
    </inkml:context>
    <inkml:brush xml:id="br0">
      <inkml:brushProperty name="width" value="0.1" units="cm"/>
      <inkml:brushProperty name="height" value="0.1" units="cm"/>
      <inkml:brushProperty name="color" value="#FFFFFF"/>
    </inkml:brush>
  </inkml:definitions>
  <inkml:trace contextRef="#ctx0" brushRef="#br0">0 1 24575,'0'1'0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6:01.058"/>
    </inkml:context>
    <inkml:brush xml:id="br0">
      <inkml:brushProperty name="width" value="0.1" units="cm"/>
      <inkml:brushProperty name="height" value="0.1" units="cm"/>
      <inkml:brushProperty name="color" value="#F3EBE8"/>
    </inkml:brush>
  </inkml:definitions>
  <inkml:trace contextRef="#ctx0" brushRef="#br0">145 593 24575,'2'0'0,"0"1"0,0 0 0,0 1 0,0-1 0,0 0 0,0 0 0,0 1 0,0-1 0,-1 1 0,1 0 0,-1 0 0,1-1 0,-1 1 0,0 0 0,0 0 0,0 0 0,0 0 0,2 4 0,1 1 0,33 69 0,53 147 0,-43-97 0,149 470 0,-139-406 0,-52-169 0,-3-14 0,-1-1 0,1 1 0,0 0 0,0-1 0,1 0 0,0 1 0,0-1 0,0 0 0,6 7 0,-9-13 0,1 0 0,-1 0 0,0 0 0,0 0 0,0 0 0,0 0 0,1 0 0,-1 0 0,0 0 0,0 0 0,0 0 0,1 0 0,-1 0 0,0 0 0,0 0 0,0 0 0,0 0 0,1 0 0,-1 0 0,0 0 0,0 0 0,0 0 0,1 0 0,-1 0 0,0 0 0,0 0 0,0 0 0,0-1 0,0 1 0,1 0 0,-1 0 0,0 0 0,0 0 0,0 0 0,0-1 0,0 1 0,0 0 0,0 0 0,0 0 0,1 0 0,-1-1 0,0 1 0,0 0 0,0 0 0,0 0 0,0-1 0,0 1 0,0 0 0,0 0 0,0 0 0,0 0 0,0-1 0,0 1 0,2-10 0,-1 1 0,1-1 0,-2 0 0,0-17 0,0 3 0,-28-611 0,-58-49 0,83 665 0,2 21 0,1 31 0,0-24 0,2 144 0,-29 245 0,7-278 0,-9 77 0,28-194 0,1 0 0,0 0 0,-1 0 0,1-1 0,0 1 0,1 0 0,-1 0 0,0 0 0,1 0 0,0 0 0,0 0 0,0-1 0,1 4 0,-1-5 0,-1-1 0,0 0 0,1 1 0,-1-1 0,1 0 0,-1 1 0,0-1 0,1 0 0,-1 0 0,1 1 0,-1-1 0,1 0 0,-1 0 0,1 0 0,-1 0 0,1 0 0,-1 0 0,1 0 0,-1 0 0,1 0 0,-1 0 0,1 0 0,-1 0 0,1 0 0,-1 0 0,2-1 0,21-14 0,12-19 0,-1-1 0,-2-2 0,31-46 0,75-131 0,-117 180 0,47-84 0,-58 99 0,0-1 0,-2-1 0,11-40 0,-19 58 0,1 1 0,0-1 0,-1 0 0,0 1 0,1-1 0,-1 0 0,0 1 0,0-1 0,-1 0 0,1 1 0,-1-1 0,0-4 0,0 7 0,1 0 0,0-1 0,-1 1 0,1-1 0,0 1 0,-1-1 0,1 1 0,0 0 0,-1-1 0,1 1 0,-1 0 0,1 0 0,-1-1 0,1 1 0,-1 0 0,1 0 0,-1 0 0,1-1 0,-1 1 0,1 0 0,-1 0 0,1 0 0,-2 0 0,-20 8 0,0 7 0,1 1 0,1 1 0,0 1 0,-29 34 0,34-36 0,-368 428 0,87-95 0,237-288 0,41-47 0,18-14 0,0 0 0,-1 0 0,1 0 0,0 0 0,0 0 0,0 0 0,0 0 0,-1 0 0,1 0 0,0 0 0,0 0 0,0 0 0,0 0 0,-1 0 0,1 0 0,0 0 0,0 0 0,0-1 0,0 1 0,0 0 0,-1 0 0,1 0 0,0 0 0,0 0 0,0 0 0,0 0 0,0 0 0,0 0 0,0-1 0,-1 1 0,1 0 0,0 0 0,0 0 0,0 0 0,0 0 0,0-1 0,0 1 0,0 0 0,0 0 0,0 0 0,0 0 0,0 0 0,0-1 0,0 1 0,0 0 0,0 0 0,0 0 0,0 0 0,0-1 0,0 1 0,0 0 0,0 0 0,0 0 0,14-38 0,116-207 0,-60 121 0,132-265 0,15-29 0,-173 347 0,-44 69 0,1 1 0,0-1 0,0 1 0,0-1 0,0 1 0,0 0 0,0-1 0,1 1 0,-1 0 0,0 0 0,1 0 0,-1 0 0,0 0 0,1 0 0,0 0 0,-1 1 0,1-1 0,-1 0 0,3 0 0,-3 2 0,0 0 0,0 0 0,0 0 0,0-1 0,0 1 0,0 0 0,-1 0 0,1 0 0,0 0 0,-1 1 0,1-1 0,-1 0 0,1 0 0,-1 0 0,1 0 0,-1 1 0,0-1 0,0 0 0,1 0 0,-1 1 0,0-1 0,0 0 0,0 1 0,-1-1 0,1 2 0,-2 25 0,0-1 0,-2 0 0,-1 0 0,-12 34 0,11-37 0,-169 577 0,157-540 0,-33 72 0,39-114 0,12-19 0,0 0 0,0 0 0,0 0 0,0 1 0,0-1 0,0 0 0,-1 0 0,1 0 0,0 0 0,0 0 0,0 0 0,0 0 0,0 0 0,0 0 0,0 0 0,0 0 0,0 1 0,0-1 0,-1 0 0,1 0 0,0 0 0,0 0 0,0 0 0,0 0 0,0 0 0,0 0 0,0 0 0,-1 0 0,1 0 0,0 0 0,0 0 0,0 0 0,0 0 0,0 0 0,0 0 0,0 0 0,-1 0 0,1-1 0,0 1 0,0 0 0,0 0 0,0 0 0,0 0 0,0 0 0,0 0 0,0 0 0,0 0 0,0 0 0,-1 0 0,1 0 0,0 0 0,0-1 0,0 1 0,0 0 0,0 0 0,0 0 0,0 0 0,0 0 0,0 0 0,0 0 0,0-1 0,0 1 0,0 0 0,0 0 0,0 0 0,0 0 0,4-42 0,98-319-16,-59 225-148,161-557-739,-160 538 903,-18 82 0,-278 1238-715,240-1115 935,9-32-129,-1-1 1,-1 0 0,0 0-1,-1 0 1,-1-1 0,-12 22-1,19-38-91,0 1 0,0-1 0,0 0 0,0 0 0,0 0 0,0 1 0,-1-1 0,1 0 0,0 0 0,0 0 0,0 1 0,0-1 0,0 0 0,-1 0 0,1 0 0,0 0 0,0 0 0,0 0 0,0 1 0,-1-1 0,1 0 0,0 0 0,0 0 0,0 0 0,-1 0 0,1 0 0,0 0 0,0 0 0,0 0 0,-1 0 0,1 0 0,0 0 0,0 0 0,0 0 0,-1 0 0,1 0 0,0 0 0,0 0 0,-1 0 0,1 0 0,-3-14 0,3-34 0,2 0 0,3 1 0,18-86 0,-10 60 0,58-393-1209,-57 346-4836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6:06.256"/>
    </inkml:context>
    <inkml:brush xml:id="br0">
      <inkml:brushProperty name="width" value="0.35" units="cm"/>
      <inkml:brushProperty name="height" value="0.35" units="cm"/>
      <inkml:brushProperty name="color" value="#F3EBE8"/>
    </inkml:brush>
  </inkml:definitions>
  <inkml:trace contextRef="#ctx0" brushRef="#br0">560 59 24575,'0'0'0,"0"-5"0,-5-6 0,-6-1 0,-11 1 0,-6 2 0,-14 4 0,-8 2 0,-6 1 0,-2 6 0,-2 8 0,0 5 0,6 1 0,6 1 0,8 4 0,15-4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6:16.505"/>
    </inkml:context>
    <inkml:brush xml:id="br0">
      <inkml:brushProperty name="width" value="0.35" units="cm"/>
      <inkml:brushProperty name="height" value="0.35" units="cm"/>
      <inkml:brushProperty name="color" value="#F3EBE8"/>
    </inkml:brush>
  </inkml:definitions>
  <inkml:trace contextRef="#ctx0" brushRef="#br0">1927 3973 24575,'1'-20'0,"1"1"0,1 0 0,0 0 0,2 0 0,8-24 0,41-91 0,-47 119 0,182-354 0,32-77 0,-221 444 0,4-6 0,0 0 0,-1 0 0,0 0 0,-1-1 0,0 1 0,0-1 0,-1 0 0,0 0 0,0-10 0,-1 19 0,0-1 0,0 0 0,0 1 0,-1-1 0,1 0 0,0 1 0,0-1 0,0 0 0,0 1 0,-1-1 0,1 1 0,0-1 0,-1 0 0,1 1 0,0-1 0,-1 1 0,1-1 0,-1 1 0,1-1 0,-1 1 0,1-1 0,-1 1 0,1 0 0,-1-1 0,1 1 0,-1 0 0,1-1 0,-1 1 0,0 0 0,1 0 0,-1 0 0,0-1 0,-1 1 0,0 1 0,0-1 0,0 0 0,0 1 0,0-1 0,1 1 0,-1 0 0,0 0 0,0 0 0,1 0 0,-3 1 0,-12 11 0,1 0 0,1 0 0,0 2 0,1-1 0,-13 20 0,18-24 0,-265 350 0,-171 206 0,389-508 0,37-47 0,18-11 0,0 0 0,-1 0 0,1 0 0,0 0 0,0 0 0,0 0 0,-1 0 0,1 0 0,0 0 0,0 0 0,0 0 0,0 0 0,-1 0 0,1 0 0,0 0 0,0 0 0,0 0 0,-1 0 0,1 0 0,0 0 0,0 0 0,0-1 0,0 1 0,-1 0 0,1 0 0,0 0 0,0 0 0,0 0 0,0-1 0,0 1 0,0 0 0,0 0 0,-1 0 0,1 0 0,0-1 0,0 1 0,0 0 0,0 0 0,0 0 0,0-1 0,0 1 0,0 0 0,0-1 0,0-3 0,1 0 0,0 0 0,0 0 0,0 0 0,0 0 0,3-6 0,30-64 0,62-99 0,-38 73 0,234-462-284,-216 390 142,75-248-1,-137 374 143,-2-1 0,7-63 0,-18 107 0,-1-33 0,0 35 0,-1 0 0,1 1 0,0-1 0,0 1 0,0-1 0,0 1 0,0-1 0,-1 0 0,1 1 0,0-1 0,-1 1 0,1-1 0,0 1 0,-1 0 0,1-1 0,0 1 0,-1-1 0,1 1 0,-1 0 0,1-1 0,-1 1 0,1 0 0,-1-1 0,1 1 0,-1 0 0,1 0 0,-1-1 0,1 1 0,-1 0 0,1 0 0,-1 0 0,0 0 0,1 0 0,-1 0 0,1 0 0,-1 0 0,1 0 0,-1 0 0,0 0 0,1 0 0,-1 1 0,1-1 0,-1 0 0,1 0 0,-1 0 0,1 1 0,-1-1 0,1 0 0,-1 1 0,1-1 0,-1 0 0,1 1 0,-1-1 0,1 1 0,-10 7 0,1 0 0,0 1 0,-16 18 0,-384 487-217,236-290-410,-717 805 339,863-1000 288,9-9 0,-1-1 0,-1 0 0,-37 26 0,56-44 0,0 0 0,1 0 0,-1-1 0,0 1 0,0 0 0,0-1 0,0 1 0,0-1 0,0 0 0,0 1 0,0-1 0,0 0 0,0 1 0,0-1 0,0 0 0,0 0 0,0 0 0,0 0 0,0 0 0,0 0 0,0 0 0,0 0 0,0 0 0,0 0 0,0-1 0,0 1 0,0 0 0,0-1 0,-1 0 0,1-1 0,0 0 0,0 0 0,0 1 0,0-1 0,0 0 0,1 0 0,-1 0 0,1 0 0,-1-1 0,1 1 0,0 0 0,0 0 0,0 0 0,0-3 0,3-31 214,2 1-1,1 0 1,2 0 0,2 0 0,17-43-1,-2 3 87,369-1254-1177,-322 1026 877,-68 285 0,-1-1 0,1-20 0,-8 23 0,4 16 0,0 0 0,0-1 0,-1 1 0,1 0 0,0 0 0,-1 0 0,1-1 0,0 1 0,-1 0 0,1 0 0,-1 0 0,1 0 0,0 0 0,-1 0 0,1 0 0,0 0 0,-1 0 0,1 0 0,-1 0 0,1 0 0,0 0 0,-1 0 0,1 0 0,0 0 0,-1 0 0,1 0 0,0 0 0,-1 1 0,0-1 0,-5 5 0,0-1 0,-1 1 0,2 0 0,-1 0 0,1 1 0,-7 8 0,-227 311 1,157-205-14,-37 51-1,-432 587-32,506-703 46,39-50 0,11-13 0,62-88 0,-35 51 0,963-1308-414,-976 1329 501,0-2-64,1 1-1,1 2 1,30-27 0,-50 49-23,0 0 0,-1 0 0,1 0 0,0 0 0,0 0 0,1 1 0,-1-1 0,0 0 0,0 1 0,0-1 0,0 0 0,1 1 0,-1 0 0,0-1 0,1 1 0,-1 0 0,0-1 0,1 1 0,-1 0 0,0 0 0,2 0 0,-2 2 0,0-1 0,-1 0 0,1 0 0,-1 0 0,1 0 0,-1 1 0,1-1 0,-1 0 0,0 1 0,1-1 0,-1 0 0,0 1 0,0-1 0,0 0 0,0 1 0,0-1 0,0 0 0,-1 1 0,1-1 0,0 0 0,-1 3 0,-8 29 218,-1 0 1,-1-1-1,-28 56 0,-366 658-713,382-706 487,-433 711 8,403-676 0,41-64 0,14-22 0,17-34 0,325-596-714,-218 413 565,-90 163 139,92-156 764,-126 218-741,0-1 0,0 1 1,0 0-1,0 0 0,0 0 0,1 0 1,-1 1-1,1-1 0,0 1 1,0-1-1,0 1 0,0 0 0,5-3 1,-8 6-15,1-1 0,-1 0 1,1 0-1,-1 1 1,1-1-1,-1 0 0,1 0 1,-1 1-1,0-1 1,1 0-1,-1 1 0,0-1 1,1 1-1,-1-1 1,0 0-1,1 1 0,-1-1 1,0 1-1,0-1 1,0 1-1,1-1 0,-1 1 1,0-1-1,0 1 1,0-1-1,0 1 0,0-1 1,0 1-1,0-1 1,0 2-1,-2 39-18,-31 119 19,-41 113 0,-35 96-163,-390 1189-2110,547-1689 2273,30-112 0,22-100-164,168-660-825,120-411-294,-329 1226 1283,-33 117 0,-23 66 0,-2 8 0,-10 38 0,-32 118 0,-29 109 60,-24 104 181,-396 1774-337,449-1922 96,38-209 0,1 1 0,1-1 0,0 24 0,1-39 0,0 0 0,0 0 0,0 1 0,0-1 0,0 0 0,0 0 0,0 1 0,0-1 0,0 0 0,1 0 0,-1 1 0,0-1 0,0 0 0,0 0 0,0 1 0,0-1 0,0 0 0,0 0 0,1 0 0,-1 1 0,0-1 0,0 0 0,0 0 0,0 0 0,1 0 0,-1 1 0,0-1 0,0 0 0,0 0 0,1 0 0,-1 0 0,0 0 0,0 0 0,1 0 0,-1 1 0,0-1 0,0 0 0,1 0 0,-1 0 0,0 0 0,0 0 0,1 0 0,-1 0 0,0 0 0,0 0 0,1-1 0,-1 1 0,0 0 0,0 0 0,1 0 0,-1 0 0,0 0 0,0 0 0,1 0 0,-1-1 0,0 1 0,0 0 0,0 0 0,1 0 0,-1 0 0,0-1 0,5-4 0,-1 0 0,0-1 0,0 1 0,5-12 0,68-136 0,38-98 7,26-83 25,195-532-698,237-972-1,-541 1709 672,-31 122 122,-4 17 60,-16 73 391,-39 167 119,-30 156-688,-27 139-506,-424 2214-3212,502-2527 3121,35-217 560,0 0 1,0 0 0,2 24 0,3-37 28,3-10 3,16-41-6,44-139 2,33-133 142,22-112 428,161-664 183,201-708 397,-449 1703-1150,-24 86 21,-10 16-18,1 0 0,-1 0 0,0 0 1,0 0-1,1 0 0,-1 0 0,0 0 0,0 0 0,1 0 1,-1 0-1,0 0 0,0 0 0,0 1 0,1-1 1,-1 0-1,0 0 0,0 0 0,1 0 0,-1 0 1,0 1-1,0-1 0,0 0 0,0 0 0,1 0 0,-1 1 1,0-1-1,0 0 0,0 0 0,0 1 0,0-1 1,0 0-1,0 0 0,0 0 0,0 1 0,0-1 0,0 0 1,1 0-1,-1 1 0,-1-1 0,1 0 0,0 0 1,0 1-1,0-1 0,0 0 0,2 20 270,-1 1 0,-3 25 0,-11 136 609,-18 87-306,-306 1617 1065,270-1620-1477,54-219 190,-26 59 0,38-103-332,0 0 1,0 0 0,-1 0 0,0-1-1,1 1 1,-1 0 0,0 0-1,0-1 1,-1 1 0,-3 2-1,6-4-19,-1-1 0,1 0 0,-1 0 1,1 0-1,0 0 0,-1 0 0,1 0 0,-1 0 0,1 0 0,-1 0 0,1 0 0,0 0 0,-1-1 0,1 1 0,-1 0 0,1 0 0,-1 0 0,1 0 0,0-1 0,-1 1 0,1 0 0,0-1 0,-1 1 0,1 0 0,0 0 0,-1-1 0,1 1 0,0 0 0,0-1 0,-1 1 0,1-1 0,0 1 0,0 0 0,0-1 0,0 1 0,-1-1 0,1 1 0,0-1 0,0 1 0,0 0 0,0-2 0,-2-10 8,0 0-1,0-1 0,1 0 1,1-15-1,14-164-10,22-88-164,247-1251-1926,-223 1231 1947,-5 29 98,-14 87-135,-40 177 172,17-59-29,-18 66 37,0 0 0,0 0 0,1 0 0,-1 1 0,0-1 0,0 0 1,0 0-1,0 0 0,0 0 0,0 0 0,0 0 0,1 0 0,-1 0 0,0 0 0,0 0 0,0 0 0,0 0 0,0 0 0,0 0 0,1 0 0,-1 0 0,0 0 0,0 0 0,0 0 0,0 0 0,0 0 0,1 0 0,-1 0 0,0 0 0,0 0 0,0 0 0,0 0 0,0 0 0,1 0 0,-1 0 0,0 0 0,0 0 0,0 0 0,0 0 0,0-1 0,0 1 0,0 0 0,0 0 0,1 0 0,-1 0 0,0 0 0,0 0 0,0 0 0,0-1 0,0 1 0,0 0 0,1 42 0,-12 135 0,-14 137-136,-8 131-406,-9 104 243,3-47-355,-82 1269-86,114-1455 778,14-224 39,-6-87-69,-1-1 1,1 1-1,0-1 0,1 1 1,-1-1-1,1 0 1,0 1-1,3 5 1,-5-9-8,1-1-1,-1 0 1,1 1 0,-1-1 0,1 1 0,-1-1 0,1 0-1,-1 1 1,1-1 0,-1 0 0,1 1 0,-1-1-1,1 0 1,-1 0 0,1 1 0,0-1 0,-1 0 0,1 0-1,-1 0 1,1 0 0,0 0 0,-1 0 0,1 0-1,-1 0 1,1 0 0,0 0 0,-1 0 0,1-1-1,-1 1 1,1 0 0,0 0 0,-1-1 0,1 1 0,-1 0-1,1-1 1,-1 1 0,1 0 0,-1-1 0,1 1-1,0-1 1,3-4 0,1 0 0,-1 0-1,0 0 1,0-1 0,-1 1-1,3-7 1,24-50-1,27-82 0,58-209-164,24-139-655,15-124-164,340-1899-936,-439 2145 1993,-27 148-74,-25 164 62,-5 48 15,-1 11 30,-4 15 139,1 1 0,-8 33-1,-40 175 633,-28 127-315,-23 110 307,-399 2044 95,490-2435-965,11-71 0,2-8 0,0-39 0,8-134 0,14-104 144,184-1680 1184,-173 1726-1328,-29 214 0,2 1 0,10-36 0,-15 60 0,0 0 0,0 1 0,0-1 0,0 0 0,0 0 0,0 0 0,0 0 0,0 1 0,0-1 0,0 0 0,0 0 0,0 0 0,0 0 0,0 0 0,1 1 0,-1-1 0,0 0 0,0 0 0,0 0 0,0 0 0,0 0 0,0 0 0,1 1 0,-1-1 0,0 0 0,0 0 0,0 0 0,0 0 0,1 0 0,-1 0 0,0 0 0,0 0 0,0 0 0,1 0 0,-1 0 0,0 0 0,0 0 0,0 0 0,0 0 0,1 0 0,-1 0 0,0 0 0,0 0 0,0 0 0,0 0 0,1 0 0,-1 0 0,0 0 0,0-1 0,0 1 0,0 0 0,0 0 0,1 0 0,-1 0 0,0 0 0,0 0 0,0-1 0,0 1 0,0 0 0,0 0 0,6 42 0,2 166 0,-6 157-108,-2 115-326,-7 1717-852,6-2146 1286,1 0 0,7-106 0,14-148 0,12-129 30,37-431 278,101-873-161,-145 1472-279,-14 119 132,-12 45 0,0-1 0,0 1 0,0 0 0,0-1 0,0 1 0,0 0 0,0-1 0,0 1 0,0 0 0,0-1 0,0 1 0,0 0 0,0-1 0,0 1 0,0 0 0,1 0 0,-1-1 0,0 1 0,0 0 0,0-1 0,0 1 0,1 0 0,-1 0 0,0 0 0,0-1 0,1 1 0,-1 0 0,0 0 0,0 0 0,1 0 0,-1-1 0,0 1 0,1 0 0,-1 0 0,0 0 0,1 0 0,-1 0 0,0 0 0,1 0 0,-1 0 0,0 0 0,1 0 0,-1 0 0,1 0 0,2 8 0,-1 1 0,0 0 0,0-1 0,-1 1 0,0 0 0,0 14 0,6 198 0,-4 163-164,-9 159-514,-160 1870-1137,122-2064 1525,6-138 218,20-158 72,18-52 0,0 0 0,-1 0 0,1 0 0,0 0 0,-1 0 0,1 0 0,-1-1 0,1 1 0,-1 0 0,1 0 0,-1-1 0,0 1 0,1 0 0,-1-1 0,0 1 0,1-1 0,-1 1 0,0-1 0,0 1 0,0-1 0,1 1 0,-1-1 0,-2 1 0,2-2 0,0 1 0,0-1 0,0 0 0,0 1 0,1-1 0,-1 0 0,0 1 0,0-1 0,0 0 0,1 0 0,-1 0 0,0 0 0,1 0 0,-1 0 0,1 0 0,-1 0 0,1 0 0,0 0 0,-1 0 0,1-2 0,-13-51 0,-9-159 0,5-121 127,4-98 384,-50-1212 662,8 284-698,54 1328-465,0-1-29,-1 80 192,-92 1339 3419,62-1081-3341,1-73 443,4-94-374,27-135-317,-1 0 1,1 0-1,-1 0 1,0 0 0,-1 0-1,1 0 1,0-1 0,-1 1-1,-2 3 1,4-6-4,-1 0 0,1 0 0,0 0 0,-1 0 1,1 0-1,0 0 0,-1 0 0,1 0 0,0 0 0,-1 0 0,1 0 0,0 0 1,-1 0-1,1 0 0,0-1 0,-1 1 0,1 0 0,0 0 0,0 0 1,-1-1-1,1 1 0,0 0 0,0 0 0,-1-1 0,1 1 0,0 0 0,0 0 1,0-1-1,-1 1 0,1 0 0,0-1 0,0 1 0,0 0 0,0-1 1,0 1-1,0 0 0,0-1 0,0 1 0,0 0 0,0-1 0,0 1 0,0 0 1,0-1-1,-4-16-1,2 0-1,-2-18 1,-8-688-900,14 528 669,-2 54 241,5-178 1770,-3 299-1589,2 30-123,1 53-80,1 108 13,-1 86-163,3 1269-2108,-8-1515 2271,-1 65 0,-1-68 0,-2-43 0,-8-145 0,-9-127-164,-8-100-655,-26-314-555,-39-557 1048,81 1087 344,32 504-18,-5 5-20,16 1845 904,-31-2087 428,1-89-820,-1-117 453,0-100-789,-26-1790-1871,26 1849 2534,5 106-14,-2 64-637,1 8-24,3 37 48,8 131-127,6 118-229,1 113-655,12 556-1105,-37-2 728,-12-629 484,-8-101 330,21-206 368,-1 1 1,-2-1-1,-12 34 1,17-55 14,0-1 1,0 1 0,0-1 0,-1 1 0,1-1 0,-1 0 0,0 0-1,0 1 1,1-1 0,-4 2 0,5-4 3,-1 0 1,0 1-1,0-1 0,1 1 1,-1-1-1,0 0 0,0 0 0,0 1 1,1-1-1,-1 0 0,0 0 1,0 0-1,0 0 0,0 0 1,1 0-1,-1 0 0,0 0 1,0 0-1,0-1 0,0 1 0,1 0 1,-1 0-1,0-1 0,0 1 1,1 0-1,-2-1 0,-5-6 86,1 0 0,-1 0 0,1 0 0,1-1 0,-1 1 0,1-2 0,1 1 0,-8-18 1,-72-174 728,-30-123-575,-35-133 62,-27-117-394,-244-913-1895,89-19 1105,276 1141 158,29 115 303,23 207 385,3-57-1,7 70 53,-7 28-19,1 1 1,-1 0 0,0-1 0,0 1 0,0 0 0,0 0 0,1 0 0,-1-1 0,0 1 0,0 0 0,1 0 0,-1 0 0,0-1-1,0 1 1,1 0 0,-1 0 0,0 0 0,0 0 0,1 0 0,-1 0 0,0 0 0,1 0 0,-1 0 0,0-1 0,0 1 0,1 0-1,-1 0 1,0 1 0,1-1 0,-1 0 0,0 0 0,0 0 0,1 0 0,-1 0 0,0 0 0,1 0 0,-1 0 0,0 0 0,0 1 0,1-1-1,-1 0 1,0 0 0,0 0 0,0 1 0,1-1 0,-1 0 0,0 0 0,0 1 0,6 8 99,-1 0 1,-1 0-1,0 0 0,0 1 1,-1-1-1,0 1 1,2 11-1,35 179 767,5 105-344,-6 107 344,-13 96-214,-51 917-2019,-128-9-201,127-1234 1432,24-172 158,1 0 1,0 1-1,1-1 1,1 18-1,-1-28-20,0 1 1,0-1-1,0 0 0,0 0 1,1 0-1,-1 1 0,0-1 0,0 0 1,0 0-1,1 0 0,-1 0 0,0 0 1,0 0-1,0 0 0,1 1 1,-1-1-1,0 0 0,0 0 0,1 0 1,-1 0-1,0 0 0,0 0 0,1 0 1,-1 0-1,0 0 0,0 0 0,1 0 1,-1 0-1,0-1 0,0 1 1,1 0-1,-1 0 0,0 0 0,0 0 1,0 0-1,1 0 0,-1-1 0,0 1 1,0 0-1,0 0 0,0 0 1,1 0-1,-1-1 0,0 1 0,0 0 1,0 0-1,0 0 0,0-1 0,0 1 1,1 0-1,-1 0 0,0-1 0,0 1 1,0 0-1,0 0 0,0-1 1,0 1-1,23-40 541,48-119 259,33-105-481,27-89 411,366-1131-773,-51-8-2151,-395 1328 2055,-37 127 232,-11 37 5,-4 10 26,-14 70 511,-34 124 127,-27 95-452,-20 76 417,-504 1863-2137,556-2094 1342,22-90 318,22-54-251,0 0 1,0-1 0,0 1-1,0 0 1,0 0-1,0 0 1,0 0-1,0 0 1,0 0 0,0 0-1,0-1 1,-1 1-1,1 0 1,0 0 0,0 0-1,0 0 1,0 0-1,0 0 1,0 0-1,-1 0 1,1 0 0,0 0-1,0 0 1,0 0-1,0 0 1,0 0 0,0 0-1,-1 0 1,1 0-1,0 0 1,0 0-1,0 0 1,0 0 0,0 0-1,-1 0 1,1 0-1,0 0 1,0 0 0,0 0-1,0 0 1,0 0-1,0 0 1,-1 0-1,1 0 1,0 1 0,0-1-1,0 0 1,0 0-1,0 0 1,0 0 0,0 0-1,0 0 1,0 0-1,0 1 1,-1-1-1,1 0 1,0 0 0,0 0-1,0 0 1,0 0-1,0 0 1,0 1 0,0-1-1,0 0 1,2-32 388,24-106 5,63-199 1,-53 211-233,485-1871 403,-444 1646-977,-54 241 365,-18 87 113,-4 21 13,-1 3 27,-9 36 543,-109 367 1644,-56 209-2435,99-328 15,-103 407 52,32 5 108,138-655-37,-1 7 0,-3 69 0,14-98 0,-2-20 0,0 0 0,0 0 0,0 1 0,1-1 0,-1 0 0,0 0 0,0 0 0,0 0 0,0 1 0,0-1 0,1 0 0,-1 0 0,0 0 0,0 0 0,0 1 0,0-1 0,1 0 0,-1 0 0,0 0 0,0 0 0,0 0 0,1 0 0,-1 0 0,0 0 0,0 0 0,0 0 0,1 0 0,-1 0 0,0 0 0,0 0 0,1 0 0,-1 0 0,0 0 0,0 0 0,0 0 0,1 0 0,-1 0 0,0 0 0,3-2 0,-1 0 0,0 0 0,0 0 0,0 0 0,0 0 0,0 0 0,0-1 0,1-2 0,36-58 568,42-93 0,-38 70-195,1-2-320,63-185-1,-94 234-1417</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6:26.158"/>
    </inkml:context>
    <inkml:brush xml:id="br0">
      <inkml:brushProperty name="width" value="0.35" units="cm"/>
      <inkml:brushProperty name="height" value="0.35" units="cm"/>
      <inkml:brushProperty name="color" value="#F3EBE8"/>
    </inkml:brush>
  </inkml:definitions>
  <inkml:trace contextRef="#ctx0" brushRef="#br0">285 2456 24575,'-2'27'0,"-1"0"0,-1 1 0,-12 44 0,1-12 0,-17 90 0,-85 402 0,24 0 0,90-513 0,14-66 0,-3 5 0,156-413 0,27-74 0,-89 229 0,-95 262 0,1 1 0,11-19 0,-7 24 0,-12 12 0,1 0 0,-1 0 0,0 0 0,1-1 0,-1 1 0,0 0 0,1 0 0,-1 0 0,0 0 0,1 0 0,-1 0 0,0 1 0,1-1 0,-1 0 0,0 0 0,1 0 0,-1 0 0,0 0 0,0 0 0,1 0 0,-1 1 0,0-1 0,1 0 0,-1 0 0,0 0 0,0 1 0,1-1 0,-1 0 0,0 0 0,0 1 0,0-1 0,1 1 0,1 5 0,0 0 0,0 0 0,0 0 0,-1 0 0,0 0 0,0 0 0,0 9 0,5 104 0,-13 146 0,2-138 0,-23 1101-1135,30-1201 1135,4-48 0,-2 6 0,339-1553 339,-330 1501-339,-9 57 0,-1 18 0,0 155 0,-5-85 0,-2 402-195,1 662-544,8-994 739,-4-137 0,0 1 0,1-1 0,0 1 0,8 21 0,-10-33 0,0 1 0,0-1 0,0 1 0,0-1 0,0 1 0,1-1 0,-1 1 0,0-1 0,0 1 0,1-1 0,-1 1 0,0-1 0,1 0 0,-1 1 0,1-1 0,-1 0 0,0 1 0,1-1 0,-1 0 0,1 1 0,-1-1 0,1 0 0,-1 0 0,1 1 0,-1-1 0,1 0 0,-1 0 0,1 0 0,-1 0 0,1 0 0,-1 0 0,1 0 0,-1 0 0,1 0 0,-1 0 0,1 0 0,-1 0 0,1 0 0,-1 0 0,1 0 0,-1-1 0,1 1 0,-1 0 0,1 0 0,-1-1 0,1 1 0,-1 0 0,0-1 0,1 1 0,-1 0 0,1-1 0,-1 1 0,0-1 0,1 1 0,-1 0 0,0-1 0,0 1 0,1-1 0,-1 1 0,0-1 0,0 1 0,0-1 0,1 0 0,5-10 0,0 0 0,0-1 0,-1 1 0,7-24 0,13-66 0,-15 58 0,189-806-9,75-309-6,-229 985 15,-40 158 0,0 1 0,10-23 0,-15 36 0,0 1 0,0 0 0,0-1 0,0 1 0,1 0 0,-1-1 0,0 1 0,0-1 0,0 1 0,1 0 0,-1-1 0,0 1 0,0 0 0,1 0 0,-1-1 0,0 1 0,0 0 0,1 0 0,-1-1 0,0 1 0,1 0 0,-1 0 0,1 0 0,-1-1 0,0 1 0,1 0 0,-1 0 0,0 0 0,1 0 0,-1 0 0,1 0 0,-1 0 0,0 0 0,1 0 0,-1 0 0,1 0 0,-1 0 0,0 0 0,1 1 0,1 1 0,-1 0 0,0 0 0,1 1 0,-1-1 0,-1 1 0,1-1 0,0 1 0,-1-1 0,1 1 0,-1-1 0,1 4 0,7 125 0,-7 84 0,-11 993-1742,3-1008 1905,1-127 199,3-69-128,1-17 7,-6-118 350,1-1156-1899,7 1054 1335,2 118 757,3 85-410,-5 30-371,0 0 1,0 0 0,0 0 0,1 0 0,-1-1-1,0 1 1,0 0 0,0 0 0,0 0 0,0 0-1,0 0 1,0 0 0,1 0 0,-1-1 0,0 1-1,0 0 1,0 0 0,0 0 0,0 0 0,1 0-1,-1 0 1,0 0 0,0 0 0,0 0 0,0 0-1,1 0 1,-1 0 0,0 0 0,0 0 0,0 0-1,0 0 1,1 0 0,-1 0 0,0 0 0,0 0-1,0 0 1,0 0 0,0 0 0,1 1 0,-1-1-1,0 0 1,0 0 0,0 0 0,0 0 0,0 0-1,0 0 1,0 0 0,1 1 0,-1-1-1,0 0 1,0 0 0,0 0 0,0 0 0,0 0-1,0 1 1,0-1 0,0 0 0,0 0 0,0 0-1,0 0 1,0 1 0,0-1 0,0 0 0,0 0-1,0 0 1,15 57 181,8 97-185,5 88 0,27 294-283,77 610-192,-131-1133 605,8 38 221,-9-51-350,0 0 0,0 0-1,0 0 1,0 0 0,0 1 0,0-1 0,0 0 0,0 0 0,0 0 0,0 0 0,0 0 0,0 1-1,0-1 1,0 0 0,0 0 0,0 0 0,0 0 0,0 0 0,0 0 0,0 1 0,0-1 0,0 0-1,0 0 1,0 0 0,0 0 0,0 0 0,1 0 0,-1 1 0,0-1 0,0 0 0,0 0 0,0 0-1,0 0 1,0 0 0,0 0 0,1 0 0,-1 0 0,0 0 0,0 0 0,0 0 0,0 0 0,0 1-1,0-1 1,1 0 0,-1 0 0,0 0 0,0 0 0,0 0 0,0 0 0,0 0 0,1 0-1,-1 0 1,0-1 0,0 1 0,0 0 0,0 0 0,0 0 0,0 0 0,1 0 0,-1 0 0,0 0-1,0 0 1,0 0 0,0 0 0,0 0 0,0-1 0,6-24 14,25-361-198,-21-18-340,-7 264 267,7-1350 303,-11 1421 502,-1 57-437,-1 36-79,-32 416-33,7-42-164,26-366 122,-141 1733-2936,112-1498 3095,27-233 140,-2 0-1,-11 34 0,17-67-234,-1 0 0,1 1 0,0-1-1,-1 0 1,1 0 0,-1 0 0,1 0-1,-1 0 1,0 0 0,0 0 0,1 0 0,-1 0-1,0 0 1,0 0 0,0 0 0,-2 1 0,2-2-14,1 0 1,-1 0 0,1 0 0,-1-1 0,0 1 0,1 0-1,-1 0 1,0-1 0,1 1 0,-1 0 0,1-1 0,-1 1-1,1-1 1,-1 1 0,1-1 0,-1 1 0,1-1 0,0 1-1,-1-1 1,1 1 0,0-1 0,-1 1 0,1-1 0,0 0-1,-1 1 1,1-1 0,0 0 0,-8-21 19,2 0 1,0 0-1,-3-27 0,-24-174-28,-7-87-163,-147-1328-1533,178 1553 1775,-11-83 740,18 154-637,-1 1 0,0 0 0,-5-14 0,8 27-170,0-1 0,0 1 0,0 0 0,0-1 0,0 1 0,0-1 0,-1 1 0,1 0 0,0-1 0,0 1 0,0 0 0,-1-1 0,1 1 0,0 0-1,0-1 1,-1 1 0,1 0 0,0-1 0,-1 1 0,1 0 0,0 0 0,-1-1 0,1 1 0,-1 0 0,1 0 0,0 0 0,-1 0 0,1 0 0,0-1 0,-1 1 0,1 0 0,-1 0-1,1 0 1,-1 0 0,1 0 0,0 0 0,-1 0 0,0 1 0,0 0 42,-1 1 0,1 0-1,-1 0 1,1 0 0,0 0 0,0 0-1,0 0 1,0 1 0,0-1 0,0 0-1,0 5 1,-25 115 258,-51 319-467,-136 666-867,173-965 1841,38-134-696,-1 1-1,0-2 0,0 1 0,-1 0 0,0-1 0,-7 11 0,11-18-116,0 0 1,0 1-1,-1-1 1,1 0-1,0 0 1,-1 1-1,1-1 1,0 0-1,0 0 1,-1 1-1,1-1 1,0 0-1,-1 0 1,1 0-1,-1 0 1,1 0-1,0 1 1,-1-1-1,1 0 1,0 0-1,-1 0 0,1 0 1,0 0-1,-1 0 1,1 0-1,-1 0 1,1-1-1,0 1 1,-1 0-1,1 0 1,0 0-1,-1 0 1,-8-16 84,3-14-85,1 1 1,1-1-1,2 0 1,1-34-1,1 27-3,3-630 912,-3 654-779,1 1 1,0-1-1,6-24 1,-7 37-135,0 0 0,0-1 1,0 1-1,0 0 0,0-1 1,0 1-1,0 0 0,1-1 1,-1 1-1,0 0 0,0-1 1,0 1-1,1 0 0,-1 0 1,0-1-1,0 1 0,1 0 1,-1 0-1,0-1 0,0 1 0,1 0 1,-1 0-1,0 0 0,1 0 1,-1-1-1,0 1 0,1 0 1,-1 0-1,0 0 0,1 0 1,-1 0-1,0 0 0,1 0 1,-1 0-1,1 0 0,12 14 10,2 20-12,0-1 0,-2 2 0,11 50 0,-4-16 0,12 37-31,122 384-570,35-15 134,-179-453 467,30 57 0,-36-73 0,0 0 0,0 0 0,0 0 0,1-1 0,-1 0 0,1 0 0,1 0 0,-1-1 0,7 5 0,-11-8 0,1 0 0,-1-1 0,1 1 0,-1 0 0,1-1 0,0 1 0,-1-1 0,1 0 0,-1 1 0,1-1 0,0 0 0,-1 0 0,1 0 0,0 0 0,-1 0 0,1 0 0,0-1 0,-1 1 0,1 0 0,-1-1 0,1 1 0,-1-1 0,1 0 0,-1 0 0,1 1 0,-1-1 0,0 0 0,1 0 0,-1 0 0,1-2 0,4-2 0,-1-1 0,-1-1 0,1 1 0,-1 0 0,6-12 0,20-50 0,-2-1 0,-3-2 0,17-80 0,-17 60 0,79-307 148,5-18 9,-100 382-157,15-49 0,-21 77 0,-1 0 0,1-1 0,0 1 0,0 0 0,1 0 0,0 1 0,0-1 0,7-7 0,-10 12 0,-1 1 0,1-1 0,0 1 0,-1-1 0,1 1 0,0 0 0,-1-1 0,1 1 0,0 0 0,-1-1 0,1 1 0,0 0 0,0 0 0,-1 0 0,1 0 0,0 0 0,0 0 0,0 0 0,-1 0 0,1 0 0,0 0 0,0 0 0,-1 0 0,1 0 0,0 1 0,0-1 0,-1 0 0,1 1 0,0-1 0,-1 0 0,1 1 0,0-1 0,-1 1 0,1-1 0,-1 1 0,1-1 0,-1 1 0,1-1 0,-1 1 0,1 0 0,-1-1 0,1 1 0,-1 0 0,0-1 0,0 1 0,1 1 0,5 11 0,0 1 0,0-1 0,6 29 0,64 329-88,-24 13-101,-30-209 99,-5-45 31,51 328 45,-49-380 14,-13-64 0,-5-14 0,-1 1 0,0-1 0,0 0 0,0 0 0,0 0 0,0 0 0,0 0 0,1 0 0,-1 0 0,0 0 0,0 0 0,0 0 0,0 0 0,0 0 0,1 0 0,-1 0 0,0 0 0,0 0 0,0 0 0,0 0 0,0 0 0,0 0 0,1 0 0,-1 0 0,0 0 0,0 0 0,0 0 0,0 0 0,0 0 0,1 0 0,-1 0 0,0-1 0,0 1 0,0 0 0,0 0 0,0 0 0,0 0 0,0 0 0,0 0 0,0 0 0,1 0 0,-1-1 0,0 1 0,0 0 0,0 0 0,0 0 0,0 0 0,0 0 0,0-1 0,0 1 0,0 0 0,0 0 0,0 0 0,2-10 0,0 0 0,0 0 0,-1-18 0,5-597-52,-8 391-53,-1-69 72,8-514 34,5 664-1,-10 143 0,1-1 0,1 0 0,0 0 0,6-19 0,-8 30 0,0 0 0,0 0 0,0-1 0,1 1 0,-1 0 0,0 0 0,0 0 0,0-1 0,0 1 0,0 0 0,0 0 0,1 0 0,-1 0 0,0-1 0,0 1 0,0 0 0,1 0 0,-1 0 0,0 0 0,0 0 0,0 0 0,1 0 0,-1-1 0,0 1 0,0 0 0,0 0 0,1 0 0,-1 0 0,0 0 0,0 0 0,1 0 0,-1 0 0,0 0 0,0 0 0,0 0 0,1 0 0,-1 0 0,0 1 0,0-1 0,1 0 0,-1 0 0,0 0 0,0 0 0,0 0 0,1 0 0,-1 0 0,0 1 0,0-1 0,0 0 0,1 0 0,10 23 0,20 97 0,9 91 0,62 432-437,87 449-249,-160-977 858,-17-87-170,-12-27-2,0-1 0,1 1 0,-1-1 0,0 0 0,0 1 0,0-1 0,1 0 0,-1 1 0,0-1 0,0 0 0,1 0 0,-1 1 0,0-1 0,0 0 0,1 0 0,-1 1 0,0-1 0,1 0 0,-1 0 0,0 0 0,1 0 0,-1 1 0,1-1 0,-1 0 0,0 0 0,1 0 0,-1 0 0,0 0 1,1 0-1,0 0 0,1-3 0,-1 1-1,1-1 1,-1 0 0,1 1 0,-1-1 0,0 0 0,0 0 0,0 0 0,-1 0 0,1 0 0,-1 0 0,1 0 0,-1-3 0,15-138 0,-5-179 1,-8 201 4,2-609 26,3-122-11,-6 811-3,14-218 68,-14 256-85,-1-1 0,1 1 0,0 0 0,0 0 0,0-1 0,0 1 0,1 0 0,0 0 0,2-4 0,-3 7 0,-1 1 0,0 0 0,0 0 0,1 0 0,-1 0 0,0 0 0,0 0 0,1 0 0,-1 0 0,0 0 0,0 0 0,1 0 0,-1 0 0,0 0 0,1 0 0,-1 0 0,0 0 0,0 0 0,1 0 0,-1 0 0,0 0 0,0 0 0,1 0 0,-1 0 0,0 0 0,0 1 0,1-1 0,-1 0 0,0 0 0,0 0 0,1 0 0,-1 1 0,0-1 0,0 0 0,0 0 0,0 0 0,1 1 0,-1-1 0,0 0 0,0 0 0,0 1 0,0-1 0,12 32 0,7 52 0,11 119 0,-23-147 0,127 1254-172,-127-1236 170,19 229 2,3 76 133,-25-341-106,-2-33-22,-1-7-4,4-57-7,10-828-602,-15 645 233,1-1005-150,1 1170 1239,-1 56-538,1 27-118,4 80-60,145 1729-75,-144-1766 227,-5-47-121,-1-12-20,1-84-47,-7-1300 1481,5 1598-1335,0 65-108,0 1297-1541,-1-1488 1767,1-72-228,-1-9-8,-2-39-7,-5-118 17,-7-100 0,-123-1500-1903,120 1573 2722,7 120-41,9 65-625,0 9-29,0 35 17,4 114-99,75 1175-1321,-61-1186 2098,-15-139-701,-1 0-1,1 0 0,0 0 0,1 0 0,0 0 0,3 8 0,-1-24 123,-1-25-148,1-512-222,-33-2-908,19 391 721,-31-506 1113,37 623-495,2 35-123,-1 78-71,2 143-107,1 130-164,3 1979-1568,-4-2249 2014,0-66-181,-1-14-24,-9-105 57,9 80-131,-19-221-3,-2-9-87,-146-1517-1104,152 1665 2127,17 111-926,0 1 0,1 0-1,-1 0 1,0-1 0,0 1 0,0 0 0,0-1 0,0 1 0,0 0 0,0-1 0,0 1 0,0 0 0,-1-1 0,1 1 0,0 0 0,0-1-1,0 1 1,0 0 0,0 0 0,0-1 0,-1 1 0,1 0 0,0-1 0,0 1 0,0 0 0,-1 0 0,1 0 0,0-1 0,0 1 0,-1 0-1,1 0 1,0 0 0,0-1 0,-1 1 0,1 0 0,0 0 0,-1 0 0,-2 22 244,4 112-137,14 102-117,101 1097-912,-108-1270 1646,-7-58-562,1-8-14,1-33 102,-2-760-614,-3 613-144,-23-826 811,23 969 258,1 34-391,0 9-56,-1 66 3,1 123-123,1 98-168,1 1408-556,-1-2022 720,0 28-163,-105-1656-2422,70 1678 2990,8 92-303,12 112-102,15 70 0,0-1 0,0 1 0,0-1 0,0 1 0,0-1 0,0 1 0,0-1 0,0 1 0,0 0 0,0-1 0,0 1 0,-1-1 0,1 1 0,0 0 0,0-1 0,-1 1 0,1-1 0,0 1 0,0 0 0,-1-1 0,1 1 0,0 0 0,-1 0 0,1-1 0,0 1 0,-1 0 0,1 0 0,-1-1 0,-2 29 0,20 297 0,-13-275 0,192 1956 1204,-177-1887-277,-13-105-569,-1-29-123,1-56-184,-4-92 0,-2 74-45,-2-209-170,-104-1577-650,99 1807 1491,3 58-516,1 38-109,-1 708-544,7-427 1,-1 40-365,-2 425 2258,0-764-1360,-3 49 69,3-59-111,0 0 0,0 0 0,0 0 0,0 0 0,-1 0 0,1-1 0,0 1 0,0 0 0,0 0 0,0 0 0,0 0 0,0 0 0,0 0 0,-1 0 0,1 0 0,0 0 0,0 0 0,0 0 0,0 0 0,0 0 0,0 0 0,-1 0 0,1 0 0,0 0 0,0 0 0,0 0 0,0 0 0,0 0 0,0 0 0,-1 0 0,1 0 0,0 0 0,0 1 0,0-1 0,0 0 0,0 0 0,0 0 0,0 0 0,0 0 0,-1 0 0,1 0-1,0 0 1,0 1 0,0-1 0,0 0 0,0 0 0,0 0 0,0 0 0,0 0 0,0 0 0,0 0 0,0 1 0,0-1 0,0 0 0,0 0 0,0 0 0,0 0 0,0 0 0,0 1 0,0-1 0,0 0 0,-9-31 1,-65-358 1,40 194 146,-145-960 603,174 1097-751,5 52 0,1 9 0,7 32 0,18 114 0,15 106 0,259 1432-2244,-288-1626 2413,-4-11 17,3 0-1,32 90 1,-31-122-186,-12-18 0,0 0 0,1 1 0,-1-1 0,0 0 0,0 0 0,1 0 0,-1 0 0,0 0 0,0 0 0,1 0 0,-1 0 0,0 0 0,1 0 0,-1 0 0,0 0 0,0 0 0,1 0 0,-1 0 0,0 0 0,0-1 0,1 1 0,-1 0 0,0 0 0,0 0 0,1 0 0,-1 0 0,0-1 0,0 1 0,0 0 0,0 0 0,1 0 0,-1-1 0,0 1 0,0 0 0,0 0 0,0 0 0,1-1 0,-1 1 0,0 0 0,0 0 0,0-1 0,0 1 0,0-1 0,3-10 0,0 0 0,-1 0 0,0-1 0,0-18 0,5-437 7,-9 319 150,-2-295 708,1-535-642,6 826 117,-2 135-311,0 0-1,5-24 0,-6 41-28,0-1 0,0 1 0,0 0 0,0 0 0,0 0 0,0-1 0,0 1 0,0 0 0,0 0 0,0 0 0,0 0 0,0-1 0,0 1 0,0 0 0,0 0 0,0 0 0,0 0 0,0-1 0,0 1 0,0 0 0,0 0 0,1 0 0,-1 0 0,0 0 0,0-1 0,0 1 0,0 0 0,0 0 0,1 0 0,-1 0 0,0 0 0,0 0 0,0 0 0,0 0 0,0 0 0,1 0 0,-1 0 0,0-1 0,0 1 0,0 0 0,1 0 0,-1 0 0,0 0 0,0 0 0,0 0 0,0 1 0,1-1 0,-1 0 0,0 0 0,0 0 0,0 0 0,0 0 0,1 0 0,-1 0 0,0 0 0,0 0 0,9 20 0,5 43 0,11 116 0,-14-88 0,13 99-56,190 1429-1444,-196-1508 1626,-12-85-126,-6-26 0,0 0 0,0 0 0,0 0 0,0 0 0,0 0 0,0 0 0,0 0 0,0 0 0,0-1 0,0 1 0,0 0 0,1 0 0,-1 0 0,0 0 0,0 0 0,0 0 0,0 0 0,0 0 0,0-1 0,0 1 0,0 0 0,0 0 0,0 0 0,0 0 0,0 0 0,0 0 0,0 0 0,1 0 0,-1 0 0,0 0 0,0 0 0,0 0 0,0 0 0,0 0 0,0 0 0,0 0 0,0-1 0,0 1 0,1 0 0,-1 0 0,0 0 0,0 0 0,0 0 0,0 0 0,0 0 0,0 1 0,0-1 0,1 0 0,-1 0 0,0 0 0,0 0 0,0 0 0,0 0 0,0 0 0,0 0 0,0 0 0,0 0 0,1 0 0,1-46 0,-25-1103 966,-44 385-884,52 649 246,11 99-256,3 29-62,28 250-10,-18-192 0,231 1395-1515,-206-1320 2213,-31-132-615,1 0 1,1-1-1,8 18 1,-13-31-83,0 0 0,0 1 0,0-1 0,0 0 1,0 1-1,1-1 0,-1 0 0,0 1 0,0-1 1,0 0-1,1 0 0,-1 1 0,0-1 0,0 0 1,1 0-1,-1 1 0,0-1 0,1 0 0,-1 0 1,0 0-1,1 0 0,-1 1 0,0-1 0,1 0 1,-1 0-1,0 0 0,1 0 0,-1 0 0,1 0 1,0 0-1,5-14 4,0-20-5,-2-1 0,-1 1 0,-3-50 0,0 24 0,-51-1707 368,45 1705-368,4 59 0,1 9 0,-2 34 0,1 114 0,1 266-612,-14 583 644,9-935 357,6-68-388,0 0 0,0 0 0,0 1 1,0-1-1,0 0 0,0 0 0,0 0 0,0 1 0,0-1 0,0 0 0,0 0 0,0 0 1,0 1-1,-1-1 0,1 0 0,0 0 0,0 0 0,0 0 0,0 1 0,0-1 1,0 0-1,0 0 0,-1 0 0,1 0 0,0 0 0,0 1 0,0-1 0,0 0 1,-1 0-1,1 0 0,0 0 0,0 0 0,0 0 0,-1 0 0,1 0 0,0 0 0,0 0 1,0 0-1,-1 0 0,1 0 0,0 0 0,0 0 0,-1 0 0,-6-13 6,-4-25-7,1 0 0,-6-62 0,9 58 0,-67-480 151,-43-259 124,96 681-275,14 84 0,6 16 0,1 0 0,0 0 0,0 0 0,-1 0 0,1 0 0,0 0 0,0 0 0,-1 0 0,1 0 0,0 1 0,0-1 0,0 0 0,-1 0 0,1 0 0,0 0 0,0 1 0,0-1 0,-1 0 0,1 0 0,0 0 0,0 1 0,0-1 0,0 0 0,0 0 0,0 1 0,0-1 0,-1 0 0,1 0 0,0 1 0,0-1 0,0 0 0,0 0 0,0 1 0,0-1 0,0 0 0,0 0 0,0 1 0,1-1 0,-1 0 0,0 0 0,0 1 0,-1 25 0,4 43 0,17 118 0,188 922-1305,-163-928 1972,-41-165-615,1-1 1,1 1-1,12 25 1,-18-41-53,0 0 1,0 1-1,0-1 0,0 1 0,1-1 1,-1 0-1,0 1 0,0-1 1,1 0-1,-1 0 0,0 1 0,0-1 1,1 0-1,-1 0 0,0 1 1,1-1-1,-1 0 0,0 0 0,1 0 1,-1 1-1,0-1 0,1 0 0,-1 0 1,0 0-1,1 0 0,-1 0 1,0 0-1,1 0 0,-1 0 0,1 0 1,-1 0-1,0 0 0,1 0 1,-1 0-1,1 0 0,0-1 0,0 0 0,0 0 0,-1-1 1,1 1-1,0 0 0,-1 0 0,1-1 0,-1 1 0,0 0 0,1-1 0,-1 1 0,0 0 0,1-3 1,1-22-1,-2 0 0,-2-38 0,-21-141 0,-194-971-1629,91 544 1794,94 466 564,30 154-620,-1 0 0,0 1 0,-6-16 0,7 28-59,1 8-19,5 35-19,20 123-12,22 93 0,239 1023-1840,-237-1093 2585,-44-174-605,0-1-1,2 0 0,12 27 0,-18-42-137,0 0-1,0 0 1,0 1 0,0-1 0,0 0 0,1 0 0,-1 1 0,0-1-1,0 0 1,0 0 0,0 1 0,1-1 0,-1 0 0,0 0 0,0 0 0,0 1-1,1-1 1,-1 0 0,0 0 0,0 0 0,1 0 0,-1 0 0,0 0-1,0 1 1,1-1 0,-1 0 0,0 0 0,1 0 0,-1 0 0,0 0 0,0 0-1,1 0 1,-1 0 0,0 0 0,1 0 0,-1 0 0,0 0 0,0-1-1,1 1 1,-1 0 0,0 0 0,0 0 0,1 0 0,-1 0 0,0-1 0,8-21 10,0-94-12,-35-714-731,-54 1-5,80 826 736,-7-71 48,-20-162 887,22 206-311,4 27-445,1 7-65,3 53 1,113 955-909,-106-942 765,11 72 777,-11-93-208,-13-97-439,-128-643-446,94 516-171,10 38 303,1-3 544,-56-167 1,68 273-159,15 34-171,-1-1 0,1 1-1,0-1 1,0 1 0,0-1-1,-1 1 1,1 0 0,0-1-1,-1 1 1,1-1 0,0 1-1,-1 0 1,1-1 0,0 1-1,-1 0 1,1 0 0,-1-1 0,1 1-1,0 0 1,-1 0 0,1 0-1,-1-1 1,1 1 0,-1 0-1,1 0 1,-1 0 0,1 0-1,-1 0 1,0 0 0,-1 3-4,1 0 0,-1 0 0,1 0-1,-1 0 1,1 0 0,0 1 0,0-1 0,0 0 0,1 1 0,-1-1 0,1 1 0,0-1 0,0 0 0,1 5 0,6 282 2,-3-232 0,24 354-35,16 318 19,-52-799 55,1 27-38,-121-594 55,73 388 118,18 69-123,-46-203-56,81 374 5,0 1 0,0 0 0,0-1 0,-7-12 0,9 20 0,0 0 0,0 0 0,0 0 0,-1 0 0,1 0 0,0 0 0,0-1 0,0 1 0,0 0 0,-1 0 0,1 0 0,0 0 0,0 0 0,0 0 0,0 0 0,-1 0 0,1 0 0,0 0 0,0 0 0,0 0 0,0 0 0,-1 0 0,1 1 0,0-1 0,0 0 0,0 0 0,0 0 0,-1 0 0,1 0 0,0 0 0,0 0 0,0 0 0,0 1 0,0-1 0,0 0 0,-1 0 0,1 0 0,0 0 0,0 0 0,0 1 0,0-1 0,0 0 0,0 0 0,0 0 0,0 0 0,0 1 0,0-1 0,0 0 0,0 0 0,0 0 0,0 0 0,0 1 0,0-1 0,0 0 0,0 0 0,0 0 0,0 1 0,0-1 0,-4 34 0,1 499 0,8-245 0,-9-194 0,-1-71 73,5-22-69,-1-1-1,1 0 1,0 0 0,0 0-1,0 0 1,0 0 0,0 1-1,0-1 1,-1 0 0,1 0-1,0 0 1,0 0-1,0 0 1,-1 0 0,1 0-1,0 0 1,0 0 0,0 0-1,0 0 1,-1 0 0,1 0-1,0 0 1,0 0 0,0 0-1,-1 0 1,1 0 0,0 0-1,0 0 1,0 0 0,0 0-1,-1 0 1,1 0 0,0 0-1,0 0 1,0 0-1,0-1 1,-1 1 0,1 0-1,0 0 1,0 0 0,0 0-1,0 0 1,0 0 0,0-1-1,-1 1 1,1 0 0,0 0-1,0 0 1,0 0 0,0-1-1,-18-40 512,16 36-460,-118-373 180,-3-7-259,85 287 24,36 94 0,0-1 0,0 1 0,-1 0 0,1 0 0,-1 0 0,-6-7 0,9 11 0,0 0 0,0 0 0,-1 0 0,1 0 0,0 0 0,0 0 0,0-1 0,0 1 0,0 0 0,-1 0 0,1 0 0,0 0 0,0 0 0,0 0 0,0 0 0,-1 0 0,1 0 0,0 0 0,0 0 0,0 0 0,0 0 0,-1 0 0,1 0 0,0 0 0,0 0 0,0 0 0,-1 0 0,1 0 0,0 0 0,0 0 0,0 0 0,0 1 0,0-1 0,-1 0 0,1 0 0,0 0 0,0 0 0,0 0 0,0 0 0,0 1 0,0-1 0,-1 0 0,1 0 0,0 0 0,0 0 0,0 0 0,0 1 0,0-1 0,0 0 0,0 0 0,0 1 0,-1 23 0,11 27 0,1 0 0,2-1 0,26 61 0,-13-38 0,-11-29 0,44 122 0,-40-130 0,-19-35 0,0-1 0,1 0 0,-1 0 0,0 1 0,0-1 0,0 0 0,1 0 0,-1 1 0,0-1 0,0 0 0,1 0 0,-1 0 0,0 0 0,0 1 0,1-1 0,-1 0 0,0 0 0,1 0 0,-1 0 0,0 0 0,1 0 0,-1 0 0,0 0 0,1 0 0,-1 0 0,0 0 0,0 0 0,1 0 0,-1 0 0,0 0 0,1 0 0,-1 0 0,0 0 0,1-1 0,7-19 0,-2-18 0,-3-2 0,-2-52 0,0 55 0,-6-623 0,9 561 0,3 59 0,-7 40 0,0-1 0,0 1 0,0 0 0,1 0 0,-1-1 0,0 1 0,0 0 0,0 0 0,0 0 0,0 0 0,0-1 0,1 1 0,-1 0 0,0 0 0,0 0 0,0 0 0,0-1 0,1 1 0,-1 0 0,0 0 0,0 0 0,0 0 0,1 0 0,-1 0 0,0 0 0,0 0 0,0 0 0,1 0 0,-1 0 0,0 0 0,0 0 0,1 0 0,-1 0 0,0 0 0,0 0 0,0 0 0,1 0 0,-1 0 0,0 0 0,0 0 0,1 0 0,10 18 0,7 32 0,-1 2 0,12 74 0,17 55 0,-46-180 0,0 0 0,1 0 0,-1 0 0,0 0 0,0 0 0,1 0 0,-1 0 0,0 0 0,1 0 0,-1 0 0,1 0 0,-1 0 0,1 0 0,-1 0 0,1-1 0,0 1 0,0 0 0,-1 0 0,1 0 0,0-1 0,0 1 0,0-1 0,1 2 0,0-4 0,-1 0 0,0 0 0,0 0 0,-1-1 0,1 1 0,0 0 0,-1 0 0,1-1 0,-1 1 0,0 0 0,1 0 0,-1-4 0,7-344 0,-8 277 0,-29-449 0,18 428 0,5 69 0,7 25 0,-1 0 0,1 0 0,0 0 0,0-1 0,0 1 0,0 0 0,0 0 0,0 0 0,0 0 0,0-1 0,0 1 0,0 0 0,0 0 0,0 0 0,-1 0 0,1 0 0,0-1 0,0 1 0,0 0 0,0 0 0,0 0 0,-1 0 0,1 0 0,0 0 0,0 0 0,0 0 0,0 0 0,-1 0 0,1-1 0,0 1 0,0 0 0,0 0 0,0 0 0,-1 0 0,1 0 0,0 0 0,0 0 0,0 0 0,-1 0 0,1 1 0,0-1 0,0 0 0,0 0 0,0 0 0,-1 0 0,1 0 0,0 0 0,0 0 0,0 0 0,-2 4 0,0 0 0,0 0 0,1 0 0,0 1 0,0-1 0,0 0 0,-1 8 0,-9 103 0,2 139 0,8-161 0,1 121 0,-7 178 0,2-356 0,5-36 0,0 0 0,0 0 0,0 0 0,0 1 0,0-1 0,0 0 0,0 0 0,-1 0 0,1 0 0,0 0 0,0 0 0,0 0 0,0 0 0,0 0 0,0 0 0,0 1 0,0-1 0,0 0 0,0 0 0,0 0 0,0 0 0,0 0 0,0 0 0,-1 0 0,1 0 0,0 0 0,0 0 0,0 0 0,0 0 0,0 0 0,0 0 0,0 0 0,0 0 0,-1 0 0,1 0 0,0 0 0,0 0 0,0 0 0,0 0 0,0 0 0,0 0 0,0 0 0,0 0 0,0 0 0,-1 0 0,1 0 0,0 0 0,0 0 0,0 0 0,0 0 0,0 0 0,0 0 0,0 0 0,0 0 0,0-1 0,0 1 0,0 0 0,0 0 0,-1 0 0,1 0 0,0 0 0,0 0 0,0 0 0,0 0 0,0 0 0,0-1 0,-6-18 0,-24-196 0,12 70 0,14 121 0,4 24 0,0 0 0,-1 0 0,1 0 0,0 0 0,0 0 0,0 0 0,0 0 0,0 0 0,0 0 0,0 0 0,0 0 0,0 0 0,0 0 0,0 0 0,0 0 0,0 0 0,-1 0 0,1 0 0,0 0 0,0 0 0,0 0 0,0 0 0,0 0 0,0 0 0,0 0 0,0 0 0,0 0 0,0 0 0,0 0 0,0 0 0,0 0 0,0 0 0,0 0 0,-1 0 0,1 0 0,0 0 0,0 0 0,0 0 0,3 43 0,111 560-388,-97-524 320,61 224-24,-75-292 92,1 0 0,0-1 0,1 1 0,9 16 0,-13-27 0,-1 1 0,0-1 0,0 1 0,1-1 0,-1 0 0,1 1 0,-1-1 0,0 1 0,1-1 0,-1 0 0,1 1 0,-1-1 0,1 0 0,-1 1 0,1-1 0,-1 0 0,1 0 0,-1 1 0,1-1 0,-1 0 0,1 0 0,-1 0 0,1 0 0,-1 0 0,1 0 0,0 0 0,-1 0 0,1 0 0,-1 0 0,1 0 0,-1 0 0,1 0 0,-1 0 0,1-1 0,0 1 0,-1 0 0,1 0 0,-1-1 0,1 1 0,-1 0 0,0-1 0,1 1 0,-1 0 0,1-1 0,-1 1 0,0-1 0,1 1 0,-1 0 0,0-1 0,1 1 0,-1-1 0,0 1 0,0-1 0,1 1 0,-1-1 0,0 0 0,0 1 0,0-1 0,0 0 0,5-12 0,-1-1 0,-1 1 0,0-1 0,1-19 0,19-542-38,-22 430-87,-5-1139-1817,5 1242 1942,1 77 0,0-10 0,10 139 0,15 94 0,180 1067 201,-193-1240-199,36 191-2,-35-195 33,-3-6 132,25 77 0,-28-133-102,-9-19-62,1 0-1,-1 0 0,0 0 0,0 0 0,0 0 1,1 0-1,-1 0 0,0 0 0,0 0 0,1 0 1,-1 0-1,0 0 0,0 0 0,1 0 0,-1-1 1,0 1-1,0 0 0,0 0 0,1 0 0,-1 0 0,0 0 1,0-1-1,0 1 0,0 0 0,1 0 0,-1 0 1,0 0-1,0-1 0,0 1 0,0 0 0,0 0 1,0 0-1,1-1 0,-1 1 0,0 0 0,0 0 1,0-1-1,0 1 0,0 0 0,0 0 0,0-1 1,0 1-1,0 0 0,0 0 0,0-1 0,0 1 0,3-22 0,-1 1 0,0-26 0,0-147 0,-2-90-163,-32-1364-1379,26 1524 2502,32 697-144,26 8-2084,-34-383 827,10 104 285,8 82 156,-27-328 141,-9-56-133,0 0 0,0 0 1,0 0-1,0 0 1,0 0-1,1 0 1,-1-1-1,0 1 1,0 0-1,0 0 1,0 0-1,0 0 1,0 0-1,0 0 1,0 0-1,0 0 1,1 0-1,-1 0 1,0 0-1,0 0 0,0 0 1,0 0-1,0 0 1,0 0-1,0 1 1,0-1-1,1 0 1,-1-35 551,-70-752-463,62 721-290,-47-340 836,39 334-1,16 71-636,0 1 0,0 0-1,0-1 1,0 1 0,0-1-1,0 1 1,0 0 0,0-1-1,0 1 1,0 0 0,0-1-1,0 1 1,0 0 0,-1-1-1,1 1 1,0 0 0,0-1-1,0 1 1,-1 0 0,1-1-1,0 1 1,0 0 0,-1 0-1,1-1 1,0 1 0,0 0-1,-1 0 1,1-1 0,0 1-1,-1 0 1,1 0 0,0 0-1,-1 0 1,1 0 0,0 0-1,-1-1 1,1 1 0,-1 0-1,1 0 1,-1 0 0,0 3 6,-1 0 0,1 1 0,0-1 0,0 0 0,1 0 0,-1 0 1,1 1-1,-1 4 0,-7 141-12,4 102 0,-52 1414-1652,45-1505 2344,6-119-447,3-35-186,0-9-28,-2-64-10,2-116-20,1-103-164,-18-1919-1863,16 2118 2610,2 77-248,1 19-20,-2 132-19,1 110-297,2 424-1032,-1 191 2531,5-1090-1468,2-40-12,13-352 193,33 14 34,-52 593-240,0 0 0,1 1 0,-1-1 0,1 1 0,4-10 0,-6 19-6,1-1 0,-1 0 0,0 0 0,1 0 0,-1 0 0,0 0 0,1 1 0,-1-1 0,0 0 0,1 0 0,-1 1 0,0-1-1,0 0 1,1 0 0,-1 1 0,0-1 0,0 0 0,0 1 0,1-1 0,-1 0 0,0 1 0,0-1 0,0 0 0,0 1 0,0-1 0,0 0 0,0 1 0,0-1 0,0 0 0,0 1 0,0-1-1,0 1 1,0-1 0,0 0 0,0 1 0,0-1 0,6 47 1,8 145-1,2 120-164,70 1816-1286,-83-2061 1659,-2-60-151,-1-15-24,1-102-19,-1 101-15,-1-203 0,-1-274-271,1-932-1107,2 1400 1383,9-255 973,-7 261-29,2 25-617,2 48-88,26 558-227,-15-217-847,-13-316 643,43 591 646,-31-560 219,-16-115-669,-1 0-1,0 0 1,1 0-1,-1 0 1,1 0-1,0-1 1,0 1 0,0 0-1,0 0 1,0 0-1,0-1 1,0 1 0,2 1-1,-3-3-7,1 0-1,-1 0 1,1 0-1,-1 0 1,0 0-1,1 0 1,-1 0-1,1 0 1,-1 0-1,1 0 1,-1 0 0,0-1-1,1 1 1,-1 0-1,1 0 1,-1 0-1,0-1 1,1 1-1,-1 0 1,0 0-1,1-1 1,-1 1-1,0 0 1,0-1 0,1 1-1,-1 0 1,0-1-1,0 1 1,1-1-1,-1 1 1,0 0-1,0-1 1,0 1-1,0-1 1,0 0-1,4-9-2,0-1-1,-1 0 0,2-17 1,14-127 7,-2-176 1,-12 188 48,22-1000 275,-25 1097-329,1 93 0,14 384-201,6 111-572,-22-533 734,76 948 332,-66-902-251,-12-55-42,1 0 0,0 0 0,0 0 0,0 0 0,0 0 0,0 0 0,0-1 0,0 1 0,0 0 0,0 0 0,0 0 0,0 0 0,0 0 0,0-1 0,0 1 0,0 0 0,0 0 0,0 0 0,0 0 0,0 0 0,0-1-1,0 1 1,0 0 0,0 0 0,0 0 0,1 0 0,-1 0 0,0-1 0,0 1 0,0 0 0,0 0 0,0 0 0,0 0 0,0 0 0,0 0 0,1 0 0,-1 0 0,0 0 0,0 0 0,0-1 0,0 1 0,0 0 0,1 0 0,-1 0 0,0 0 0,0 0 0,0 0 0,0 0 0,0 0 0,1 0 0,-1 0 0,0 0 0,0 0 0,0 0 0,0 0 0,0 0 0,1 0 0,-1 1 0,0-1 0,0 0 0,0 0 0,0 0 0,0 0 0,0 0-1,1 0 1,-1 0 0,0 0 0,0 1 0,6-36 1,13-418 6,-17 286 50,26-1088 262,-26 1205-319,-1 104 0,0 174-71,-4 1315-1079,-2-1423 1898,2-91-433,1-28-205,0-8-27,-3-49 38,-7-899-1275,12 666 882,1 41 160,-1-153 1456,0 633-1277,0 25-231,0 1549 115,5-1962 134,1-52-85,13-1418-729,-18 1561 1271,0 57-476,1 9-22,4 32-12,7 116-32,3 103 0,21 379-471,45 614-382,-75-1178 1387,-4-59-428,-1-39-76,1-610-536,-5 381 145,0 3 25,1-224 1249,0 787 338,-4 34-1361,-64 1178-2477,52-1364 2587,11-133 20,1-38 123,-3-125 555,4-122-363,1-95-457,-62-1588-2222,52 1761 3163,5 145-336,8 41-477,0 0 1,0 0-1,0 0 1,0-1 0,0 1-1,0 0 1,0 0-1,0-1 1,0 1-1,0 0 1,0 0 0,0 0-1,0-1 1,-1 1-1,1 0 1,0 0-1,0 0 1,0-1 0,0 1-1,0 0 1,0 0-1,0 0 1,-1-1-1,1 1 1,0 0 0,0 0-1,0 0 1,0 0-1,-1 0 1,1-1-1,0 1 1,0 0 0,0 0-1,-1 0 1,1 0-1,0 0 1,0 0-1,-1 0 1,1 0 0,0 0-1,0 0 1,0 0-1,-1 0 1,1 0-1,0 0 1,0 0 0,-1 0-1,1 0 1,0 0-1,0 0 1,0 0 0,-1 0-1,1 0 1,0 1-1,0-1 1,0 0-1,-1 0 1,1 0 0,0 0-1,0 0 1,0 1-1,0-1 1,-1 0-1,1 0 1,-5 15 98,0 0 0,1 0 0,0 0 0,-2 26 1,-25 192-16,-11 117-254,-247 2151-3583,271-2338 3595,10-106 141,6-55 14,1-7 21,-1-30 124,23-424 1773,32-13-794,-53 471-1125,20-169 535,100-698 652,-120 861-1143,1 0-1,0 0 1,1 0-1,0 1 1,0-1-1,6-12 1,-8 19-45,0 1-1,1-1 1,-1 0 0,0 0 0,1 1-1,-1-1 1,0 0 0,1 1 0,-1-1 0,0 0-1,1 1 1,-1-1 0,0 1 0,0-1-1,1 0 1,-1 1 0,0-1 0,0 1 0,0-1-1,0 1 1,0-1 0,0 0 0,0 1-1,0-1 1,0 1 0,0-1 0,0 1-1,0-1 1,0 1 0,4 43-4,-1 119 3,-56 829-1147,29-645 1081,15-212 852,4-86-158,4-47-543,0-6-27,0-27-13,0-1095-1057,5 576 861,-4 349 1328,-1 424-1105,-5 43-236,-118 1630-2776,120-1858 2940,1-2 0,10-63 0,202-917-407,-80 387 226,185-1067 345,-300 1538 57,35-156 1036,-41 222-1141,-8 20-116,1 0 0,-1 0 1,0 0-1,0 0 0,0 0 0,0-1 1,1 1-1,-1 0 0,0 0 0,0 0 1,0 0-1,0 0 0,1 0 0,-1 0 1,0 0-1,0 0 0,0 0 1,0 0-1,1 0 0,-1 0 0,0 0 1,0 0-1,0 0 0,0 1 0,0-1 1,1 0-1,-1 0 0,0 0 1,0 0-1,0 0 0,0 0 0,0 0 1,1 0-1,-1 1 0,0-1 0,0 0 1,0 0-1,0 0 0,0 0 1,0 0-1,0 0 0,0 1 0,0-1 1,0 0-1,0 0 0,1 0 0,-1 0 1,0 1-1,0-1 0,0 0 0,0 0 1,0 0-1,0 0 0,0 1 1,-1-1-1,1 0 0,0 0 0,0 0 1,0 0-1,0 1 0,3 19 0,-1 1 0,-1 22 0,0 135 0,-13 1736-529,12-1889 812,0 11 322,6-62 327,125-1149-2208,-95 781 2138,-22 265-251,-8 95-508,-3 32-86,-2 8-16,3 63-10,-4 117 9,-5 94-164,-91 993-1433,91-1224 1733,-1 4 201,-1 0 1,-20 72-1,19-109-279,7-16-58,1 1 0,0-1 0,0 0 0,0 0 1,-1 0-1,1 0 0,0 0 0,0 0 0,0 0 1,-1 0-1,1 0 0,0 0 0,0 0 0,-1 0 0,1-1 1,0 1-1,0 0 0,0 0 0,0 0 0,-1 0 0,1 0 1,0 0-1,0 0 0,0 0 0,-1-1 0,1 1 1,0 0-1,0 0 0,0 0 0,0 0 0,0-1 0,0 1 1,-1 0-1,1 0 0,0 0 0,0-1 0,0 1 1,0 0-1,0 0 0,0 0 0,0-1 0,0 1 0,0 0 1,0 0-1,0-1 0,-3-13 0,0 0 0,1-1 0,1-18 0,-8-837 511,12 595-198,-1-10-145,-1 243-127,-1 42-45,-1 18 0,-56 539-137,37-448-6637</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6:37.418"/>
    </inkml:context>
    <inkml:brush xml:id="br0">
      <inkml:brushProperty name="width" value="0.35" units="cm"/>
      <inkml:brushProperty name="height" value="0.35" units="cm"/>
      <inkml:brushProperty name="color" value="#F3EBE8"/>
    </inkml:brush>
  </inkml:definitions>
  <inkml:trace contextRef="#ctx0" brushRef="#br0">4449 2616 24575,'0'-1'0,"-1"1"0,1 0 0,-1-1 0,1 1 0,-1 0 0,1-1 0,0 1 0,-1 0 0,1 0 0,-1 0 0,0 0 0,1 0 0,-1-1 0,1 1 0,-1 0 0,1 0 0,-1 0 0,1 0 0,-1 0 0,1 0 0,-1 1 0,1-1 0,-1 0 0,1 0 0,-1 0 0,1 0 0,-1 1 0,1-1 0,-1 0 0,1 1 0,-1-1 0,1 0 0,0 1 0,-1-1 0,1 0 0,-1 1 0,1 0 0,-16 22 0,3 7 0,1 1 0,1 1 0,2 0 0,1 0 0,-3 35 0,-2 2 0,-219 1454-1086,228-1494 1086,7-55 0,98-447 1047,-92 437-1025,187-761-481,-178 723 382,4-20 68,53-142-1,-74 233 10,0 1 0,0-1 0,0 0 0,1 0 0,-1 1 0,1-1 0,-1 1 0,1-1 0,0 1 0,0 0 0,2-3 0,-3 5 0,-1 0 0,0 0 0,0 0 0,1 0 0,-1 0 0,0 0 0,1 0 0,-1 0 0,0 0 0,0 0 0,1 1 0,-1-1 0,0 0 0,0 0 0,1 0 0,-1 0 0,0 0 0,0 0 0,1 1 0,-1-1 0,0 0 0,0 0 0,1 0 0,-1 1 0,0-1 0,0 0 0,0 0 0,0 1 0,1-1 0,-1 0 0,0 0 0,0 1 0,0-1 0,0 0 0,0 1 0,7 24 0,-3 35 0,-1 0 0,-9 87 0,-15 94 0,-50 385-509,-39 419-580,84-656 1089,25-351 0,3-32 0,7-61 0,398-2370-738,-399 2382 991,1-9 112,24-78 0,-26 116-364,-7 14-1,0 0 0,0 0 0,0 0 0,1-1 0,-1 1 0,0 0 0,0 0 0,0 0 0,0 0 0,1 0 0,-1 0 0,0 0 0,0 0 0,0 0 0,0 0 0,1 0 0,-1 1 0,0-1 0,0 0 0,0 0 0,0 0 0,1 0 0,-1 0 0,0 0 0,0 0 0,0 0 0,0 0 0,0 0 0,0 1 0,1-1 0,-1 0 0,0 0 0,0 0 0,0 0 0,0 0 0,0 1 0,0-1 0,0 0 0,0 0 0,0 0 0,0 0 0,0 1 0,0-1 0,0 0 0,0 0 0,0 0 0,0 0 0,0 1 0,0-1 0,0 0 0,3 14 0,-1 1 0,0 24 0,-26 764 36,15-646-3,-49 1125-19,58-1233-14,2-43 0,0-9 0,13-68 0,-8 32 0,29-148 0,351-1723-1890,-338 1691 2053,-40 182 221,18-49 0,-26 84-361,-1 1 0,1 0 0,-1 0 0,1-1-1,-1 1 1,1 0 0,0 0 0,0 0 0,-1 0 0,1 0 0,0 0 0,0 0 0,0 0 0,0 0 0,1 0 0,-1 1-15,-1 0-1,1 0 1,-1 0 0,1 0-1,-1 1 1,1-1-1,-1 0 1,1 0 0,-1 1-1,1-1 1,-1 0 0,0 0-1,1 1 1,-1-1 0,0 1-1,1-1 1,-1 0-1,0 1 1,1-1 0,-1 1-1,0-1 1,0 0 0,0 1-1,1-1 1,-1 1 0,0-1-1,0 1 1,0-1-1,0 1 1,0-1 0,0 2-1,4 19 21,-2 0 0,0 1 0,-2 23 0,-6 174-28,-21 98-164,-90 703-1791,2-17 964,89-736 991,18-170 0,-8 56 0,14-149 0,2-6 0,-1-21 0,28-822 833,-18 159-283,15-526 223,-20 1167-773,-5 102 0,-14 110 0,-17 97-135,-16 85-406,-126 620-343,-29-4 614,164-782 336,-26 125-66,-6 55 0,60-315-1,11-48 5,-1 0 0,1 0 1,0 0-1,0 0 1,0 0-1,0 0 0,0 0 1,0-1-1,0 1 1,-1 0-1,1 0 0,0 0 1,0 0-1,0 0 1,0 0-1,0 0 1,-1 0-1,1 0 0,0 0 1,0 0-1,0 0 1,0 0-1,0 0 0,0 0 1,-1 0-1,1 0 1,0 0-1,0 0 0,0 0 1,0 0-1,0 0 1,-1 1-1,1-1 0,0 0 1,0 0-1,0 0 1,0 0-1,0 0 0,0 0 1,0 0-1,0 0 1,-1 1-1,1-79 725,0 73-682,10-582 834,16-604 613,-24 1142-1494,15-209 0,-13 245 0,0 31 0,4 359 0,-9-358 0,-11 364-164,-103 1276-2768,93-1388 2569,-2 10 425,9-147 627,10-122-479,1-34-123,1-111-54,8-98-33,8-88-163,49-616-1004,67 11 1435,-76 701-658,-44 193 357,0 0 1,24-48-1,-31 74 33,0 1 0,1-1 0,-1 0 0,1 1 0,0-1 0,0 1 0,0 0 0,4-4 0,-6 6 0,0 1 0,0-1 0,0 1 0,0-1 0,0 1 0,1-1 0,-1 1 0,0-1 0,0 1 0,0 0 0,0 0 0,0 0 0,1-1 0,-1 1 0,0 0 0,0 0 0,0 1 0,0-1 0,1 0 0,-1 0 0,2 1 0,1 2 0,-1 0 0,1 0 0,0 0 0,-1 1 0,1-1 0,-1 1 0,0 0 0,-1 0 0,1 0 0,0 0 0,-1 0 0,0 1 0,0-1 0,1 6 0,11 29 0,-2 0 0,9 49 0,22 172 48,71 839 487,-46 7-71,-63-1053-397,-3-52 14,0-12 29,5-89 566,3-678 869,-7 261-963,-3 476-582,0 18 0,0 1 0,2 0 0,6-36 0,-5 55 0,0 17 0,4 208 0,-7-193 0,-24 598-91,-27 1-16,43-547 105,-6 68 2,6-93 0,8-56 0,0 0 0,-1 0 0,1 0 0,0-1 0,0 1 0,0 0 0,0 0 0,0 0 0,0 0 0,0 0 0,0 0 0,0 0 0,0 0 0,0 0 0,0 0 0,0 0 0,0-1 0,-1 1 0,1 0 0,0 0 0,0 0 0,0 0 0,0 0 0,0 0 0,0 0 0,0 0 0,0 0 0,0 0 0,-1 0 0,1 0 0,0 0 0,0 0 0,0 0 0,0 0 0,0 0 0,0 0 0,0 0 0,0 0 0,-1 0 0,1 0 0,0 0 0,0 1 0,0-1 0,-3-33 0,0-560-515,5 359 159,-1-515 99,-5 617 977,-2 96-449,6 36-268,0 0 0,0 0 0,0-1 0,0 1 0,0 0 0,0 0 0,-1-1 0,1 1 0,0 0 0,0 0 0,0-1 0,0 1 0,0 0 0,0 0 0,0 0 0,-1-1 0,1 1 0,0 0 0,0 0 0,0 0 0,-1-1 0,1 1 0,0 0 0,0 0 0,0 0 0,-1 0 0,1 0 0,0 0 0,0-1 0,-1 1 0,1 0 0,0 0 0,0 0 0,-1 0 0,1 0 0,0 0 0,0 0 0,-1 0 0,1 0 0,0 0 0,0 0 0,-1 0 0,1 0 0,0 0 0,0 1 0,-1-1 0,1 0 0,0 0 0,-4 5 6,1 0 1,0 0-1,0 1 0,0-1 0,1 1 0,0 0 1,-2 6-1,-107 392 1,70-238-166,9-42-167,-88 303 795,118-419-415,-1-1-1,0 1 0,0 0 1,-1-1-1,1 0 0,-7 9 1,10-16-56,0 0 0,-1 0 0,1 0 0,0 1 0,0-1 1,0 0-1,-1 0 0,1 0 0,0 0 0,0 0 0,0 1 0,-1-1 1,1 0-1,0 0 0,0 0 0,-1 0 0,1 0 0,0 0 0,0 0 1,-1 0-1,1 0 0,0 0 0,0 0 0,-1 0 0,1 0 1,0 0-1,0 0 0,-1 0 0,1 0 0,0 0 0,0 0 0,-1 0 1,1 0-1,0-1 0,0 1 0,0 0 0,-1 0 0,1 0 0,0 0 1,0-1-1,0 1 0,-1 0 0,1 0 0,-7-23 6,0-37-7,2-120 0,5 114 0,7-1066-1172,-4 759 1941,-5 314-616,0 66-154,-1-1 0,1 1 0,0-1 0,1 1 0,-1-1 1,1 11-1,-29 146 1,-20 90 0,-260 977-1766,298-1192 1840,-7 30 80,-4-1 1,-36 75-1,57-138-154,0-1 0,0 1 0,0-1 0,0 0 0,-1 0 0,-4 6 0,6-9 0,1 0 0,0 0 0,-1 1 0,1-1 0,0 0 0,-1 0 0,1 1 0,0-1 0,-1 0 0,1 0 0,-1 0 0,1 0 0,0 0 0,-1 1 0,1-1 0,-1 0 0,1 0 0,0 0 0,-1 0 0,1 0 0,-1 0 0,1 0 0,-1 0 0,1-1 0,0 1 0,-1 0 0,1 0 0,-1 0 0,1 0 0,0-1 0,-1 1 0,1 0 0,0 0 0,-1 0 0,0-1 0,-1-4 0,0 1 0,0-1 0,0 0 0,0 1 0,1-1 0,0 0 0,0 0 0,0 0 0,0-7 0,-5-86 0,8-145 0,-2 235 0,67-950 609,-65 933-597,16-143 361,-22 217-373,-2 0 0,-14 50 0,3-18 0,-45 212-164,-315 1098-1735,303-1168 2063,63-192 71,-2 1 0,-19 34-1,31-64-212,-1 1 0,1-1 0,-1 1 0,0-1 1,1 0-1,-1 0 0,0 0 0,0 0 0,0 0 0,-1 0 0,1-1 0,-4 3 0,6-4-18,-1 0-1,0 0 0,0 1 1,1-1-1,-1 0 1,0 0-1,1 0 0,-1 0 1,0-1-1,0 1 1,1 0-1,-1 0 0,0 0 1,1 0-1,-1-1 1,0 1-1,1 0 0,-1-1 1,0 1-1,1 0 1,-1-1-1,1 1 0,-1-1 1,1 1-1,-1-1 1,1 1-1,-1-1 0,1 0 1,-1 0-1,-3-7 0,0 1-1,1-1 1,0 0-1,1 0 0,0-1 1,-2-13-1,-14-141-2,-37-1437-936,53 1486 1758,-3 91-662,5 22-159,0 1 0,-1 0 0,1 0 0,0 0 1,0 0-1,0 0 0,-1 0 0,1 0 0,0 0 1,0 0-1,-1 0 0,1 0 0,0 0 0,0 0 0,-1 0 1,1 0-1,0 0 0,0 0 0,0 0 0,-1 1 1,1-1-1,0 0 0,0 0 0,0 0 0,-1 0 1,1 0-1,0 0 0,0 1 0,0-1 0,0 0 0,-1 0 1,1 0-1,0 1 0,0-1 0,0 0 0,0 0 1,0 0-1,0 1 0,0-1 0,-1 0 0,1 0 0,0 1 1,0-1-1,0 0 0,-17 48-31,14-38 26,-75 222 4,-188 392 0,250-595 82,-33 49 0,47-74-29,-1-1-1,0 1 1,1-1-1,-1 0 1,0 0-1,0 0 1,-1 0-1,1-1 1,-1 1-1,1-1 1,-1 0-1,0 0 1,0 0-1,-7 2 1,8-4-17,0 0 1,0 0 0,0-1 0,0 1-1,0-1 1,1 0 0,-1 1-1,0-1 1,1 0 0,-1-1 0,0 1-1,1 0 1,0-1 0,-1 0 0,1 1-1,0-1 1,0 0 0,0 0 0,0 0-1,0 0 1,0-1 0,0 1 0,-1-3-1,-8-12 22,0-1 0,1-1-1,1 1 1,-9-25-1,-24-75-82,-28-129 0,-11-132-795,80 373 800,-144-924-653,142 904 673,-2-10 0,0 76 0,-4 111 0,-14 108 0,-23 88-163,-241 1116-2591,276-1415 2743,-66 248 5,75-290 6,0 0 0,-1 1 0,1-1 0,-1 0 0,0-1 0,-5 8 0,7-13 0,1 0 0,0 1 0,0-1 0,0 0 0,-1 0 0,1 0 0,0 0 0,0 1 0,0-1 0,-1 0 0,1 0 0,0 0 0,0 0 0,-1 0 0,1 0 0,0 0 0,0 0 0,-1 0 0,1 0 0,0 0 0,0 0 0,-1 0 0,1 0 0,0 0 0,0 0 0,-1 0 0,1 0 0,0 0 0,0 0 0,-1 0 0,1-1 0,0 1 0,0 0 0,0 0 0,-1 0 0,1 0 0,0 0 0,0-1 0,0 1 0,-1 0 0,1 0 0,0 0 0,0-1 0,0 1 0,0 0 0,0 0 0,0-1 0,-1 1 0,-7-33 0,1-54 0,4-91 0,3 114 0,0-2 6,-14-1318 1270,7 1230-524,-1 112-354,9 42-394,-1-1-1,0 1 0,0 0 0,-1 0 0,1-1 0,0 1 0,0 0 0,0 0 0,0 0 0,0-1 0,0 1 0,0 0 1,0 0-1,0-1 0,0 1 0,-1 0 0,1 0 0,0 0 0,0 0 0,0-1 0,0 1 0,0 0 0,-1 0 1,1 0-1,0 0 0,0 0 0,0-1 0,-1 1 0,1 0 0,0 0 0,0 0 0,-1 0 0,1 0 0,0 0 0,0 0 1,-1 0-1,1 0 0,0 0 0,0 0 0,0 0 0,-1 0 0,1 0 0,0 0 0,0 0 0,-1 0 0,1 0 1,0 0-1,0 0 0,0 0 0,-1 1 0,1-1 0,0 0 0,0 0 0,0 0 0,-1 0 0,1 0 0,0 1 1,0-1-1,0 0 0,-6 10 9,1 1 0,1-1 0,0 1-1,-3 16 1,-43 159-12,-21 93-163,-270 935-1644,291-1054 2572,46-150-664,1 0 1,-2 0-1,0 0 0,-6 11 1,10-21-98,1 1 1,0-1-1,0 1 0,-1-1 1,1 0-1,0 1 1,-1-1-1,1 0 0,0 1 1,-1-1-1,1 0 0,-1 1 1,1-1-1,-1 0 1,1 0-1,0 1 0,-1-1 1,1 0-1,-1 0 1,1 0-1,-1 0 0,1 0 1,-1 0-1,1 0 1,-1 0-1,1 0 0,-1 0 1,1 0-1,-1 0 0,1 0 1,-1 0-1,1 0 1,-1 0-1,0-1 0,0-1 0,-1 1 0,0-1 0,1 0 0,0 0 0,0 0-1,-1-1 1,1 1 0,0 0 0,1 0 0,-1 0 0,0-1-1,0-2 1,-13-61-4,-9-128 0,17 132 0,-10-97-54,-70-678-920,70 723 1794,10 93-345,6 21-469,0 0 0,0 0 0,0 0 0,1 0 0,-1 1 0,0-1 0,0 0 0,0 0 0,0 0 0,0 0 0,0 0 0,0 0 0,0 0 0,0 1 0,-1-1 0,1 0 0,0 0 0,0 0 0,0 0-1,0 0 1,0 0 0,0 0 0,0 0 0,0 1 0,0-1 0,0 0 0,0 0 0,0 0 0,0 0 0,0 0 0,-1 0 0,1 0 0,0 0 0,0 0 0,0 0 0,0 0 0,0 0 0,0 0 0,0 0 0,0 1 0,-1-1-1,1 0 1,0 0 0,0 0 0,0 0 0,0 0 0,0 0 0,0 0 0,0 0 0,-1 0 0,1-1 0,0 1 0,0 0 0,0 0 0,0 0 0,0 0 0,0 0 0,0 0 0,0 0 0,-1 0 0,1 0 0,0 0 0,0 0-1,-4 26 84,1 1-1,1 0 0,3 33 0,-1 3-89,-14 373 1,11-391 184,1-42 7,1-10 32,-1-74 465,2 48-670,0-527 24,5 472-42,0 71 0,-4 16 0,-1 1 0,0 0 0,0 0 0,0 0 0,0 0 0,1 0 0,-1 0 0,0 0 0,0-1 0,0 1 0,0 0 0,1 0 0,-1 0 0,0 0 0,0 0 0,0 0 0,1 0 0,-1 0 0,0 0 0,0 0 0,0 0 0,1 0 0,-1 0 0,0 0 0,0 0 0,0 0 0,1 1 0,-1-1 0,0 0 0,0 0 0,0 0 0,0 0 0,1 0 0,-1 0 0,0 0 0,0 1 0,0-1 0,0 0 0,0 0 0,1 0 0,-1 0 0,0 1 0,0-1 0,0 0 0,0 0 0,0 0 0,0 0 0,0 1 0,7 12 0,-1 1 0,-1 0 0,5 18 0,39 135 0,45 180-251,187 642-974,-232-854 1225,-48-132 0,0 1 0,1-1 0,-1 1 0,1-1 0,-1 1 0,1-1 0,0 0 0,1 0 0,-1 0 0,0 0 0,1 0 0,0 0 0,3 2 0,-6-5 0,1 0 0,-1-1 0,1 1 0,-1 0 0,1 0 0,-1 0 0,0 0 0,1 0 0,-1-1 0,1 1 0,-1 0 0,1 0 0,-1-1 0,0 1 0,1 0 0,-1 0 0,1-1 0,-1 1 0,0-1 0,1 1 0,-1 0 0,0-1 0,0 1 0,1-1 0,-1 1 0,0-1 0,0 1 0,0 0 0,1-1 0,-1 0 0,8-37 0,1-110 0,-8 117 63,42-795-1179,-20 591 899,80-352 0,-97 560 261,26-93 26,-27 106-70,0 0-1,1 1 1,0 0 0,1 0-1,12-18 1,-18 30 0,0-1 0,0 1 0,0 0 0,0-1 0,1 1 0,-1 0 0,0 0 0,0 0 0,1 0 0,-1 0 0,1 0 0,-1 0 0,1 1 0,-1-1 0,1 0 0,2 0 0,-3 1 0,0 0 0,0 0 0,0 0 0,0 1 0,0-1 0,0 0 0,0 0 0,0 1 0,0-1 0,0 1 0,-1-1 0,1 1 0,0-1 0,0 1 0,0-1 0,0 1 0,-1 0 0,1-1 0,0 1 0,0 1 0,4 5 0,-2 0 0,1 0 0,-1 0 0,0 0 0,0 0 0,2 13 0,4 20 0,6 77 0,-6 123 0,-36 489 121,-38-9 506,51-612-518,14-108-109,0 1 0,0-1 0,0 0 0,0 0 0,0 1 0,1-1 0,-1 0 0,0 1 0,0-1 0,0 0 0,0 0 0,0 1 0,0-1 0,-1 0 0,1 1 0,0-1 0,0 0 0,0 0 0,0 1 0,0-1 0,0 0 0,0 0 0,-1 1 0,1-1 0,0 0 0,0 0 0,0 1 0,0-1 0,-1 0 0,1 0 0,0 0 0,0 0 0,-1 1 0,1-1 0,0 0 0,0 0 0,-1 0 0,1 0 0,0 0 0,0 0 0,-1 0 0,-3-22 0,5-118 0,12-114 0,195-1554-2051,-165 1604 2791,-35 169-489,22-54 0,-28 85-240,-1 0-1,1 0 1,0 1-1,1-1 1,-1 1 0,0-1-1,4-2 1,-6 5-11,1 1 1,-1-1 0,1 1-1,-1 0 1,0-1-1,1 1 1,-1 0 0,1 0-1,-1-1 1,1 1 0,-1 0-1,1 0 1,-1 0 0,1-1-1,-1 1 1,1 0 0,-1 0-1,1 0 1,-1 0-1,1 0 1,-1 0 0,1 0-1,-1 0 1,1 0 0,-1 1-1,1-1 1,-1 0 0,1 0-1,-1 0 1,1 0-1,-1 1 1,1-1 0,2 4-3,0 0 0,-1 0 0,1 0 1,-1 0-1,0 1 0,-1-1 0,1 0 1,-1 1-1,0-1 0,0 1 0,1 7 1,4 36 1,1 57 0,-8 140 0,-11 91-32,-62 780-135,21-372 219,42-575 123,6-108-120,4-59-57,0-7-2,1-35-1,7-111 5,15-98 0,35-178-883,139-523-1,-119 673 884,-7 74 164,-62 182 41,2-1 0,0 2-1,20-32 1,-29 51-165,1-1 0,-1 0 0,1 0 0,-1 1 0,1-1 0,-1 1 0,1-1 0,0 1 0,0 0 0,0-1 0,3 0 0,-4 1-26,0 1 0,0 0 0,-1 0 0,1 0 0,0 0 1,0 0-1,-1 0 0,1 0 0,0 0 0,0 1 0,-1-1 0,1 0 0,0 0 0,0 1 1,-1-1-1,1 0 0,0 1 0,-1-1 0,1 0 0,0 1 0,-1-1 0,1 1 0,-1-1 0,1 1 1,-1 0-1,1-1 0,-1 1 0,1 0 0,4 9 35,-1 1 0,0-1 1,-1 1-1,0 0 0,0 0 0,-2 0 0,1 0 0,-1 12 1,6 199 19,-59 568-1104,-58-5 246,81-623 1582,26-149-614,0 0 0,-1 0 0,-10 23 0,5-27-59,1-16-102,4-8-18,0-1 0,1 1 0,0 0 0,1-1 0,1 0 0,1-24 0,0 4 0,-1-239 1053,5 203-497,25-130 1,-26 190-547,0-1 0,0 0 0,11-22 0,-13 34-10,-1 0 0,1 0 0,-1 0 0,1 0 0,-1 0 0,1 0 0,0 0 0,0 0 0,0 0 0,-1 0 0,1 0 0,0 0 0,0 0 0,0 1 0,0-1 0,0 0 0,1 1 0,0-1 0,-1 1 0,0 0 0,-1 0 0,1 0 0,0 0 0,-1 0 0,1 1 0,0-1 0,-1 0 0,1 0 0,0 1 0,-1-1 0,1 1 0,-1-1 0,1 0 0,-1 1 0,1-1 0,-1 1 0,1-1 0,-1 1 0,1-1 0,-1 1 0,0 0 0,1-1 0,-1 2 0,4 6 0,-1 0 0,0 0 0,0 1 0,2 15 0,10 80 0,1 142 0,-16-233 0,12 1050-1452,-13-1035 1452,1-7 0,5-52 0,143-917-684,63 9 246,-199 897 589,-5 11 44,1 2 1,2-1-1,1 1 1,22-42-1,-32 69-192,-1 1 1,1 0-1,0-1 1,0 1-1,0 0 1,0 0-1,0 0 0,0 0 1,0 0-1,1 0 1,-1 0-1,0 0 1,0 0-1,1 0 0,-1 1 1,1-1-1,1 0 1,-3 1-4,1 0 1,0 0 0,0 0-1,0 0 1,0 0 0,-1 1-1,1-1 1,0 0 0,0 1-1,-1-1 1,1 0 0,0 1 0,0-1-1,-1 1 1,1-1 0,0 1-1,-1-1 1,1 1 0,-1-1-1,1 1 1,-1 0 0,2 1-1,2 5-2,-1 0-1,1 1 0,-1-1 1,0 1-1,3 14 1,18 131 2,6 344-142,-24 5-41,-6-390 173,0 146 10,-2-167 0,0-51 0,2 1 0,8 60 0,-7-95 0,2-6 0,2-21 0,48-349 19,-31 193-202,65-431-966,29 5 2099,-87 498-397,-28 101-544,1 1-1,-1-1 0,1 0 0,-1 1 0,1 0 1,0-1-1,0 1 0,1 0 0,-1 0 0,4-3 1,-5 5-9,-1 1 1,1-1-1,0 1 1,0-1-1,-1 1 1,1 0-1,0-1 1,0 1-1,-1 0 1,1 0-1,0 0 1,0-1-1,0 1 1,0 0-1,-1 0 1,1 0 0,0 0-1,0 0 1,0 1-1,0-1 1,-1 0-1,1 0 1,0 0-1,0 1 1,-1-1-1,1 0 1,0 1-1,1 0 1,2 3-2,0 1 0,0-1 1,0 1-1,0 0 0,-1 0 1,0 1-1,0-1 0,-1 0 1,1 1-1,-1 0 0,1 5 1,10 33 122,-2-1 0,9 79 0,-3 98 562,0-3-303,-17-210-381,1-1 0,0 1 0,1-1 0,0 1 0,3 9 0,-5-16 0,0 0 0,0 0 0,0 1 0,0-1 0,0 0 0,1 0 0,-1 0 0,0 0 0,0 0 0,0 0 0,0 1 0,0-1 0,0 0 0,0 0 0,0 0 0,1 0 0,-1 0 0,0 0 0,0 0 0,0 0 0,0 0 0,0 1 0,1-1 0,-1 0 0,0 0 0,0 0 0,0 0 0,0 0 0,0 0 0,1 0 0,-1 0 0,0 0 0,0 0 0,0 0 0,0 0 0,1 0 0,-1 0 0,0 0 0,0-1 0,0 1 0,0 0 0,0 0 0,1 0 0,-1 0 0,0 0 0,0 0 0,6-13 0,8-36 0,-3-2 0,8-75 0,-9 49 0,15-102 0,57-322 0,-81 494 0,2-10 0,1-1 0,0 1 0,2 0 0,0 0 0,11-22 0,-16 38 0,-1 0 0,1 0 0,-1 0 0,1 0 0,-1 1 0,1-1 0,-1 0 0,1 1 0,0-1 0,0 0 0,-1 1 0,1-1 0,0 1 0,0-1 0,0 1 0,1-1 0,-2 1 0,1 0 0,-1 0 0,1 0 0,-1 0 0,1 0 0,-1 0 0,0 0 0,1 0 0,-1 1 0,1-1 0,-1 0 0,0 0 0,1 1 0,-1-1 0,0 0 0,1 0 0,-1 1 0,0-1 0,0 0 0,1 1 0,-1-1 0,0 0 0,0 1 0,1-1 0,-1 1 0,11 38 0,-4 17 0,-3 1 0,-5 105 0,-26 118 0,-34 90 0,59-357 0,-10 34 0,11-45 0,1 0 0,-1 0 0,0 0 0,1 0 0,-1 0 0,0 0 0,0-1 0,0 1 0,-1 0 0,1 0 0,0-1 0,-1 1 0,1-1 0,-1 0 0,1 1 0,-3 1 0,3-3 0,0 0 0,1 0 0,-1 0 0,0 0 0,1-1 0,-1 1 0,0 0 0,1 0 0,-1 0 0,0-1 0,1 1 0,-1 0 0,1 0 0,-1-1 0,1 1 0,-1 0 0,1-1 0,-1 1 0,1-1 0,-1 1 0,1-1 0,-1 1 0,1-1 0,0 1 0,-1-1 0,1 1 0,0-1 0,-1 0 0,1 1 0,0-1 0,0 0 0,0 1 0,-1-1 0,1-1 0,-5-15 0,1 0 0,0-1 0,1 1 0,1-1 0,0-30 0,1 19 0,-7-805-765,9 734 596,10-402-1171,92-609 0,4 493 500,194-630 1,-249 1087 661,-33 120 181,-19 40-4,1 0 0,-1 0 0,1 0 0,-1 1 1,1-1-1,-1 0 0,1 0 0,0 0 1,0 1-1,-1-1 0,1 0 0,0 1 1,0-1-1,0 0 0,0 1 0,-1-1 0,3 0 1,-3 2 1,1-1 0,-1 0 0,1 0 0,-1 1 0,1-1 1,-1 1-1,1-1 0,-1 0 0,0 1 0,1-1 0,-1 1 0,0-1 1,1 1-1,-1-1 0,0 1 0,1-1 0,-1 1 0,0-1 0,0 1 1,0-1-1,0 1 0,1 0 0,-1-1 0,0 1 0,0-1 0,0 1 1,0 1-1,1 42 139,-21 120 574,-28 97-316,-27 83-314,-175 645-332,-28 1-1549,44-162 38,137-472 853,23-91 326,56-200 516,5-16 369,-2-1-1,-28 62 1,31-93 131,12-17-426,0 0 0,0 0 0,-1 0 0,1 0 0,0 0 0,0 0 0,-1 0 0,1 0 0,0 0 0,0 0 0,-1 0-1,1 0 1,0 0 0,0 0 0,-1 0 0,1 0 0,0 0 0,0 0 0,0 0 0,-1 0 0,1 0 0,0 0 0,0 0-1,-1-1 1,1 1 0,0 0 0,0 0 0,0 0 0,0 0 0,-1 0 0,1-1 0,0 1 0,0 0 0,0 0 0,0-1-1,0 1 1,-1 0 0,1 0 0,0 0 0,0-1 0,0 1 0,0 0 0,0-1 0,-3-9 181,1 0 0,1-1 0,0 1 0,0-21 0,5-193 737,36-235 0,-35 414-878,43-361 688,14-77-411,436-3010-5773,-435 3094 5163,-13 118 249,-14 115 198,-21 124 362,-11 40-321,-1 10-34,-1 13-42,-2 0 0,-2 21-1,-22 186-34,-32 160-188,-31 169-285,-36 132 121,-547 2599-2866,599-2984 2813,64-273 353,-2 0 0,-21 50 1,30-81-33,0 1 0,0-1 0,0 1 0,-1 0-1,1-1 1,0 1 0,0-1 0,-1 1 0,1-1 0,0 1 0,-1-1 0,1 1 0,0-1 0,-1 0 0,1 1 0,-1-1 0,1 0 0,-1 1 0,1-1 0,-1 0 0,1 1 0,-1-1 0,1 0-1,-1 0 1,1 1 0,-1-1 0,1 0 0,-1 0 0,1 0 0,-1 0 0,0 0 0,1 0 0,-1 0 0,0 0 0,-1-2 26,1 1 0,0-1 1,0 0-1,0 1 0,0-1 0,0 0 1,1 0-1,-1 0 0,0 0 0,1 1 0,-1-1 1,1-4-1,-6-46 406,0-60 0,3-185 147,7-113 296,6-94 97,41-768-227,78-639-4344,-112 1723 3400,-11 140 650,-5 43-252,-1 11-20,-10 76 272,-27 131-351,-29 110 54,-31 98 524,-492 1758 907,514-1946-1215,60-189-333,-22 43 0,19-61-47,18-26 0,0 0 0,0 0 0,0 1 0,-1-1 0,1 0 0,0 0 0,0 0 0,-1 0 0,1 1 0,0-1 0,-1 0 0,1 0 0,0 0 0,0 0 0,-1 0 0,1 0 0,0 0 0,-1 0 0,1 0 0,0 0 0,-1 0 0,1 0 0,0 0 0,0 0 0,-1 0 0,1 0 0,0 0 0,-1 0 0,1-1 0,0 1 0,0 0 0,-1 0 0,1 0 0,0 0 0,0-1 0,-1 1 0,1 0 0,0 0 0,0 0 0,0-1 0,-1 1 0,1 0 0,0 0 0,0-1 0,0 1 0,-1-1 0,-1-9 0,0-1 0,0 0 0,1 0 0,1 0 0,0 0 0,1-13 0,11-172 0,13-97 42,16-83 124,221-1321 117,-204 1418-418,-11 95 101,-43 171 34,0 0 0,1 0 0,0 0 0,12-20 0,-17 32 1,0 1-1,0 0 1,0 0-1,0-1 0,0 1 1,0 0-1,1 0 1,-1-1-1,0 1 0,0 0 1,0 0-1,1 0 1,-1 0-1,0-1 0,0 1 1,0 0-1,1 0 1,-1 0-1,0 0 1,0 0-1,1-1 0,-1 1 1,0 0-1,0 0 1,1 0-1,-1 0 0,0 0 1,0 0-1,1 0 1,-1 0-1,0 0 0,0 0 1,1 0-1,-1 0 1,0 0-1,1 0 0,-1 1 1,0-1-1,0 0 1,1 0-1,-1 0 0,0 0 1,0 0-1,0 0 1,1 1-1,-1-1 0,0 0 1,0 0-1,0 0 1,1 1-1,5 27 143,-5 19 266,-6 54 0,-25 179 403,-33 148-769,-31 125-518,-321 1592 356,353-1875 267,58-250-28,-2-1 0,0 0 0,-12 22 0,18-41-117,0 1 0,0-1-1,0 0 1,0 0 0,0 1 0,0-1 0,0 0-1,0 1 1,0-1 0,0 0 0,0 0 0,-1 1-1,1-1 1,0 0 0,0 0 0,0 1 0,0-1-1,-1 0 1,1 0 0,0 0 0,0 1 0,-1-1-1,1 0 1,0 0 0,0 0 0,-1 0 0,1 0-1,0 0 1,0 1 0,-1-1 0,1 0 0,0 0-1,-1 0 1,1 0 0,0 0 0,-1 0 0,1 0-1,0 0 1,0 0 0,-1 0 0,1 0 0,0-1-1,-1 1 1,1 0 0,0 0 0,0 0 0,-1 0-1,1 0 1,0 0 0,0-1 0,-1 1-1,1 0 1,0 0 0,0 0 0,0-1 0,-1 1-1,1 0 1,0 0 0,0-1 0,0 1 0,0 0-1,-1 0 1,1-1 0,0 1 0,0-1 0,-2-6 9,0-1 0,1 0 1,0 0-1,0 0 0,1-9 1,8-196-13,22-139-164,16-119-655,15-108-164,106-847-1226,51 8 555,-165 1153 2455,-14 122 18,-25 118-674,-14 25-145,0-1 0,0 1 1,1 0-1,-1 0 1,0 0-1,0 0 0,1 0 1,-1 0-1,0 0 1,1 0-1,-1 0 1,0 0-1,0 0 0,1 0 1,-1 0-1,0 0 1,1 0-1,-1 0 0,0 0 1,0 0-1,1 0 1,-1 1-1,0-1 0,0 0 1,1 0-1,-1 0 1,0 0-1,0 1 1,1-1-1,-1 0 0,0 0 1,0 0-1,0 1 1,1-1-1,-1 0 0,0 0 1,0 1-1,0-1 1,0 0-1,0 0 1,0 1-1,0-1 0,1 0 1,-1 1-1,0-1 1,0 0-1,0 0 0,0 1 1,0-1-1,-1 1 1,5 18-1,-2 1 0,0 0 0,-3 38 0,-16 197 0,-34 140-122,-39 137-365,-39 117 238,-213 848-403,-29-2 672,264-1068-96,21-97 61,77-293 15,-3 0 0,-17 39 0,21-67 0,3-10 0,3-3 0,1 0 0,0 0 0,0 0 0,0 1 0,1-1 0,-1 0 0,1-6 0,4-190 0,22-160 23,24-178 67,21-163-126,9-116-199,25-384-257,125-1196-2932,-186 2074 3067,-12 144 1005,-20 143-320,-12 37-323,0-1 0,0 0 0,0 0 0,0 0 0,0 0 0,0 1 0,0-1 0,0 0 0,0 0-1,0 0 1,0 1 0,1-1 0,-1 0 0,0 0 0,0 0 0,0 0 0,0 0 0,0 1 0,0-1 0,1 0 0,-1 0 0,0 0 0,0 0 0,0 0 0,0 0 0,0 0 0,1 0 0,-1 1 0,0-1 0,0 0 0,0 0 0,1 0 0,-1 0 0,0 0-1,0 0 1,0 0 0,0 0 0,1 0 0,-1 0 0,0 0 0,0 0 0,0 0 0,1-1 0,-1 1 0,0 0 0,0 0 0,0 0 0,0 0 0,1 0 0,-1 0 0,0 0 0,0 0 0,0 0 0,0-1 0,0 1 0,1 0 0,-1 0 0,0 0 0,0 0 0,0-1-1,0 1 1,0 0 0,0 0 0,0 0 0,0-1 0,3 21 176,-1 0-1,-1 1 0,-1-1 0,-2 21 0,-25 269 803,-39 199 0,-38 184-101,-36 141-631,-94 492-1424,-176 1037 164,361-2070 956,45-269 53,-1 0 0,-10 31 0,11-54 0,2-12 0,2-56 0,15-183 0,13-160 137,12-140 414,1-33-576,57-761 990,30 2-963,-105 1158-78,-14 136 76,-7 46 0,-1 12 0,-5 94 0,-22 191 0,-31 179-27,-30 133-82,-60 341-60,-177 1257-588,315-2121 758,23-156-2,22-146 1,21-131 74,23-135 219,-4 29-281,118-681 351,40 22 12,-154 820 390,-69 257-565,2 1 0,26-54 0,-38 88-193,1 0 1,-1-1 0,1 1 0,-1 0 0,1 0 0,0-1 0,0 1 0,0 1 0,0-1 0,0 0 0,4-2 0,-6 4-8,1 0 1,0-1-1,-1 1 1,1 0-1,0 0 0,-1 0 1,1 0-1,0 0 1,0 0-1,-1 0 0,1 0 1,0 1-1,-1-1 1,1 0-1,0 0 0,-1 0 1,1 1-1,-1-1 1,1 0-1,0 1 0,-1-1 1,1 1-1,-1-1 1,1 0-1,-1 1 0,1-1 1,-1 1-1,1 0 1,-1-1-1,0 1 0,1-1 1,-1 1-1,1 0 1,4 14-1,1 0 0,-2 0 0,0 0 0,-1 1 0,-1-1 0,1 23 0,11 232 0,-13 121 93,-13 96 278,-62 1028 229,28-632-400,38-687-200,9-155 0,1-35 0,1-11 0,21-107 0,20-142 0,22-127-51,23-112-157,20-84 59,215-991-842,64 24-1453,-269 1144 1500,-25 121 448,-74 226 829,29-57-1,-46 106-263,-1-1-1,1 0 0,0 1 0,0-1 1,1 1-1,-1 0 0,7-5 0,-10 8-57,0 1 0,1 0 0,-1 0 0,1-1 0,-1 1 0,1 0 0,-1-1 0,1 1 0,-1 0 0,1 0 0,-1 0 0,1 0 0,-1 0 0,1-1 0,-1 1 0,1 0 0,-1 0 0,1 0 0,-1 0-1,1 0 1,0 1 0,-1-1 0,1 0 0,-1 0 0,1 0 0,-1 0 0,1 1 0,-1-1 0,0 0 0,1 0 0,-1 1 0,1-1 0,-1 0 0,1 1 0,-1-1 0,0 0 0,1 1 0,-1-1 0,0 1 0,1-1 0,-1 1-1,3 8 81,0 1-1,0-1 0,-1 1 0,-1 0 0,0-1 0,0 1 1,-1 0-1,-1 13 0,-25 272 893,-58 217-197,-52 209-753,-35 167-229,-636 2823-3572,659-3098 2785,40-194 35,37-180 269,68-227 658,-2 0 1,0-1-1,-8 14 1,13-25 23,0 1 1,0-1-1,0 1 1,0-1-1,0 0 1,0 1-1,0-1 1,-1 0-1,1 1 1,0-1-1,0 1 0,0-1 1,-1 0-1,1 1 1,0-1-1,-1 0 1,1 0-1,0 1 1,0-1-1,-1 0 1,1 0-1,-1 1 1,1-1-1,0 0 1,-1 0-1,1 0 1,0 0-1,-1 0 1,1 1-1,-1-1 1,1 0-1,0 0 0,-1 0 1,1 0-1,-1 0 1,1 0-1,-1 0 1,1 0-1,0-1 1,-1 1-1,1 0 1,-1 0-1,1 0 1,0 0-1,-1 0 1,1-1-1,0 1 1,-1 0-1,1 0 1,0-1-1,-1 1 1,-2-11 103,0 0 1,0-1 0,2 1 0,-1 0 0,1-1 0,1-19 0,6-224 784,17-136-275,14-121 245,17-110-38,19-95-201,23-99-665,174-805-1601,135 33-482,-233 1072 1153,-30 159 362,-35 141 1233,-102 206-533,0 1-1,1 0 1,0 0 0,1 0 0,-1 1 0,2-1-1,-1 2 1,16-13 0,-22 19-73,-1 1-1,1 0 1,0-1 0,0 1 0,0-1 0,0 1-1,0 0 1,0 0 0,0 0 0,-1 0 0,1 0-1,0-1 1,0 2 0,0-1 0,0 0 0,0 0-1,0 0 1,0 0 0,0 0 0,0 1-1,0-1 1,-1 0 0,1 1 0,0-1 0,0 1-1,1 0 1,0 1 27,0 0 1,-1 1-1,1-1 0,0 0 0,-1 1 0,1-1 0,-1 1 1,0 0-1,0-1 0,2 7 0,3 18 202,-1 0 0,-1 1-1,-1 50 1,-13 210 648,-36 142-266,-40 149 186,-36 119-483,-613 2778-2405,639-3061 1378,68-293 600,10-39 159,-31 84 0,48-166 88,3-9 47,8-36 273,41-146 459,38-127-156,38-130 157,33-119-221,616-2531-2077,-693 2726 398,-1-14 767,-83 389 558,-6 19-35,-15 59-64,-41 174-125,-36 139 32,-38 131 543,-590 1961-1928,588-2045 520,35-124 351,36-126 304,65-184 77,0 0-1,0 0 1,-1-1 0,0 1-1,0-1 1,-1 0 0,-5 7 0,10-14-25,-1 0-1,1 0 1,0 0 0,0 0 0,-1 0 0,1 0 0,0 0 0,-1 0 0,1 0 0,0 0 0,0 0 0,-1 0-1,1 0 1,0 0 0,-1 0 0,1 0 0,0 0 0,0-1 0,-1 1 0,1 0 0,0 0 0,0 0 0,-1 0-1,1-1 1,0 1 0,0 0 0,-1 0 0,1 0 0,0-1 0,0 1 0,0 0 0,0 0 0,-1-1 0,1 1-1,0 0 1,0 0 0,0-1 0,0 1 0,0 0 0,0-1 0,0 1 0,0 0 0,0 0 0,0-1-1,0 1 1,0 0 0,0-1 0,0 1 0,0 0 0,0-1 0,0 1 0,0-48 424,24-124 463,24-100-271,429-2115 2923,-463 2329-3127,-8 35 29,-1-1 0,5-47 1,-10 70-445,0 1 0,0-1 0,0 0 1,0 1-1,1-1 0,-1 0 0,-1 1 1,1-1-1,0 0 0,0 1 0,0-1 1,0 1-1,0-1 0,0 0 1,-1 1-1,1-1 0,0 1 0,-1-1 1,1 0-1,0 1 0,-1-1 0,1 1 1,-1-1-1,1 1 0,-1-1 1,1 1-1,-1 0 0,1-1 0,-1 1 1,1 0-1,-1-1 0,1 1 0,-1 0 1,0 0-1,1-1 0,-1 1 1,1 0-1,-1 0 0,0 0 0,1 0 1,-1 0-1,0 0 0,1 0 0,-1 0 1,0 0-1,1 0 0,-1 0 0,0 0 1,1 0-1,-1 1 0,1-1 1,-2 1-1,-41 20 390,27-11 179,3-4-418,-1 0-1,1-1 1,-1-1 0,1 0 0,-1 0-1,-1-2 1,1 0 0,0 0-1,-22-1 1,34-1-154,0 0 0,1-1 0,-1 1 0,0 0 0,1-1 0,-1 1 0,0-1 0,1 1 0,-1-1 0,1 0 0,-1 1 0,1-1 0,-1 0 0,1 0 0,0 0 0,-1 0 0,1 0 0,0-1 0,0 1 0,0 0 0,0-1 0,0 1 0,0 0 0,0-1 0,0 1 0,1-1 0,-1 0 0,1 1 0,-1-1 0,1 1 0,-1-1 0,1 0 0,0 1 0,0-1 0,0 0 0,0 1 0,0-1 0,0 0 0,0 1 0,1-1 0,-1 0 0,1 1 0,0-3 0,2-7 0,1 0 0,1 1 0,0-1 0,0 1 0,9-13 0,15-19 0,2 1 0,2 2 0,45-42 0,127-101 0,-155 139 0,702-514 0,-723 538 0,-7 6 0,-1-2 0,0-1 0,20-19 0,-40 34 0,0 0 0,0 1 0,-1-1 0,1 0 0,0 0 0,0 0 0,-1 0 0,1 0 0,-1 0 0,1 1 0,-1-1 0,1-1 0,-1 1 0,1 0 0,-1 0 0,0 0 0,0 0 0,1 0 0,-1 0 0,0 0 0,0 0 0,0 0 0,0 0 0,-1-2 0,1 2 0,-1 0 0,0 0 0,0 0 0,0 0 0,0 0 0,0 0 0,0 0 0,-1 0 0,1 0 0,0 0 0,0 1 0,-1-1 0,1 0 0,0 1 0,-1-1 0,-2 0 0,-21-5 0,1 2 0,-2 0 0,1 2 0,0 0 0,-40 4 0,11-2 0,-553 7 0,748-10 0,247-38 0,130-68 0,-490 102 0,-7 3 0,-1-1 0,0-2 0,0 0 0,31-15 0,-47 17 0,-14 6 0,-27 9 0,0 1 0,-35 17 0,26-10 0,-599 261-661,7 29-1,6 23 662,562-288 0,66-38 0,19-10 0,328-174-9,-242 121-125,681-429-581,-679 409 879,-78 55 203,-24 22-356,-1 1 0,0 0 0,1 0 0,-1-1 0,0 1 0,1 0 0,-1 0 0,0-1 0,0 1 0,0 0 0,1 0 1,-1-1-1,0 1 0,0 0 0,0-1 0,1 1 0,-1 0 0,0-1 0,0 1 0,0-1 0,0 1 0,0 0 0,0-1 0,0 1 0,0 0 0,0-1 0,0 1 0,0-1 0,0 1 0,0-1 0,-5 1 24,1 0-1,0 1 1,0-1-1,0 1 0,0 0 1,0 0-1,0 0 0,0 1 1,-6 2-1,-477 220-60,410-185-65,-910 529-1251,914-520 1603,-96 57 178,142-95-439,27-10 0,-1 0 0,1 0 0,0 0 0,0 0 0,-1 1 0,1-1 0,0 0 0,-1 0 0,1 0 0,0 0 0,-1-1 0,1 1 0,0 0 0,-1 0 0,1 0 0,0 0 0,0 0 0,-1 0 0,1 0 0,0 0 0,-1-1 0,1 1 0,0 0 0,0 0 0,-1 0 0,1-1 0,0 1 0,0 0 0,0 0 0,-1-1 0,1 1 0,0 0 0,0 0 0,0-1 0,0 1 0,-1-1 0,2-2 0,0-1 0,0 0 0,0 1 0,0-1 0,0 1 0,1-1 0,0 1 0,0 0 0,0-1 0,3-3 0,46-63 0,75-79 0,-107 127 0,473-495 94,51 51 0,-407 364-94,257-145 0,-302 204 0,-87 42 0,-1-1 0,1 1 0,0 0 0,0 0 0,0 0 0,0 0 0,6 1 0,-10-1 0,0 1 0,1 0 0,-1 0 0,0 1 0,1-1 0,-1 0 0,0 0 0,1 0 0,-1 0 0,0 0 0,1 0 0,-1 0 0,0 0 0,0 1 0,1-1 0,-1 0 0,0 0 0,1 0 0,-1 1 0,0-1 0,0 0 0,0 0 0,1 1 0,-1-1 0,0 0 0,0 0 0,0 1 0,0-1 0,1 0 0,-1 1 0,0-1 0,0 0 0,0 1 0,0-1 0,0 0 0,0 1 0,0-1 0,0 0 0,0 1 0,0-1 0,0 0 0,0 1 0,0-1 0,0 1 0,-3 4 0,0 1 0,0-1 0,0 0 0,-1 0 0,1 0 0,-1 0 0,0-1 0,-6 5 0,-95 86 643,-137 96 1,117-96-396,-194 158-482,-286 213-375,495-395 609,76-57 0,34-14 0,-1 0 0,1 0 0,0 0 0,0 1 0,0-1 0,-1 0 0,1 0 0,0 0 0,0 0 0,0 0 0,-1 0 0,1 0 0,0-1 0,0 1 0,0 0 0,-1 0 0,1 0 0,0 0 0,0 0 0,0 0 0,-1 0 0,1 0 0,0 0 0,0-1 0,0 1 0,0 0 0,0 0 0,-1 0 0,1 0 0,0 0 0,0-1 0,0 1 0,0 0 0,0 0 0,0 0 0,0-1 0,-1 1 0,1 0 0,0 0 0,0 0 0,0-1 0,0 1 0,0 0 0,0 0 0,0 0 0,0-1 0,0 1 0,0 0 0,0 0 0,0 0 0,0-1 0,1 1 0,-1 0 0,0 0 0,0 0 0,0-1 0,0 1 0,0 0 0,0 0 0,5-8 0,0 1 0,0-1 0,1 2 0,12-14 0,105-96-20,145-105 0,-170 144-104,8-8-226,393-300-198,-464 360 812,58-30 0,-89 53-248,1-1 1,0 1-1,0 0 1,-1 1-1,1-1 1,0 1-1,6 0 1,-10 1-17,-1-1 1,1 1 0,-1 0 0,1 0 0,0 0 0,-1 0 0,1 1 0,-1-1 0,1 0 0,0 0 0,-1 0 0,1 0 0,-1 1 0,1-1 0,-1 0 0,1 1 0,-1-1 0,1 0-1,-1 1 1,1-1 0,-1 0 0,1 1 0,-1-1 0,1 1 0,-1-1 0,0 1 0,1-1 0,-1 1 0,0-1 0,0 1 0,1 0 0,-1-1 0,0 1 0,0 0 0,0 6-5,-1 0 1,-1 0 0,1 0-1,-1 0 1,0 0 0,-1 0-1,0-1 1,0 1 0,-6 9 0,-94 158 3,-68 83-164,-53 65-655,143-206 525,-639 923-2091,24 8 186,555-824 1642,52-87 458,85-129 140,0-1 0,-1 0 0,1 0 0,-1 0 0,-9 8 0,14-15-34,-1 1 0,1 0 0,0 0 1,0 0-1,0 0 0,-1-1 0,1 1 0,0 0 0,0 0 0,0 0 1,0-1-1,0 1 0,0 0 0,-1 0 0,1 0 0,0-1 0,0 1 1,0 0-1,0 0 0,0-1 0,0 1 0,0 0 0,0 0 0,0-1 1,0 1-1,0 0 0,0 0 0,0-1 0,0 1 0,0 0 0,0 0 1,1-1-1,-1 1 0,0 0 0,0 0 0,0-1 0,0 1 0,0 0 1,1 0-1,-1 0 0,0-1 0,0 1 0,14-34 423,138-259 643,-134 261-1063,133-237 174,406-600 152,54 32-246,-384 544-254,-31 53-562,-41 61 276,-44 67 379,-105 107 84,0-1-1,0 1 1,1 0 0,-1 1-1,1 0 1,14-6 0,-20 9 1,0 1 0,0 0 0,0 0-1,1-1 1,-1 1 0,0 0 0,0 0 0,0 0 0,0 0 0,1 0 0,-1 1 0,0-1 0,0 0 0,0 0 0,0 1 0,1-1 0,-1 1 0,0-1 0,2 2-1,-2-1 27,1 1 0,-1 0 0,1 0-1,-1-1 1,0 1 0,0 0 0,0 0-1,0 0 1,0 0 0,0 0 0,0 0-1,-1 1 1,1-1 0,0 2-1,1 14 110,0 0-1,-2 0 0,0-1 0,-3 24 1,-23 151-5,-115 466 650,-37-2-584,-201 516-24,288-904 567,60-170-112,28-80-536,3-18-105,1 0 0,-1 0 1,0 0-1,0 0 0,0 0 0,0 0 1,0 1-1,0-1 0,1 0 0,-1 0 1,0 0-1,0 0 0,0 0 1,0 0-1,1 0 0,-1 0 0,0 0 1,0 0-1,0 0 0,0 0 0,1 0 1,-1 0-1,0 0 0,0 0 1,0 0-1,0 0 0,1 0 0,-1 0 1,0 0-1,0 0 0,0-1 1,0 1-1,0 0 0,0 0 0,1 0 1,-1 0-1,0 0 0,0 0 0,0 0 1,0-1-1,0 1 0,0 0 1,0 0-1,1 0 0,-1 0 0,0 0 1,0-1-1,0 1 0,0 0 0,0 0 1,0 0-1,0 0 0,0-1 1,39-63-1,274-554-861,-134 256 292,1315-2393-3828,-1373 2549 4270,-44 84 756,-53 93-419,-24 29-206,0 0 0,0 0 1,0 0-1,0 0 1,0 1-1,0-1 0,0 0 1,0 0-1,0 0 1,0 0-1,0 0 0,0 0 1,0 1-1,0-1 0,1 0 1,-1 0-1,0 0 1,0 0-1,0 0 0,0 0 1,0 0-1,0 1 0,0-1 1,0 0-1,0 0 1,1 0-1,-1 0 0,0 0 1,0 0-1,0 0 0,0 0 1,0 0-1,0 0 1,1 0-1,-1 0 0,0 0 1,0 0-1,0 0 0,0 0 1,0 0-1,1 0 1,-1 0-1,0 0 0,0 0 1,0 0-1,0 0 0,0 0 1,0 0-1,1 0 1,-1 0-1,0 0 0,0 0 1,0 0-1,0 0 0,0 0 1,0-1-1,1 1 1,-24 60 696,-51 92 83,-44 84-465,-1013 2318 1796,1051-2358-1878,79-193-237,2-4 0,10-14 0,144-218 0,591-845-77,-111 163-1389,-491 706 1466,-46 81 0,-68 97 0,-29 30 0,-1 1 0,0 0 0,0-1 0,1 1 0,-1 0 0,0-1 0,1 1 0,-1 0 0,0-1 0,1 1 0,-1 0 0,0 0 0,1 0 0,-1-1 0,1 1 0,-1 0 0,0 0 0,1 0 0,-1 0 0,1 0 0,-1 0 0,0 0 0,1 0 0,-1 0 0,1 0 0,-1 0 0,1 0 0,-1 0 0,0 0 0,1 0 0,-1 0 0,1 0 0,-1 0 0,1 1 0,-1 4 0,0 0 0,-1 0 0,0 1 0,0-1 0,0 0 0,0 0 0,-1 0 0,0-1 0,0 1 0,-3 5 0,-66 143 0,-51 83-27,-49 72-80,-485 751-162,-53-32 41,576-842 228,44-78 0,61-83-21,27-24 20,0 1 0,0 0 0,0-1 0,0 1 0,0-1 0,0 0-1,0 1 1,0-1 0,0 0 0,0 1 0,0-1 0,0 0 0,0 0-1,0 0 1,0 0 0,0 0 0,-2 0 0,3-1 3,-1 1-1,0 0 1,1-1 0,-1 1-1,1-1 1,-1 1 0,1-1 0,-1 1-1,1-1 1,-1 0 0,1 1-1,-1-1 1,1 1 0,-1-1 0,1 0-1,0 1 1,0-1 0,-1 0-1,1 0 1,0 1 0,0-1-1,0 0 1,0-1 0,1-36 162,31-104 610,35-79-132,484-1241 283,87 38-3486,-523 1181 2435,-42 93 126,-56 112 0,-16 34 0,-4 7 0,-33 55 0,27-42 0,-99 165 0,-56 89-26,-613 1059-250,73 42-881,681-1321 1164,9-23 31,1 1 0,2 0 0,-10 39 0,21-56 309,11-16 116,17-24-181,-2-1 0,33-47 0,-1 1-191,115-144 73,51-60 505,-128 160-629,1443-1753-1626,-1388 1704 1586,-142 160 0,-1 0 0,1 0 0,0 1 0,0 0 0,1 1 0,13-8 0,-22 15 0,-1 0 0,0 0 0,1 0 0,-1 0 0,0 0 0,0 0 0,1 0 0,-1 0 0,0 0 0,1 0 0,-1 0 0,0 0 0,0 0 0,1 0 0,-1 0 0,0 0 0,1 0 0,-1 0 0,0 0 0,0 1 0,1-1 0,-1 0 0,0 0 0,0 0 0,1 0 0,-1 1 0,0-1 0,0 0 0,0 0 0,0 0 0,1 1 0,-1-1 0,0 0 0,0 0 0,0 1 0,0-1 0,0 0 0,0 1 0,1-1 0,-1 0 0,0 0 0,0 1 0,0-1 0,0 0 0,0 1 0,0-1 0,0 0 0,0 0 0,0 1 0,0-1 0,-1 0 0,1 1 0,0-1 0,-12 37 0,-73 117 0,-78 95-48,-68 75-142,-1138 1319-799,1077-1358 549,283-278 466,1 0 0,-2 0 0,1-1 0,0 0 1,-21 8-1,30-13-9,-1-1 1,0 0 0,0 1 0,0-1 0,0 0-1,0 0 1,0 0 0,0 0 0,1 0 0,-1 0-1,0 0 1,0 0 0,0 0 0,0 0 0,0 0 0,0 0-1,0-1 1,0 1 0,1 0 0,-1-1 0,0 1-1,0-1 1,0 1 0,1-1 0,-1 1 0,0-1-1,1 1 1,-1-1 0,0 0 0,1 0 0,-1 1-1,1-1 1,-1 0 0,1 0 0,-1 1 0,1-1 0,-1 0-1,1 0 1,0 0 0,0 0 0,-1 0 0,1 0-1,0 1 1,0-1 0,0-1 0,-1-10 146,1 0-1,0 0 1,1 0 0,1 0 0,4-21 0,37-132 819,33-66 0,33-61-171,101-199-1654,20 10 1,436-673 0,-534 961 316,-117 173 493,1 1-1,0 0 0,21-18 0,-36 36 33,0 0 0,0 0 0,0 0 0,0 0 0,1 0 0,-1 1 0,0-1 0,0 0 0,1 1 0,-1-1 0,0 1 0,1 0 0,-1-1 0,0 1 0,2 0 0,-2 0 0,-1 0 0,1 1 0,-1-1 0,1 0 0,-1 0 0,0 1 0,1-1 0,-1 1 0,1-1 0,-1 0 0,0 1 0,1-1 0,-1 1 0,0-1 0,0 1 0,1-1 0,-1 1 0,0-1 0,0 1 0,0-1 0,0 1 0,0-1 0,1 1 0,-1 0 0,0-1 0,0 1 0,0-1 0,-1 1 0,1-1 0,0 2 0,-2 13 0,-1 1 0,-1-1 0,0 0 0,-12 27 0,-69 143 0,-410 651 25,-61-33 0,544-785-25,-63 88 180,-175 225 1606,247-328-1701,1 0 1,0 0-1,-1-1 1,1 1-1,-1 0 0,0-1 1,0 0-1,0 0 0,-5 3 1,8-14 222,12-18-130,30-46-142,69-89 0,-100 148-36,140-195 21,900-1136-26,-906 1179-433,-120 138 383,50-42 0,-72 68 55,0-1 0,1 1 0,-1 0 0,1 0 0,-1 0 0,1 0 0,0 1 0,7-3 0,-10 4 0,0 0 0,0 0 0,0 0 0,-1 0 0,1 0 0,0 0 0,0 0 0,0 0 0,0 0 0,0 1 0,0-1 0,-1 0 0,1 0 0,0 1 0,0-1 0,0 1 0,-1-1 0,1 1 0,0-1 0,-1 1 0,1-1 0,0 1 0,-1-1 0,1 1 0,-1 0 0,2 1 0,0 4 0,0 0 0,-1 0 0,0 1 0,0-1 0,0 0 0,0 1 0,-1-1 0,0 1 0,-1-1 0,-1 12 0,-34 173 0,-44 103-164,-33 85-655,-98 302-686,-237 805 215,375-1209 1635,61-227-302,-9 75 0,20-121-43,1 1 0,0-1 0,0 0 0,0 0 0,0 0 0,1 1 0,0-1 0,0 0 0,0 0 0,2 4 0,-3-7 0,0 0 0,1-1 0,-1 1 0,1 0 0,-1-1 0,1 1 0,-1-1 0,1 1 0,-1-1 0,1 1 0,-1-1 0,1 0 0,0 1 0,-1-1 0,1 0 0,0 1 0,0-1 0,-1 0 0,1 0 0,0 0 0,-1 1 0,1-1 0,0 0 0,0 0 0,-1 0 0,1 0 0,0 0 0,0-1 0,-1 1 0,1 0 0,0 0 0,0 0 0,0-1 0,7-3 0,0-1 0,0 0 0,-1-1 0,0 0 0,0 0 0,0 0 0,10-13 0,114-149 0,44-92 22,313-522 94,-64 100 246,-215 357-289,-46 81-73,-62 106 0,-78 111 0,-23 27 0,0 0 0,0 0 0,0 0 0,0 0 0,0 1 0,0-1 0,0 0 0,1 0 0,-1 0 0,0 0 0,0 0 0,0 0 0,0 0 0,0 1 0,0-1 0,0 0 0,0 0 0,0 0 0,1 0 0,-1 0 0,0 0 0,0 0 0,0 0 0,0 0 0,0 0 0,0 0 0,1 0 0,-1 0 0,0 0 0,0 0 0,0 0 0,0 0 0,0 0 0,0 0 0,1 0 0,-1 0 0,0 0 0,0 0 0,0 0 0,0 0 0,0 0 0,0 0 0,1 0 0,-1 0 0,0 0 0,0 0 0,0 0 0,0 0 0,0-1 0,-8 21 0,-1-1 0,-17 28 0,-90 135 0,-830 1139 322,820-1166 497,102-126-390,-37 33 0,57-59-395,1 0-1,-1 0 0,0 0 1,1-1-1,-1 0 1,-6 3-1,9-5-29,0 0 1,1 1-1,-1-1 1,0 0-1,0 0 1,0 0-1,0 0 1,0 0-1,0 0 1,0 0 0,0 0-1,0 0 1,0 0-1,0 0 1,0 0-1,1-1 1,-1 1-1,0 0 1,0-1-1,0 1 1,-1-1-1,0-2-2,0 0 0,0 0-1,1 0 1,-1 0 0,1 0-1,-1-1 1,1 1 0,0 0-1,0-1 1,1 1 0,-1-1 0,1 1-1,-1-1 1,1 1 0,0-1-1,1-3 1,0-34-2,11-66 0,91-424 223,26 2 286,-117 482-514,-3 8 17,153-554 409,-152 559-362,-7 22-54,1 0-1,0 0 1,1 0-1,0 0 1,9-15-1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2:27.210"/>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6:44.452"/>
    </inkml:context>
    <inkml:brush xml:id="br0">
      <inkml:brushProperty name="width" value="0.35" units="cm"/>
      <inkml:brushProperty name="height" value="0.35" units="cm"/>
      <inkml:brushProperty name="color" value="#F3EBE8"/>
    </inkml:brush>
  </inkml:definitions>
  <inkml:trace contextRef="#ctx0" brushRef="#br0">3260 1303 24575,'3'-1'0,"-1"1"0,1 0 0,0 0 0,-1 1 0,1-1 0,-1 1 0,1-1 0,-1 1 0,1 0 0,-1 0 0,1 0 0,-1 0 0,0 0 0,1 0 0,-1 1 0,3 2 0,-3-2 0,-1-1 0,0 1 0,0 0 0,-1 0 0,1 0 0,0 0 0,0 0 0,-1 0 0,0 0 0,1 0 0,-1 0 0,0 0 0,0 0 0,0 0 0,0 1 0,0-1 0,-1 0 0,1 0 0,0 0 0,-1 0 0,0 0 0,1 0 0,-2 2 0,-7 16 0,0 0 0,-2 0 0,0-1 0,-18 23 0,15-22 0,-321 465-360,-47 69-74,309-445 434,-162 229 0,219-317 0,-33 40 0,45-56 0,-1 0 0,0 0 0,0-1 0,0 0 0,0 0 0,-1 0 0,0-1 0,-6 4 0,11-7 0,0 0 0,0 1 0,0-1 0,0 0 0,0 1 0,0-1 0,0 0 0,0 0 0,0 0 0,0 0 0,0 0 0,0 0 0,0 0 0,0-1 0,0 1 0,0 0 0,0 0 0,0-1 0,0 1 0,1 0 0,-1-1 0,0 1 0,0-1 0,0 0 0,0 1 0,1-1 0,-1 0 0,0 1 0,0-1 0,1 0 0,-1 0 0,1 1 0,-1-1 0,1 0 0,-1 0 0,1 0 0,-1 0 0,1 0 0,0 0 0,-1 0 0,1 0 0,0 0 0,0 0 0,0 0 0,0-2 0,-1-6 0,0 0 0,1 0 0,0 0 0,1-13 0,10-42 0,3 1 0,2 1 0,27-66 0,186-445-626,-125 326 454,436-1053 172,-498 1198 0,-30 76 0,-11 24 0,-1 5 0,-17 42 0,-57 131-71,-165 283 1,-145 152-419,258-418 239,-753 1268-2712,855-1417 2916,-96 166 153,105-188 436,16-27-270,25-41 51,385-561 2079,46 25-2351,-406 518-13,43-53-43,262-311-155,-343 412 148,1 2 0,30-25 0,-43 38 11,-1 0 0,1 0 0,0 1 0,1-1 0,-1 1 0,0-1 0,0 1 0,0-1 0,0 1 0,0 0 0,0 0 0,0-1 0,1 1 0,-1 0 0,2 0 0,-3 0 0,1 1 0,-1-1 0,1 0 0,-1 0 0,1 1 0,-1-1 0,1 1 0,-1-1 0,0 0 0,1 1 0,-1-1 0,1 1 0,-1-1 0,0 1 0,0-1 0,1 1 0,-1-1 0,0 1 0,0-1 0,1 1 0,-1-1 0,0 1 0,0-1 0,0 1 0,0 0 0,0-1 0,0 1 0,-1 10 0,0 0 0,0 0 0,-1-1 0,-1 1 0,0-1 0,-5 14 0,-63 146 0,-48 81-164,-47 86-655,-50 78-164,-1461 2262-1435,1503-2443 2518,54-87-75,110-136-25,-1 1 0,0-1 0,0-1 0,-18 12 0,28-21 3,0 0 0,0 0 1,-1-1-1,1 1 0,0 0 0,0-1 1,-1 1-1,1-1 0,0 0 0,-1 1 1,1-1-1,0 0 0,-1 0 0,1 0 0,0 0 1,-1 0-1,1 0 0,-3-1 0,3 1 7,0-1-1,0 0 0,0 1 0,1-1 0,-1 0 1,0 1-1,0-1 0,1 0 0,-1 0 1,0 1-1,1-1 0,-1 0 0,1 0 0,-1 0 1,1 0-1,0 0 0,-1 0 0,1 0 0,-1-1 1,0-6 113,0 0-1,0-1 1,1 1 0,0 0 0,2-9 0,2-28 218,3 0 0,22-81 0,44-87-386,-48 144 87,700-1559 2468,-698 1575-2510,13-25 0,60-89 0,-76 138 0,-23 29 0,0-1 0,-1 0 0,1 0 0,0 1 0,0-1 0,0 1 0,0-1 0,0 1 0,0-1 0,0 1 0,0-1 0,0 1 0,0 0 0,0 0 0,0-1 0,0 1 0,2 0 0,-2 1 0,-1-1 0,1 0 0,0 0 0,-1 1 0,1-1 0,0 1 0,-1-1 0,1 1 0,0-1 0,-1 1 0,1-1 0,-1 1 0,1-1 0,-1 1 0,1 0 0,-1-1 0,0 1 0,1 0 0,-1 0 0,0-1 0,1 1 0,-1 1 0,5 35 0,-5-4 0,-2 0 0,-10 56 0,-24 78 0,32-149 0,-226 837-1255,-10 42 2041,231-845-284,9-52-500,0 0 0,0-1-1,0 1 1,0 0 0,0 0 0,0 0-1,1 0 1,-1 0 0,0 0-1,0-1 1,0 1 0,0 0 0,0 0-1,0 0 1,0 0 0,0 0-1,0 0 1,0-1 0,0 1 0,0 0-1,0 0 1,1 0 0,-1 0 0,0 0-1,0 0 1,0 0 0,0 0-1,0 0 1,0 0 0,0-1 0,1 1-1,-1 0 1,0 0 0,0 0-1,0 0 1,0 0 0,0 0 0,1 0-1,-1 0 1,0 0 0,0 0 0,0 0-1,0 0 1,0 0 0,0 0-1,1 0 1,-1 0 0,0 1 0,0-1-1,0 0 1,0 0 0,0 0-1,0 0 1,1 0 0,-1 0 0,0 0-1,0 0 1,0 0 0,0 0-1,0 1 1,0-1 0,0 0 0,0 0-1,0 0 1,1 0 0,-1 0 0,0 0-1,0 1 1,17-31 20,117-280-22,-123 283 0,104-272-164,663-1911-3260,-699 1980 2915,-24 83 381,-52 138 126,1 0 0,0 1-1,1-1 1,8-11-1,-13 20 4,0 0-1,0 0 1,0 0-1,0 0 1,1-1-1,-1 1 0,0 0 1,0 0-1,0 0 1,0 0-1,0 0 1,1-1-1,-1 1 0,0 0 1,0 0-1,0 0 1,0 0-1,1 0 1,-1 0-1,0 0 1,0 0-1,0 0 0,1 0 1,-1 0-1,0 0 1,0-1-1,0 1 1,1 0-1,-1 1 0,0-1 1,0 0-1,0 0 1,1 0-1,-1 0 1,0 0-1,0 0 0,0 0 1,1 0-1,-1 0 1,0 0-1,0 0 1,0 0-1,0 1 0,1-1 1,-1 0-1,0 0 1,0 0-1,0 0 1,0 1-1,0-1 1,0 0-1,1 0 0,-1 0 1,0 0-1,0 1 1,0-1-1,0 0 1,0 0-1,0 0 0,0 1 1,0-1-1,0 38 149,-27 105 655,-35 93-47,-31 74-521,-201 566 228,-104 335-409,386-1172 8,-60 218 290,65-227-353,7-24 0,2-7 0,20-42 0,595-1293-254,-294 682-291,476-988-1652,-625 1271 2034,-38 80-551,-36 85 318,-36 89 338,-62 115 63,-1-1 1,1 1-1,-1 0 1,1-1 0,0 1-1,0 0 1,0 0-1,0 1 1,0-1-1,4-2 1,-6 4-2,0 0 1,1 0-1,-1 0 0,1 0 1,-1 0-1,0 0 0,1 0 0,-1 0 1,0 1-1,1-1 0,-1 0 1,0 0-1,1 0 0,-1 0 0,0 1 1,0-1-1,1 0 0,-1 0 1,0 1-1,0-1 0,1 0 0,-1 0 1,0 1-1,0-1 0,0 0 1,1 1-1,-1-1 0,0 0 0,0 1 1,0-1-1,0 0 0,0 1 1,0-1-1,0 0 0,0 1 0,0-1 1,0 0-1,0 1 0,0-1 1,0 0-1,0 1 0,0 0 0,0 10 181,-1 1-1,0 0 0,-5 20 1,-41 134 644,-40 84-459,-31 73 394,-33 67-372,-483 1090-1334,326-778 669,183-414 273,41-102 0,49-118-41,28-60 82,17-38 122,214-465 1262,-165 375-1297,557-1061-56,41 24-2283,-621 1094 2079,1-3 124,62-82 0,-76 125 75,-22 22-63,-1 1 0,0 0 0,0 0 0,0 0 0,1 0 0,-1-1 0,0 1 0,0 0 0,1 0 0,-1 0 0,0 0 0,0 0 1,1 0-1,-1 0 0,0 0 0,0 0 0,1 0 0,-1 0 0,0 0 0,0 0 0,1 0 0,-1 0 0,0 0 0,1 0 0,-1 0 0,0 0 0,0 0 0,1 0 0,-1 0 0,0 0 0,0 1 0,0-1 0,1 0 0,-1 0 0,0 0 0,0 0 0,0 1 0,1-1 1,-1 0-1,0 0 0,0 1 0,0-1 0,0 0 0,1 0 0,-1 0 0,0 1 0,0 5 81,0 0 0,0 0 1,0 0-1,-1 1 0,1-1 0,-2 0 1,-2 9-1,-42 135 557,-40 87-523,-30 76-44,-576 1621 298,589-1635-318,-22 90 220,107-332-275,14-48 0,4-10 0,28-88 0,31-83 0,25-73 80,17-63 239,618-2010-1961,-689 2210 1642,-21 80 1,-8 26-4,-1 7 5,-12 50 162,-233 774 1406,166-581-1484,-514 1780-2889,490-1653 2803,100-366 11,-11 39-37,13-44 31,2-5 22,7-25 120,100-330 1684,37-117-823,599-1610-2805,-734 2054 1797,103-254 0,-91 242-40,-20 41 48,-3 5 24,-8 24 132,-169 451 1489,52-152-1134,-282 975-393,377-1197-126,19-86 0,12-20 0,-1 0 0,1 0 0,0 0 0,-1 0 0,1-1 0,0 1 0,-1 0 0,1 0 0,0 0 0,0-1 0,-1 1 0,1 0 0,0 0 0,0-1 0,-1 1 0,1 0 0,0-1 0,0 1 0,0 0 0,0-1 0,0 1 0,-1 0 0,1-1 0,0 1 0,0-1 0,0 1 0,0 0 0,0-1 0,0 1 0,0 0 0,0-1 0,0 0 0,0-52 0,10-68-117,32-149 1,48-128-318,183-530 301,-259 893 215,21-41-1,-16 49 266,-19 27-329,0-1 0,1 1-1,-1-1 1,1 1 0,-1-1 0,1 1-1,-1-1 1,1 1 0,-1 0 0,1-1-1,-1 1 1,1 0 0,-1 0-1,1-1 1,0 1 0,-1 0 0,1 0-1,-1 0 1,1 0 0,0 0 0,-1-1-1,2 2 1,-1-1 0,-1 0-1,1 1 1,-1-1-1,1 1 1,-1-1-1,1 1 1,-1-1-1,1 1 1,-1 0-1,1-1 1,-1 1-1,0-1 1,1 1-1,-1 0 1,0-1-1,1 1 1,-1 0-1,0 0 1,0-1-1,0 2 1,3 32 209,-36 267-129,27-257-90,-125 703-1185,-30 236 821,147-817 889,13-156-514,0 0 0,1 0 0,1 0 0,0 0 0,0-1 0,3 11 0,-4-19-19,0-1 0,1 0 0,-1 1 0,0-1 0,0 0 0,0 1 0,0-1 0,0 0 0,1 1 0,-1-1 0,0 0 0,0 1 0,1-1 0,-1 0 0,0 0 0,0 1 0,1-1 0,-1 0 0,0 0 0,1 0 0,-1 1 0,0-1 0,1 0 0,-1 0 0,0 0 0,1 0 0,-1 0 0,0 0 0,1 0 0,-1 0 0,1 0 0,-1 0 0,0 0 0,1 0 0,-1 0 0,16-14 0,4-19 0,-1-1 0,-2 0 0,16-47 0,-5 12 0,398-900-758,-228 524 523,-191 429 238,123-265 924,-89 209-321,-23 56-495,-18 16-110,0 0 0,1 0 0,-1 0 0,1 0-1,-1-1 1,0 1 0,1 0 0,-1 0 0,0 0 0,1 0 0,-1 0 0,1 0-1,-1 1 1,0-1 0,1 0 0,-1 0 0,0 0 0,1 0 0,-1 0-1,0 1 1,1-1 0,-1 0 0,0 0 0,1 0 0,-1 1 0,0-1 0,1 0-1,-1 0 1,0 1 0,0-1 0,1 1 0,1 3-5,-1 0 1,1 0-1,-1 1 1,0-1 0,0 1-1,0-1 1,0 8-1,5 94 4,-5 1 0,-17 152 0,15-238 0,-89 722-217,-36-6 1,111-672 216,11-47 0,0 0 0,1 0 0,-1 22 0,12-62 0,205-551 203,-29 83-44,-50 65-159,-54 163 0,-53 185 0,-17 57 0,-2 16 0,-7 6 0,0-1 0,0 1 0,0 0 0,-1-1 0,1 1 0,0 0 0,-1 0 0,0 0 0,1 0 0,-1-1 0,0 1 0,0 0 0,0 0 0,0 0 0,0 2 0,-1 30 126,-1 0 0,-1-1 1,-14 60-1,-40 102 482,51-177-594,-303 792-684,297-783 670,-8 23 0,-3-2 0,-47 75 0,66-117 0,0-1 0,0 0 0,0 0 0,-1 0 0,0 0 0,-6 4 0,10-8 0,0-1 0,0 1 0,0 0 0,0-1 0,0 1 0,0-1 0,-1 0 0,1 1 0,0-1 0,0 0 0,0 0 0,0 1 0,0-1 0,-1 0 0,1 0 0,0 0 0,0 0 0,0-1 0,0 1 0,0 0 0,-1 0 0,1-1 0,0 1 0,0-1 0,0 1 0,0-1 0,0 1 0,0-1 0,0 0 0,0 1 0,0-1 0,0 0 0,1 0 0,-1 0 0,0 1 0,0-1 0,1 0 0,-2-2 0,-1-3 0,-1 0 0,1-1 0,0 0 0,1 1 0,0-1 0,0 0 0,0 0 0,0-8 0,-5-67 0,5 61 0,1-791 0,5 682 0,11-279 241,2-221 217,-16 557-458,0 23 0,-1 1 0,-8-50 0,8 96 0,-1 1 0,1-1 0,0 1 0,-1-1 0,0 1 0,1 0 0,-1-1 0,0 1 0,0 0 0,0 0 0,0-1 0,-1 1 0,1 0 0,0 0 0,-1 0 0,0 1 0,-2-3 0,4 4 0,-1-1 0,0 1 0,1 0 0,-1 0 0,0 0 0,0 0 0,1 0 0,-1-1 0,0 2 0,1-1 0,-1 0 0,0 0 0,0 0 0,1 0 0,-1 0 0,0 0 0,1 1 0,-1-1 0,0 0 0,1 1 0,-2 0 0,-19 20 0,-9 25 0,2 2 0,-23 53 0,4-7 0,-357 623-445,124-230 193,239-411 252,-95 158 0,131-226 0,0 0 0,-1 0 0,0 0 0,0-1 0,-1 0 0,-9 8 0,15-14 0,0-1 0,1 1 0,-1-1 0,0 1 0,1-1 0,-1 0 0,0 1 0,0-1 0,1 0 0,-1 0 0,0 1 0,0-1 0,1 0 0,-1 0 0,0 0 0,0 0 0,0 0 0,1 0 0,-1 0 0,0 0 0,0 0 0,0-1 0,1 1 0,-1 0 0,0 0 0,0-1 0,1 1 0,-1 0 0,0-1 0,1 1 0,-1-1 0,0 1 0,1-1 0,-1 1 0,1-1 0,-1 1 0,1-1 0,-1 0 0,1 1 0,-1-1 0,1 0 0,-1 1 0,1-1 0,0 0 0,-1-1 0,-2-6 0,0 0 0,0-1 0,1 0 0,0 0 0,0 0 0,1 1 0,0-14 0,4-75 0,-1 63 0,56-569-256,35 3-435,-75 496 765,-9 42 101,-7 41-99,0 0-1,2 0 0,1 1 1,10-29-1,-15 49-75,0 0 0,0 0 0,0 0 0,0 0 0,1 0 0,-1 0 0,0 0 0,0 0 0,0 1 0,0-1 0,0 0 0,0 0 0,0 0 0,0 0 0,0 0 0,0 0 0,0 0 0,0 0 0,0 0 0,0 0 0,1 0 0,-1 0 0,0 0 0,0 0 0,0 0 0,0 0 0,0 0 0,0 0 0,0 0 0,0 0 0,0 0 0,0 0 0,0 0 0,1 0 0,-1 0 0,0 0 0,0 0 0,0 0 0,0-1 0,0 1 0,0 0 0,0 0 0,0 0 0,0 0 0,0 0 0,0 0 0,-1 20 0,-49 247 0,48-260 0,-58 244 0,-176 623-833,79-305 395,-228 855-381,356-1320 819,16-70 4,12-34-4,1 0 0,0 0-1,0 1 1,0-1 0,-1 0 0,1 0 0,0 0 0,0 0-1,0 0 1,-1 0 0,1 0 0,0 0 0,0 0 0,0 0-1,-1 0 1,1 0 0,0 0 0,0 0 0,-1 0 0,1 0-1,0 0 1,0 0 0,0-1 0,-1 1 0,1 0 0,0 0-1,0 0 1,0 0 0,0 0 0,-1 0 0,1-1 0,0 1-1,0 0 1,0 0 0,0 0 0,0 0 0,0-1 0,-1 1-1,1 0 1,0 0 0,0 0 0,0-1 0,0 1 0,0 0-1,0 0 1,0 0 0,0-1 0,0 1 0,0 0 0,0 0-1,0 0 1,0-1 0,0 1 0,0 0 0,0 0 0,0 0-1,0-1 1,0 1 0,1 0 0,-1-1 0,-1-62 170,47-395 1829,31 3-1774,-66 398-206,51-254 13,-41 224-37,46-120 0,-49 170 5,-18 36 0,1 1 0,-1-1 0,0 1 0,1-1 0,-1 1 0,0 0 0,1-1 0,-1 1 0,0 0 0,1-1 0,-1 1 0,1 0 0,-1 0 0,0-1 0,1 1 0,-1 0 0,1 0 0,-1 0 0,1-1 0,-1 1 0,1 0 0,-1 0 0,2 0 0,-2 0 0,1 1 0,0-1 0,-1 1 0,1 0 0,-1-1 0,1 1 0,0-1 0,-1 1 0,1 0 0,-1 0 0,0-1 0,1 1 0,-1 0 0,0 0 0,1-1 0,-1 1 0,0 0 0,0 0 0,1 1 0,2 26 0,0-1 0,-1 1 0,-2-1 0,-3 34 0,2-56 0,-86 685 526,40-386-373,37-240-153,16-96 0,2 0 0,18-45 0,-23 67 0,19-54-7,445-1308-1309,-459 1347 1302,6-17 9,1 0-1,26-50 0,-39 88 6,0 0 0,1 0 0,-1 0 0,1 0 0,0 1 0,6-7 0,-8 10 0,0-1 0,-1 1 0,1 0 0,0-1 0,0 1 0,0 0 0,-1-1 0,1 1 0,0 0 0,0 0 0,0 0 0,0-1 0,0 1 0,-1 0 0,1 0 0,0 0 0,0 1 0,0-1 0,0 0 0,-1 0 0,1 0 0,0 1 0,0-1 0,0 0 0,0 1 0,-1-1 0,1 0 0,0 1 0,-1-1 0,1 1 0,0 0 0,-1-1 0,1 1 0,0-1 0,-1 1 0,1 0 0,-1 0 0,0-1 0,1 1 0,-1 0 0,1 1 0,7 15 107,0 0 0,-1 1-1,-1-1 1,-1 2 0,-1-1 0,4 33-1,-5-32-5,43 435 296,-38 5-288,-7-420-109,-1-6 0,-5 56 0,4-80 0,0 0 0,-1-1 0,0 0 0,-1 1 0,1-1 0,-2 0 0,1 0 0,-1-1 0,0 1 0,-1-1 0,-8 10 0,-20 20 0,2 2 0,-34 55 0,52-73 0,2 0 0,0 1 0,2 0 0,0 1 0,2 0 0,-9 42 0,14-44 0,-3 14 0,3-32 0,2-20 0,5-59 0,4 0 0,20-84 0,-12 74 0,63-405-921,17-541-1,-75-684-1637,-38 1317 1884,-120-710 0,130 1071 716,-3 0 0,-1 1 0,-20-52 0,13 63 445,16 25-466,1 1 0,0 0 0,-1-1 0,1 1 0,0 0 0,-1-1 0,1 1 0,0 0 0,-1 0 0,1 0 0,-1-1 0,1 1 0,0 0 0,-1 0 0,1 0 0,-1 0 0,1 0 0,-1 0 0,1 0 0,0 0 0,-1 0 0,1 0 0,-1 0 0,1 0 0,-1 0 0,1 0 0,-1 0 0,1 0 0,0 0-1,-1 1 1,0-1 0,-1 3 63,1-1-1,-1 1 0,0-1 0,1 1 0,0 0 0,0 0 0,0 0 1,0 0-1,0 0 0,0 0 0,1 0 0,-1 0 0,1 5 0,-8 104 1412,8 115 0,2-123-1229,10 251-195,-4-198-80,-8-146 10,1 7 0,0 1 0,-4 27 0,2-39 0,-1-1 0,1 0 0,-1 0 0,0 1 0,-1-1 0,1 0 0,-1-1 0,-1 1 0,1 0 0,-8 8 0,-10 9 0,0-2 0,-2-1 0,0 0 0,-1-2 0,-37 22 0,-143 68 0,177-95 0,-103 48 0,-175 57 0,219-91 0,-2-4 0,-1-4 0,-108 9 0,186-27 0,0 0 0,0-1 0,1 0 0,-1 0 0,0-1 0,-21-5 0,29 5 0,-1-1 0,1 1 0,0-1 0,-1 0 0,1 0 0,0 0 0,0 0 0,0 0 0,0-1 0,1 1 0,-1-1 0,1 0 0,-1 0 0,1 0 0,0 0 0,0 0 0,1 0 0,-1-1 0,1 1 0,-1-1 0,1 1 0,0-1 0,-1-3 0,-3-27 0,1-1 0,2 1 0,1 0 0,6-52 0,-2 19 0,0-14 0,2-182 0,-5 257 0,0-3 0,0 0 0,-1 1 0,0-1 0,0 0 0,-1 0 0,-2-9 0,4 18 0,0 0 0,0 0 0,0 0 0,0 0 0,0 1 0,0-1 0,0 0 0,0 0 0,0 0 0,0 0 0,0 0 0,0 1 0,-1-1 0,1 0 0,0 0 0,0 0 0,0 0 0,0 0 0,0 0 0,0 1 0,0-1 0,0 0 0,0 0 0,0 0 0,-1 0 0,1 0 0,0 0 0,0 0 0,0 0 0,0 0 0,0 1 0,0-1 0,0 0 0,-1 0 0,1 0 0,0 0 0,0 0 0,0 0 0,0 0 0,0 0 0,-1 0 0,1 0 0,0 0 0,0 0 0,0 0 0,0 0 0,0 0 0,-1 0 0,1 0 0,0 0 0,0 0 0,0-1 0,0 1 0,0 0 0,0 0 0,-1 0 0,1 0 0,0 0 0,0 0 0,0 0 0,0-1 0,-3 15 0,0-1 0,1 0 0,1 1 0,0-1 0,2 25 0,11 72 0,-11-103 0,2 14 0,1 14 0,17 61 0,-19-88 0,0 0 0,1 0 0,0 0 0,1 0 0,0-1 0,0 0 0,1 1 0,-1-1 0,2-1 0,-1 1 0,1-1 0,0 0 0,8 6 0,-13-10 0,1-1 0,0 0 0,-1 0 0,1-1 0,0 1 0,0 0 0,-1-1 0,1 1 0,0-1 0,0 1 0,0-1 0,0 0 0,0 1 0,0-1 0,0 0 0,-1-1 0,1 1 0,0 0 0,0 0 0,0-1 0,0 1 0,0-1 0,-1 0 0,1 0 0,0 1 0,0-1 0,-1 0 0,1 0 0,-1-1 0,1 1 0,-1 0 0,1 0 0,2-4 0,4-4 0,-1-1 0,0-1 0,0 1 0,7-17 0,-5 11 0,187-382 0,-88 170 0,-61 128 0,-14 28 0,44-70 0,-75 139 0,0-1 0,0 1 0,1 0 0,-1 0 0,1 0 0,-1 0 0,1 0 0,0 0 0,0 1 0,1-1 0,-1 1 0,0 0 0,6-2 0,-8 3 0,1 1 0,0 0 0,-1 0 0,1 0 0,0 0 0,-1 0 0,1 1 0,0-1 0,-1 1 0,1-1 0,0 1 0,-1-1 0,1 1 0,-1 0 0,1 0 0,-1 0 0,1-1 0,-1 2 0,0-1 0,0 0 0,1 0 0,-1 0 0,0 0 0,0 1 0,0-1 0,0 1 0,0-1 0,0 1 0,-1-1 0,2 3 0,11 23 0,-2-1 0,0 2 0,-2-1 0,6 31 0,-7-25 0,2 0 0,24 55 0,-24-68-136,2 0-1,-1-1 1,2-1-1,1 0 1,0-1-1,1 0 1,1-1-1,0-1 0,33 23 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5T14:58:33.119"/>
    </inkml:context>
    <inkml:brush xml:id="br0">
      <inkml:brushProperty name="width" value="0.2" units="cm"/>
      <inkml:brushProperty name="height" value="0.2" units="cm"/>
      <inkml:brushProperty name="color" value="#313D4D"/>
    </inkml:brush>
  </inkml:definitions>
  <inkml:trace contextRef="#ctx0" brushRef="#br0">0 1 24575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5T14:58:17.869"/>
    </inkml:context>
    <inkml:brush xml:id="br0">
      <inkml:brushProperty name="width" value="0.2" units="cm"/>
      <inkml:brushProperty name="height" value="0.2" units="cm"/>
      <inkml:brushProperty name="color" value="#313D4D"/>
    </inkml:brush>
  </inkml:definitions>
  <inkml:trace contextRef="#ctx0" brushRef="#br0">0 1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5T14:58:19.981"/>
    </inkml:context>
    <inkml:brush xml:id="br0">
      <inkml:brushProperty name="width" value="0.2" units="cm"/>
      <inkml:brushProperty name="height" value="0.2" units="cm"/>
      <inkml:brushProperty name="color" value="#313D4D"/>
    </inkml:brush>
  </inkml:definitions>
  <inkml:trace contextRef="#ctx0" brushRef="#br0">0 1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5T14:58:44.038"/>
    </inkml:context>
    <inkml:brush xml:id="br0">
      <inkml:brushProperty name="width" value="0.1" units="cm"/>
      <inkml:brushProperty name="height" value="0.1" units="cm"/>
      <inkml:brushProperty name="color" value="#313D4D"/>
    </inkml:brush>
  </inkml:definitions>
  <inkml:trace contextRef="#ctx0" brushRef="#br0">1 1 24575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5T14:58:45.956"/>
    </inkml:context>
    <inkml:brush xml:id="br0">
      <inkml:brushProperty name="width" value="0.1" units="cm"/>
      <inkml:brushProperty name="height" value="0.1" units="cm"/>
      <inkml:brushProperty name="color" value="#313D4D"/>
    </inkml:brush>
  </inkml:definitions>
  <inkml:trace contextRef="#ctx0" brushRef="#br0">0 56 24575,'2'0'0,"1"0"0,0-1 0,1-1 0,-1 0 0,2-1 0,-2-1 0,0 0 0,0-1 0,0 1 0,-1-1 0,-1-1 0,1 1 0,0-1 0,1 2 0,1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5T14:58:48.154"/>
    </inkml:context>
    <inkml:brush xml:id="br0">
      <inkml:brushProperty name="width" value="0.1" units="cm"/>
      <inkml:brushProperty name="height" value="0.1" units="cm"/>
      <inkml:brushProperty name="color" value="#313D4D"/>
    </inkml:brush>
  </inkml:definitions>
  <inkml:trace contextRef="#ctx0" brushRef="#br0">4 0 24575,'0'1'0,"0"2"0,0 2 0,-1-1 0,-1 1 0,2-1 0,0-2 0,1-3 0,1 0 0,0-3 0,1 1 0,1 0 0,0-1 0,0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5T14:58:49.721"/>
    </inkml:context>
    <inkml:brush xml:id="br0">
      <inkml:brushProperty name="width" value="0.1" units="cm"/>
      <inkml:brushProperty name="height" value="0.1" units="cm"/>
      <inkml:brushProperty name="color" value="#313D4D"/>
    </inkml:brush>
  </inkml:definitions>
  <inkml:trace contextRef="#ctx0" brushRef="#br0">0 0 24575,'0'1'0,"0"2"0,0 1 0,0 2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5T14:59:09.177"/>
    </inkml:context>
    <inkml:brush xml:id="br0">
      <inkml:brushProperty name="width" value="0.1" units="cm"/>
      <inkml:brushProperty name="height" value="0.1" units="cm"/>
      <inkml:brushProperty name="color" value="#313D4D"/>
    </inkml:brush>
  </inkml:definitions>
  <inkml:trace contextRef="#ctx0" brushRef="#br0">0 0 24575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5T14:59:10.609"/>
    </inkml:context>
    <inkml:brush xml:id="br0">
      <inkml:brushProperty name="width" value="0.1" units="cm"/>
      <inkml:brushProperty name="height" value="0.1" units="cm"/>
      <inkml:brushProperty name="color" value="#313D4D"/>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2:27.577"/>
    </inkml:context>
    <inkml:brush xml:id="br0">
      <inkml:brushProperty name="width" value="0.1" units="cm"/>
      <inkml:brushProperty name="height" value="0.1" units="cm"/>
      <inkml:brushProperty name="color" value="#FFFFFF"/>
    </inkml:brush>
  </inkml:definitions>
  <inkml:trace contextRef="#ctx0" brushRef="#br0">2 1 24575,'0'1'0,"-1"2"0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5T15:00:14.008"/>
    </inkml:context>
    <inkml:brush xml:id="br0">
      <inkml:brushProperty name="width" value="0.1" units="cm"/>
      <inkml:brushProperty name="height" value="0.1" units="cm"/>
      <inkml:brushProperty name="color" value="#262E41"/>
    </inkml:brush>
  </inkml:definitions>
  <inkml:trace contextRef="#ctx0" brushRef="#br0">48 42 24575,'2'1'0,"0"0"0,0 0 0,0 0 0,0 1 0,0-1 0,-1 1 0,1 0 0,0-1 0,-1 1 0,0 0 0,1 0 0,-1 0 0,0 0 0,1 2 0,7 9 0,23 17 0,52 41 0,-122-129 0,23 39 0,3 5 0,0 0 0,-16-29 0,28 41 0,-1 1 0,1 0 0,-1-1 0,1 1 0,-1 0 0,1-1 0,0 1 0,0 0 0,0-1 0,0 1 0,0-1 0,0 1 0,0 0 0,0-1 0,1 1 0,-1-1 0,1 1 0,0-2 0,-1 2 0,1 1 0,-1-1 0,0 1 0,1 0 0,-1-1 0,0 1 0,1 0 0,-1-1 0,1 1 0,-1 0 0,0-1 0,1 1 0,-1 0 0,1 0 0,-1 0 0,1-1 0,-1 1 0,1 0 0,-1 0 0,1 0 0,-1 0 0,1 0 0,-1 0 0,1 0 0,-1 0 0,1 0 0,-1 0 0,1 0 0,-1 1 0,1-1 0,-1 0 0,1 0 0,-1 0 0,1 1 0,-1-1 0,1 0 0,-1 0 0,0 1 0,1-1 0,-1 0 0,1 1 0,-1-1 0,0 1 0,0-1 0,1 0 0,-1 1 0,0-1 0,1 1 0,-1-1 0,0 1 0,0 0 0,25 26 0,39 34 0,-26-27 0,-36-32 0,0 0 0,0 0 0,1-1 0,-1 1 0,1-1 0,-1 0 0,1 0 0,4 2 0,-6-3 0,-1 0 0,0 0 0,0 0 0,1 1 0,-1-1 0,0 0 0,0 0 0,1 0 0,-1 0 0,0 0 0,1 0 0,-1 0 0,0 0 0,0 0 0,1-1 0,-1 1 0,0 0 0,0 0 0,1 0 0,-1 0 0,0 0 0,0 0 0,1 0 0,-1-1 0,0 1 0,0 0 0,0 0 0,1 0 0,-1-1 0,0 1 0,0 0 0,0-1 0,-4-15 0,-1 8 0,3 5 0,1 1 0,-1 0 0,1-1 0,0 1 0,0-1 0,0 0 0,0 1 0,0-1 0,1 1 0,-1-1 0,1 0 0,0-4 0,21 26 0,-3-4 0,16 19 0,-34-34 0,0 0 0,0 1 0,-1-1 0,1 0 0,0 1 0,-1-1 0,1 0 0,0 0 0,-1 1 0,1-1 0,0 0 0,-1 0 0,1 1 0,-1-1 0,1 0 0,0 0 0,-1 0 0,1 0 0,-1 0 0,1 0 0,-1 0 0,1 0 0,0 0 0,-1 0 0,1 0 0,-1 0 0,1 0 0,-1 0 0,1 0 0,0 0 0,-1 0 0,1-1 0,-1 1 0,1 0 0,0 0 0,-1-1 0,-20-3 0,0-5 0,-1 2 0,0 0 0,-37-6 0,26 10 0,19 2 0,-1-1 0,0 0 0,1-1 0,0-1 0,0 0 0,-17-7 0,16 8 0,12 11 0,4-6 0,-1 0 0,1 0 0,0 0 0,0 0 0,0 0 0,0 0 0,0 0 0,0 0 0,3 3 0,3 1 0,-1 0 0,1-1 0,0 1 0,10 5 0,6 3 0,-18-10 0,1-1 0,0 0 0,0 0 0,0 0 0,0-1 0,13 3 0,-16-4 0,0 0 0,1-1 0,-1 1 0,1-1 0,-1 0 0,1 0 0,-1 0 0,1-1 0,-1 1 0,1-1 0,-1 0 0,1 0 0,-1 0 0,6-3 0,-6 2 0,0-1 0,-1 1 0,1-1 0,-1 0 0,1 1 0,-1-1 0,0 0 0,0 0 0,0-1 0,-1 1 0,3-7 0,-3 6 0,1 1 0,0-1 0,-1 1 0,1-1 0,1 1 0,-1 0 0,0 0 0,6-5 0,-7 7 0,1 0 0,0 0 0,0 0 0,0 0 0,0 0 0,0 1 0,0-1 0,0 1 0,1-1 0,-1 1 0,0 0 0,0 0 0,0 0 0,0 0 0,0 0 0,1 1 0,-1-1 0,0 1 0,0-1 0,3 2 0,-2-1 0,0 0 0,0 1 0,0-1 0,0 1 0,-1-1 0,1 1 0,0 0 0,-1 0 0,1 0 0,-1 0 0,0 1 0,4 4 0,6 7-65,10 13 234,-22-26-223,1-1-1,0 1 1,-1 0 0,1-1-1,-1 1 1,0 0-1,1 0 1,-1 0-1,0-1 1,1 1 0,-1 0-1,0 0 1,0 0-1,0 0 1,0 0 0,0-1-1,0 1 1,0 0-1,0 0 1,0 0-1,0 0 1,0 0 0,0 0-1,-1-1 1,1 1-1,-1 2 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5T15:00:15.168"/>
    </inkml:context>
    <inkml:brush xml:id="br0">
      <inkml:brushProperty name="width" value="0.1" units="cm"/>
      <inkml:brushProperty name="height" value="0.1" units="cm"/>
      <inkml:brushProperty name="color" value="#262E41"/>
    </inkml:brush>
  </inkml:definitions>
  <inkml:trace contextRef="#ctx0" brushRef="#br0">1 0 24575,'0'0'-8191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5T15:00:15.533"/>
    </inkml:context>
    <inkml:brush xml:id="br0">
      <inkml:brushProperty name="width" value="0.1" units="cm"/>
      <inkml:brushProperty name="height" value="0.1" units="cm"/>
      <inkml:brushProperty name="color" value="#262E41"/>
    </inkml:brush>
  </inkml:definitions>
  <inkml:trace contextRef="#ctx0" brushRef="#br0">0 1 24575,'1'0'0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5T15:00:19.903"/>
    </inkml:context>
    <inkml:brush xml:id="br0">
      <inkml:brushProperty name="width" value="0.1" units="cm"/>
      <inkml:brushProperty name="height" value="0.1" units="cm"/>
      <inkml:brushProperty name="color" value="#262E41"/>
    </inkml:brush>
  </inkml:definitions>
  <inkml:trace contextRef="#ctx0" brushRef="#br0">1 0 24575,'0'1'0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5T15:00:20.634"/>
    </inkml:context>
    <inkml:brush xml:id="br0">
      <inkml:brushProperty name="width" value="0.1" units="cm"/>
      <inkml:brushProperty name="height" value="0.1" units="cm"/>
      <inkml:brushProperty name="color" value="#262E41"/>
    </inkml:brush>
  </inkml:definitions>
  <inkml:trace contextRef="#ctx0" brushRef="#br0">3 1 24575,'-1'0'0,"-1"0"0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5T15:00:21.082"/>
    </inkml:context>
    <inkml:brush xml:id="br0">
      <inkml:brushProperty name="width" value="0.1" units="cm"/>
      <inkml:brushProperty name="height" value="0.1" units="cm"/>
      <inkml:brushProperty name="color" value="#262E41"/>
    </inkml:brush>
  </inkml:definitions>
  <inkml:trace contextRef="#ctx0" brushRef="#br0">1 1 24575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5T15:00:29.593"/>
    </inkml:context>
    <inkml:brush xml:id="br0">
      <inkml:brushProperty name="width" value="0.1" units="cm"/>
      <inkml:brushProperty name="height" value="0.1" units="cm"/>
      <inkml:brushProperty name="color" value="#262E41"/>
    </inkml:brush>
  </inkml:definitions>
  <inkml:trace contextRef="#ctx0" brushRef="#br0">1 1 24575,'0'0'-8191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5T15:00:30.448"/>
    </inkml:context>
    <inkml:brush xml:id="br0">
      <inkml:brushProperty name="width" value="0.1" units="cm"/>
      <inkml:brushProperty name="height" value="0.1" units="cm"/>
      <inkml:brushProperty name="color" value="#262E41"/>
    </inkml:brush>
  </inkml:definitions>
  <inkml:trace contextRef="#ctx0" brushRef="#br0">0 0 24575,'0'0'-8191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5T15:57:54.977"/>
    </inkml:context>
    <inkml:brush xml:id="br0">
      <inkml:brushProperty name="width" value="0.1" units="cm"/>
      <inkml:brushProperty name="height" value="0.1" units="cm"/>
      <inkml:brushProperty name="color" value="#FFFFFF"/>
    </inkml:brush>
  </inkml:definitions>
  <inkml:trace contextRef="#ctx0" brushRef="#br0">1 1 24575,'0'0'0,"1"1"0,0-1 0,-1 1 0,1-1 0,-1 1 0,1-1 0,0 1 0,-1-1 0,1 0 0,0 1 0,0-1 0,-1 0 0,1 0 0,0 0 0,0 0 0,0 1 0,-1-1 0,1 0 0,0 0 0,0 0 0,1-1 0,24 1 0,-22 0 0,1067 0 0,-712 11 0,-249-11-1365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5T16:05:43.036"/>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2:27.960"/>
    </inkml:context>
    <inkml:brush xml:id="br0">
      <inkml:brushProperty name="width" value="0.1" units="cm"/>
      <inkml:brushProperty name="height" value="0.1" units="cm"/>
      <inkml:brushProperty name="color" value="#FFFFFF"/>
    </inkml:brush>
  </inkml:definitions>
  <inkml:trace contextRef="#ctx0" brushRef="#br0">2 1 24575,'0'1'0,"-1"0"0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2:28.372"/>
    </inkml:context>
    <inkml:brush xml:id="br0">
      <inkml:brushProperty name="width" value="0.1" units="cm"/>
      <inkml:brushProperty name="height" value="0.1" units="cm"/>
      <inkml:brushProperty name="color" value="#FFFFFF"/>
    </inkml:brush>
  </inkml:definitions>
  <inkml:trace contextRef="#ctx0" brushRef="#br0">0 1 24575,'0'1'0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2:28.791"/>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4T13:52:30.271"/>
    </inkml:context>
    <inkml:brush xml:id="br0">
      <inkml:brushProperty name="width" value="0.1" units="cm"/>
      <inkml:brushProperty name="height" value="0.1" units="cm"/>
      <inkml:brushProperty name="color" value="#FFFFFF"/>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9/9/2024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customXml" Target="../ink/ink8.xml"/><Relationship Id="rId26" Type="http://schemas.openxmlformats.org/officeDocument/2006/relationships/customXml" Target="../ink/ink14.xml"/><Relationship Id="rId39" Type="http://schemas.openxmlformats.org/officeDocument/2006/relationships/customXml" Target="../ink/ink24.xml"/><Relationship Id="rId21" Type="http://schemas.openxmlformats.org/officeDocument/2006/relationships/customXml" Target="../ink/ink11.xml"/><Relationship Id="rId34" Type="http://schemas.openxmlformats.org/officeDocument/2006/relationships/customXml" Target="../ink/ink21.xml"/><Relationship Id="rId42" Type="http://schemas.openxmlformats.org/officeDocument/2006/relationships/image" Target="../media/image15.png"/><Relationship Id="rId47" Type="http://schemas.openxmlformats.org/officeDocument/2006/relationships/customXml" Target="../ink/ink28.xml"/><Relationship Id="rId50" Type="http://schemas.openxmlformats.org/officeDocument/2006/relationships/image" Target="../media/image19.png"/><Relationship Id="rId55" Type="http://schemas.openxmlformats.org/officeDocument/2006/relationships/image" Target="../media/image21.png"/><Relationship Id="rId7" Type="http://schemas.openxmlformats.org/officeDocument/2006/relationships/image" Target="../media/image3.png"/><Relationship Id="rId2" Type="http://schemas.openxmlformats.org/officeDocument/2006/relationships/hyperlink" Target="https://github.com/Asia4046/" TargetMode="External"/><Relationship Id="rId16" Type="http://schemas.openxmlformats.org/officeDocument/2006/relationships/customXml" Target="../ink/ink7.xml"/><Relationship Id="rId29" Type="http://schemas.openxmlformats.org/officeDocument/2006/relationships/customXml" Target="../ink/ink16.xml"/><Relationship Id="rId11" Type="http://schemas.openxmlformats.org/officeDocument/2006/relationships/image" Target="../media/image5.png"/><Relationship Id="rId24" Type="http://schemas.openxmlformats.org/officeDocument/2006/relationships/customXml" Target="../ink/ink13.xml"/><Relationship Id="rId32" Type="http://schemas.openxmlformats.org/officeDocument/2006/relationships/customXml" Target="../ink/ink19.xml"/><Relationship Id="rId37" Type="http://schemas.openxmlformats.org/officeDocument/2006/relationships/customXml" Target="../ink/ink23.xml"/><Relationship Id="rId40" Type="http://schemas.openxmlformats.org/officeDocument/2006/relationships/image" Target="../media/image14.png"/><Relationship Id="rId45" Type="http://schemas.openxmlformats.org/officeDocument/2006/relationships/customXml" Target="../ink/ink27.xml"/><Relationship Id="rId53" Type="http://schemas.openxmlformats.org/officeDocument/2006/relationships/customXml" Target="../ink/ink31.xml"/><Relationship Id="rId5" Type="http://schemas.openxmlformats.org/officeDocument/2006/relationships/image" Target="../media/image2.png"/><Relationship Id="rId19" Type="http://schemas.openxmlformats.org/officeDocument/2006/relationships/customXml" Target="../ink/ink9.xml"/><Relationship Id="rId4" Type="http://schemas.openxmlformats.org/officeDocument/2006/relationships/customXml" Target="../ink/ink1.xml"/><Relationship Id="rId9" Type="http://schemas.openxmlformats.org/officeDocument/2006/relationships/image" Target="../media/image4.png"/><Relationship Id="rId14" Type="http://schemas.openxmlformats.org/officeDocument/2006/relationships/customXml" Target="../ink/ink6.xml"/><Relationship Id="rId22" Type="http://schemas.openxmlformats.org/officeDocument/2006/relationships/image" Target="../media/image9.png"/><Relationship Id="rId27" Type="http://schemas.openxmlformats.org/officeDocument/2006/relationships/image" Target="../media/image11.png"/><Relationship Id="rId30" Type="http://schemas.openxmlformats.org/officeDocument/2006/relationships/customXml" Target="../ink/ink17.xml"/><Relationship Id="rId35" Type="http://schemas.openxmlformats.org/officeDocument/2006/relationships/customXml" Target="../ink/ink22.xml"/><Relationship Id="rId43" Type="http://schemas.openxmlformats.org/officeDocument/2006/relationships/customXml" Target="../ink/ink26.xml"/><Relationship Id="rId48" Type="http://schemas.openxmlformats.org/officeDocument/2006/relationships/image" Target="../media/image18.png"/><Relationship Id="rId56" Type="http://schemas.openxmlformats.org/officeDocument/2006/relationships/customXml" Target="../ink/ink33.xml"/><Relationship Id="rId8" Type="http://schemas.openxmlformats.org/officeDocument/2006/relationships/customXml" Target="../ink/ink3.xml"/><Relationship Id="rId51" Type="http://schemas.openxmlformats.org/officeDocument/2006/relationships/customXml" Target="../ink/ink30.xml"/><Relationship Id="rId3" Type="http://schemas.openxmlformats.org/officeDocument/2006/relationships/image" Target="../media/image1.jpg"/><Relationship Id="rId12" Type="http://schemas.openxmlformats.org/officeDocument/2006/relationships/customXml" Target="../ink/ink5.xml"/><Relationship Id="rId17" Type="http://schemas.openxmlformats.org/officeDocument/2006/relationships/image" Target="../media/image8.png"/><Relationship Id="rId25" Type="http://schemas.openxmlformats.org/officeDocument/2006/relationships/image" Target="../media/image10.png"/><Relationship Id="rId33" Type="http://schemas.openxmlformats.org/officeDocument/2006/relationships/customXml" Target="../ink/ink20.xml"/><Relationship Id="rId38" Type="http://schemas.openxmlformats.org/officeDocument/2006/relationships/image" Target="../media/image13.png"/><Relationship Id="rId46" Type="http://schemas.openxmlformats.org/officeDocument/2006/relationships/image" Target="../media/image17.png"/><Relationship Id="rId20" Type="http://schemas.openxmlformats.org/officeDocument/2006/relationships/customXml" Target="../ink/ink10.xml"/><Relationship Id="rId41" Type="http://schemas.openxmlformats.org/officeDocument/2006/relationships/customXml" Target="../ink/ink25.xml"/><Relationship Id="rId54" Type="http://schemas.openxmlformats.org/officeDocument/2006/relationships/customXml" Target="../ink/ink32.xml"/><Relationship Id="rId1" Type="http://schemas.openxmlformats.org/officeDocument/2006/relationships/slideLayout" Target="../slideLayouts/slideLayout1.xml"/><Relationship Id="rId6" Type="http://schemas.openxmlformats.org/officeDocument/2006/relationships/customXml" Target="../ink/ink2.xml"/><Relationship Id="rId15" Type="http://schemas.openxmlformats.org/officeDocument/2006/relationships/image" Target="../media/image7.png"/><Relationship Id="rId23" Type="http://schemas.openxmlformats.org/officeDocument/2006/relationships/customXml" Target="../ink/ink12.xml"/><Relationship Id="rId28" Type="http://schemas.openxmlformats.org/officeDocument/2006/relationships/customXml" Target="../ink/ink15.xml"/><Relationship Id="rId36" Type="http://schemas.openxmlformats.org/officeDocument/2006/relationships/image" Target="../media/image12.png"/><Relationship Id="rId49" Type="http://schemas.openxmlformats.org/officeDocument/2006/relationships/customXml" Target="../ink/ink29.xml"/><Relationship Id="rId57" Type="http://schemas.openxmlformats.org/officeDocument/2006/relationships/customXml" Target="../ink/ink34.xml"/><Relationship Id="rId10" Type="http://schemas.openxmlformats.org/officeDocument/2006/relationships/customXml" Target="../ink/ink4.xml"/><Relationship Id="rId31" Type="http://schemas.openxmlformats.org/officeDocument/2006/relationships/customXml" Target="../ink/ink18.xml"/><Relationship Id="rId44" Type="http://schemas.openxmlformats.org/officeDocument/2006/relationships/image" Target="../media/image16.png"/><Relationship Id="rId52"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jpg"/></Relationships>
</file>

<file path=ppt/slides/_rels/slide1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8.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9.png"/></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customXml" Target="../ink/ink38.xml"/><Relationship Id="rId13"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customXml" Target="../ink/ink40.xml"/><Relationship Id="rId2" Type="http://schemas.openxmlformats.org/officeDocument/2006/relationships/customXml" Target="../ink/ink35.xml"/><Relationship Id="rId1" Type="http://schemas.openxmlformats.org/officeDocument/2006/relationships/slideLayout" Target="../slideLayouts/slideLayout2.xml"/><Relationship Id="rId6" Type="http://schemas.openxmlformats.org/officeDocument/2006/relationships/customXml" Target="../ink/ink37.xml"/><Relationship Id="rId11" Type="http://schemas.openxmlformats.org/officeDocument/2006/relationships/image" Target="../media/image26.png"/><Relationship Id="rId5" Type="http://schemas.openxmlformats.org/officeDocument/2006/relationships/image" Target="../media/image23.png"/><Relationship Id="rId10" Type="http://schemas.openxmlformats.org/officeDocument/2006/relationships/customXml" Target="../ink/ink39.xml"/><Relationship Id="rId4" Type="http://schemas.openxmlformats.org/officeDocument/2006/relationships/customXml" Target="../ink/ink36.xml"/><Relationship Id="rId9" Type="http://schemas.openxmlformats.org/officeDocument/2006/relationships/image" Target="../media/image2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customXml" Target="../ink/ink58.xml"/><Relationship Id="rId2" Type="http://schemas.openxmlformats.org/officeDocument/2006/relationships/image" Target="../media/image51.jpeg"/><Relationship Id="rId1" Type="http://schemas.openxmlformats.org/officeDocument/2006/relationships/slideLayout" Target="../slideLayouts/slideLayout14.xml"/><Relationship Id="rId6" Type="http://schemas.openxmlformats.org/officeDocument/2006/relationships/image" Target="../media/image56.png"/><Relationship Id="rId5" Type="http://schemas.openxmlformats.org/officeDocument/2006/relationships/customXml" Target="../ink/ink59.xml"/><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customXml" Target="../ink/ink47.xml"/><Relationship Id="rId18" Type="http://schemas.openxmlformats.org/officeDocument/2006/relationships/image" Target="../media/image33.png"/><Relationship Id="rId26" Type="http://schemas.openxmlformats.org/officeDocument/2006/relationships/image" Target="../media/image37.png"/><Relationship Id="rId3" Type="http://schemas.openxmlformats.org/officeDocument/2006/relationships/customXml" Target="../ink/ink41.xml"/><Relationship Id="rId21" Type="http://schemas.openxmlformats.org/officeDocument/2006/relationships/customXml" Target="../ink/ink52.xml"/><Relationship Id="rId7" Type="http://schemas.openxmlformats.org/officeDocument/2006/relationships/customXml" Target="../ink/ink44.xml"/><Relationship Id="rId12" Type="http://schemas.openxmlformats.org/officeDocument/2006/relationships/image" Target="../media/image31.png"/><Relationship Id="rId17" Type="http://schemas.openxmlformats.org/officeDocument/2006/relationships/customXml" Target="../ink/ink50.xml"/><Relationship Id="rId25" Type="http://schemas.openxmlformats.org/officeDocument/2006/relationships/customXml" Target="../ink/ink54.xml"/><Relationship Id="rId2" Type="http://schemas.openxmlformats.org/officeDocument/2006/relationships/image" Target="../media/image3.jpg"/><Relationship Id="rId16" Type="http://schemas.openxmlformats.org/officeDocument/2006/relationships/customXml" Target="../ink/ink49.xml"/><Relationship Id="rId20" Type="http://schemas.openxmlformats.org/officeDocument/2006/relationships/image" Target="../media/image34.png"/><Relationship Id="rId29" Type="http://schemas.openxmlformats.org/officeDocument/2006/relationships/customXml" Target="../ink/ink57.xml"/><Relationship Id="rId1" Type="http://schemas.openxmlformats.org/officeDocument/2006/relationships/slideLayout" Target="../slideLayouts/slideLayout4.xml"/><Relationship Id="rId6" Type="http://schemas.openxmlformats.org/officeDocument/2006/relationships/customXml" Target="../ink/ink43.xml"/><Relationship Id="rId11" Type="http://schemas.openxmlformats.org/officeDocument/2006/relationships/customXml" Target="../ink/ink46.xml"/><Relationship Id="rId24" Type="http://schemas.openxmlformats.org/officeDocument/2006/relationships/image" Target="../media/image36.png"/><Relationship Id="rId5" Type="http://schemas.openxmlformats.org/officeDocument/2006/relationships/customXml" Target="../ink/ink42.xml"/><Relationship Id="rId15" Type="http://schemas.openxmlformats.org/officeDocument/2006/relationships/customXml" Target="../ink/ink48.xml"/><Relationship Id="rId23" Type="http://schemas.openxmlformats.org/officeDocument/2006/relationships/customXml" Target="../ink/ink53.xml"/><Relationship Id="rId28" Type="http://schemas.openxmlformats.org/officeDocument/2006/relationships/customXml" Target="../ink/ink56.xml"/><Relationship Id="rId10" Type="http://schemas.openxmlformats.org/officeDocument/2006/relationships/image" Target="../media/image30.png"/><Relationship Id="rId19" Type="http://schemas.openxmlformats.org/officeDocument/2006/relationships/customXml" Target="../ink/ink51.xml"/><Relationship Id="rId4" Type="http://schemas.openxmlformats.org/officeDocument/2006/relationships/image" Target="../media/image28.png"/><Relationship Id="rId9" Type="http://schemas.openxmlformats.org/officeDocument/2006/relationships/customXml" Target="../ink/ink45.xml"/><Relationship Id="rId14" Type="http://schemas.openxmlformats.org/officeDocument/2006/relationships/image" Target="../media/image32.png"/><Relationship Id="rId22" Type="http://schemas.openxmlformats.org/officeDocument/2006/relationships/image" Target="../media/image35.png"/><Relationship Id="rId27" Type="http://schemas.openxmlformats.org/officeDocument/2006/relationships/customXml" Target="../ink/ink55.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283426" y="1988820"/>
            <a:ext cx="4873752" cy="1709928"/>
          </a:xfrm>
        </p:spPr>
        <p:txBody>
          <a:bodyPr/>
          <a:lstStyle/>
          <a:p>
            <a:r>
              <a:rPr lang="en-US" sz="4400" dirty="0"/>
              <a:t>CH 13 HEALTH SAFETY &amp; SECURITY AT WORKPLACE</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283426" y="4014216"/>
            <a:ext cx="4873752" cy="630936"/>
          </a:xfrm>
        </p:spPr>
        <p:txBody>
          <a:bodyPr/>
          <a:lstStyle/>
          <a:p>
            <a:r>
              <a:rPr lang="en-US" dirty="0">
                <a:hlinkClick r:id="rId2"/>
              </a:rPr>
              <a:t>Nilesh S</a:t>
            </a:r>
            <a:r>
              <a:rPr lang="en-US" dirty="0"/>
              <a:t>, X-E</a:t>
            </a:r>
          </a:p>
          <a:p>
            <a:endParaRPr lang="en-US" dirty="0"/>
          </a:p>
        </p:txBody>
      </p:sp>
      <p:pic>
        <p:nvPicPr>
          <p:cNvPr id="5" name="Picture Placeholder 4">
            <a:extLst>
              <a:ext uri="{FF2B5EF4-FFF2-40B4-BE49-F238E27FC236}">
                <a16:creationId xmlns:a16="http://schemas.microsoft.com/office/drawing/2014/main" id="{31981FCA-117B-65CE-6521-27CEB017F9BA}"/>
              </a:ext>
            </a:extLst>
          </p:cNvPr>
          <p:cNvPicPr>
            <a:picLocks noGrp="1" noChangeAspect="1"/>
          </p:cNvPicPr>
          <p:nvPr>
            <p:ph type="pic" sz="quarter" idx="10"/>
          </p:nvPr>
        </p:nvPicPr>
        <p:blipFill>
          <a:blip r:embed="rId3"/>
          <a:srcRect r="44798"/>
          <a:stretch/>
        </p:blipFill>
        <p:spPr>
          <a:xfrm>
            <a:off x="7246779" y="812292"/>
            <a:ext cx="3834628" cy="4928616"/>
          </a:xfr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59A2D8C0-D273-A32D-DA5A-C3E64A38D083}"/>
                  </a:ext>
                </a:extLst>
              </p14:cNvPr>
              <p14:cNvContentPartPr/>
              <p14:nvPr/>
            </p14:nvContentPartPr>
            <p14:xfrm>
              <a:off x="10883803" y="2498387"/>
              <a:ext cx="169920" cy="229680"/>
            </p14:xfrm>
          </p:contentPart>
        </mc:Choice>
        <mc:Fallback xmlns="">
          <p:pic>
            <p:nvPicPr>
              <p:cNvPr id="6" name="Ink 5">
                <a:extLst>
                  <a:ext uri="{FF2B5EF4-FFF2-40B4-BE49-F238E27FC236}">
                    <a16:creationId xmlns:a16="http://schemas.microsoft.com/office/drawing/2014/main" id="{59A2D8C0-D273-A32D-DA5A-C3E64A38D083}"/>
                  </a:ext>
                </a:extLst>
              </p:cNvPr>
              <p:cNvPicPr/>
              <p:nvPr/>
            </p:nvPicPr>
            <p:blipFill>
              <a:blip r:embed="rId5"/>
              <a:stretch>
                <a:fillRect/>
              </a:stretch>
            </p:blipFill>
            <p:spPr>
              <a:xfrm>
                <a:off x="10877683" y="2492267"/>
                <a:ext cx="18216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07B4A01C-0B5D-5CEF-58C4-FCF1BB2188F0}"/>
                  </a:ext>
                </a:extLst>
              </p14:cNvPr>
              <p14:cNvContentPartPr/>
              <p14:nvPr/>
            </p14:nvContentPartPr>
            <p14:xfrm>
              <a:off x="10979563" y="2612147"/>
              <a:ext cx="35280" cy="108720"/>
            </p14:xfrm>
          </p:contentPart>
        </mc:Choice>
        <mc:Fallback xmlns="">
          <p:pic>
            <p:nvPicPr>
              <p:cNvPr id="8" name="Ink 7">
                <a:extLst>
                  <a:ext uri="{FF2B5EF4-FFF2-40B4-BE49-F238E27FC236}">
                    <a16:creationId xmlns:a16="http://schemas.microsoft.com/office/drawing/2014/main" id="{07B4A01C-0B5D-5CEF-58C4-FCF1BB2188F0}"/>
                  </a:ext>
                </a:extLst>
              </p:cNvPr>
              <p:cNvPicPr/>
              <p:nvPr/>
            </p:nvPicPr>
            <p:blipFill>
              <a:blip r:embed="rId7"/>
              <a:stretch>
                <a:fillRect/>
              </a:stretch>
            </p:blipFill>
            <p:spPr>
              <a:xfrm>
                <a:off x="10961563" y="2594507"/>
                <a:ext cx="7092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8E22DAB2-5EBB-14E1-6EC0-641ED78E20BE}"/>
                  </a:ext>
                </a:extLst>
              </p14:cNvPr>
              <p14:cNvContentPartPr/>
              <p14:nvPr/>
            </p14:nvContentPartPr>
            <p14:xfrm>
              <a:off x="10995043" y="2253947"/>
              <a:ext cx="51480" cy="491040"/>
            </p14:xfrm>
          </p:contentPart>
        </mc:Choice>
        <mc:Fallback xmlns="">
          <p:pic>
            <p:nvPicPr>
              <p:cNvPr id="9" name="Ink 8">
                <a:extLst>
                  <a:ext uri="{FF2B5EF4-FFF2-40B4-BE49-F238E27FC236}">
                    <a16:creationId xmlns:a16="http://schemas.microsoft.com/office/drawing/2014/main" id="{8E22DAB2-5EBB-14E1-6EC0-641ED78E20BE}"/>
                  </a:ext>
                </a:extLst>
              </p:cNvPr>
              <p:cNvPicPr/>
              <p:nvPr/>
            </p:nvPicPr>
            <p:blipFill>
              <a:blip r:embed="rId9"/>
              <a:stretch>
                <a:fillRect/>
              </a:stretch>
            </p:blipFill>
            <p:spPr>
              <a:xfrm>
                <a:off x="10977403" y="2236307"/>
                <a:ext cx="87120" cy="526680"/>
              </a:xfrm>
              <a:prstGeom prst="rect">
                <a:avLst/>
              </a:prstGeom>
            </p:spPr>
          </p:pic>
        </mc:Fallback>
      </mc:AlternateContent>
      <p:grpSp>
        <p:nvGrpSpPr>
          <p:cNvPr id="41" name="Group 40">
            <a:extLst>
              <a:ext uri="{FF2B5EF4-FFF2-40B4-BE49-F238E27FC236}">
                <a16:creationId xmlns:a16="http://schemas.microsoft.com/office/drawing/2014/main" id="{C0D5DF94-8412-343B-0CB0-AA95F2F99455}"/>
              </a:ext>
            </a:extLst>
          </p:cNvPr>
          <p:cNvGrpSpPr/>
          <p:nvPr/>
        </p:nvGrpSpPr>
        <p:grpSpPr>
          <a:xfrm>
            <a:off x="11025980" y="2608360"/>
            <a:ext cx="30960" cy="385200"/>
            <a:chOff x="11025980" y="2608360"/>
            <a:chExt cx="30960" cy="385200"/>
          </a:xfrm>
        </p:grpSpPr>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F2C7D96F-6FED-6831-00C1-C46F987AC7B0}"/>
                    </a:ext>
                  </a:extLst>
                </p14:cNvPr>
                <p14:cNvContentPartPr/>
                <p14:nvPr/>
              </p14:nvContentPartPr>
              <p14:xfrm>
                <a:off x="11056580" y="2664160"/>
                <a:ext cx="360" cy="360"/>
              </p14:xfrm>
            </p:contentPart>
          </mc:Choice>
          <mc:Fallback xmlns="">
            <p:pic>
              <p:nvPicPr>
                <p:cNvPr id="15" name="Ink 14">
                  <a:extLst>
                    <a:ext uri="{FF2B5EF4-FFF2-40B4-BE49-F238E27FC236}">
                      <a16:creationId xmlns:a16="http://schemas.microsoft.com/office/drawing/2014/main" id="{F2C7D96F-6FED-6831-00C1-C46F987AC7B0}"/>
                    </a:ext>
                  </a:extLst>
                </p:cNvPr>
                <p:cNvPicPr/>
                <p:nvPr/>
              </p:nvPicPr>
              <p:blipFill>
                <a:blip r:embed="rId11"/>
                <a:stretch>
                  <a:fillRect/>
                </a:stretch>
              </p:blipFill>
              <p:spPr>
                <a:xfrm>
                  <a:off x="11038580" y="26465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3FB943E7-45F5-1897-CE26-A71EDBDD60B5}"/>
                    </a:ext>
                  </a:extLst>
                </p14:cNvPr>
                <p14:cNvContentPartPr/>
                <p14:nvPr/>
              </p14:nvContentPartPr>
              <p14:xfrm>
                <a:off x="11055860" y="2671720"/>
                <a:ext cx="720" cy="1800"/>
              </p14:xfrm>
            </p:contentPart>
          </mc:Choice>
          <mc:Fallback xmlns="">
            <p:pic>
              <p:nvPicPr>
                <p:cNvPr id="16" name="Ink 15">
                  <a:extLst>
                    <a:ext uri="{FF2B5EF4-FFF2-40B4-BE49-F238E27FC236}">
                      <a16:creationId xmlns:a16="http://schemas.microsoft.com/office/drawing/2014/main" id="{3FB943E7-45F5-1897-CE26-A71EDBDD60B5}"/>
                    </a:ext>
                  </a:extLst>
                </p:cNvPr>
                <p:cNvPicPr/>
                <p:nvPr/>
              </p:nvPicPr>
              <p:blipFill>
                <a:blip r:embed="rId13"/>
                <a:stretch>
                  <a:fillRect/>
                </a:stretch>
              </p:blipFill>
              <p:spPr>
                <a:xfrm>
                  <a:off x="11038220" y="2654080"/>
                  <a:ext cx="3636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A2E1E437-FA28-B5B5-C654-C801F6CB57EA}"/>
                    </a:ext>
                  </a:extLst>
                </p14:cNvPr>
                <p14:cNvContentPartPr/>
                <p14:nvPr/>
              </p14:nvContentPartPr>
              <p14:xfrm>
                <a:off x="11043260" y="2689720"/>
                <a:ext cx="720" cy="1440"/>
              </p14:xfrm>
            </p:contentPart>
          </mc:Choice>
          <mc:Fallback xmlns="">
            <p:pic>
              <p:nvPicPr>
                <p:cNvPr id="17" name="Ink 16">
                  <a:extLst>
                    <a:ext uri="{FF2B5EF4-FFF2-40B4-BE49-F238E27FC236}">
                      <a16:creationId xmlns:a16="http://schemas.microsoft.com/office/drawing/2014/main" id="{A2E1E437-FA28-B5B5-C654-C801F6CB57EA}"/>
                    </a:ext>
                  </a:extLst>
                </p:cNvPr>
                <p:cNvPicPr/>
                <p:nvPr/>
              </p:nvPicPr>
              <p:blipFill>
                <a:blip r:embed="rId15"/>
                <a:stretch>
                  <a:fillRect/>
                </a:stretch>
              </p:blipFill>
              <p:spPr>
                <a:xfrm>
                  <a:off x="11025620" y="2672080"/>
                  <a:ext cx="363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11E882D4-FB5E-BDA7-BC79-55A73B643B9A}"/>
                    </a:ext>
                  </a:extLst>
                </p14:cNvPr>
                <p14:cNvContentPartPr/>
                <p14:nvPr/>
              </p14:nvContentPartPr>
              <p14:xfrm>
                <a:off x="11028500" y="2712400"/>
                <a:ext cx="360" cy="720"/>
              </p14:xfrm>
            </p:contentPart>
          </mc:Choice>
          <mc:Fallback xmlns="">
            <p:pic>
              <p:nvPicPr>
                <p:cNvPr id="18" name="Ink 17">
                  <a:extLst>
                    <a:ext uri="{FF2B5EF4-FFF2-40B4-BE49-F238E27FC236}">
                      <a16:creationId xmlns:a16="http://schemas.microsoft.com/office/drawing/2014/main" id="{11E882D4-FB5E-BDA7-BC79-55A73B643B9A}"/>
                    </a:ext>
                  </a:extLst>
                </p:cNvPr>
                <p:cNvPicPr/>
                <p:nvPr/>
              </p:nvPicPr>
              <p:blipFill>
                <a:blip r:embed="rId17"/>
                <a:stretch>
                  <a:fillRect/>
                </a:stretch>
              </p:blipFill>
              <p:spPr>
                <a:xfrm>
                  <a:off x="11010500" y="2694760"/>
                  <a:ext cx="360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id="{533A64FE-0136-B566-45A9-D91C523C0C13}"/>
                    </a:ext>
                  </a:extLst>
                </p14:cNvPr>
                <p14:cNvContentPartPr/>
                <p14:nvPr/>
              </p14:nvContentPartPr>
              <p14:xfrm>
                <a:off x="11025980" y="2717440"/>
                <a:ext cx="360" cy="360"/>
              </p14:xfrm>
            </p:contentPart>
          </mc:Choice>
          <mc:Fallback xmlns="">
            <p:pic>
              <p:nvPicPr>
                <p:cNvPr id="19" name="Ink 18">
                  <a:extLst>
                    <a:ext uri="{FF2B5EF4-FFF2-40B4-BE49-F238E27FC236}">
                      <a16:creationId xmlns:a16="http://schemas.microsoft.com/office/drawing/2014/main" id="{533A64FE-0136-B566-45A9-D91C523C0C13}"/>
                    </a:ext>
                  </a:extLst>
                </p:cNvPr>
                <p:cNvPicPr/>
                <p:nvPr/>
              </p:nvPicPr>
              <p:blipFill>
                <a:blip r:embed="rId11"/>
                <a:stretch>
                  <a:fillRect/>
                </a:stretch>
              </p:blipFill>
              <p:spPr>
                <a:xfrm>
                  <a:off x="11007980" y="269980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ABB21D2F-847D-156F-6728-A2631A83C64E}"/>
                    </a:ext>
                  </a:extLst>
                </p14:cNvPr>
                <p14:cNvContentPartPr/>
                <p14:nvPr/>
              </p14:nvContentPartPr>
              <p14:xfrm>
                <a:off x="11051540" y="2699800"/>
                <a:ext cx="360" cy="360"/>
              </p14:xfrm>
            </p:contentPart>
          </mc:Choice>
          <mc:Fallback xmlns="">
            <p:pic>
              <p:nvPicPr>
                <p:cNvPr id="21" name="Ink 20">
                  <a:extLst>
                    <a:ext uri="{FF2B5EF4-FFF2-40B4-BE49-F238E27FC236}">
                      <a16:creationId xmlns:a16="http://schemas.microsoft.com/office/drawing/2014/main" id="{ABB21D2F-847D-156F-6728-A2631A83C64E}"/>
                    </a:ext>
                  </a:extLst>
                </p:cNvPr>
                <p:cNvPicPr/>
                <p:nvPr/>
              </p:nvPicPr>
              <p:blipFill>
                <a:blip r:embed="rId11"/>
                <a:stretch>
                  <a:fillRect/>
                </a:stretch>
              </p:blipFill>
              <p:spPr>
                <a:xfrm>
                  <a:off x="11033540" y="268216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396CCE51-1A42-C7E1-B0D4-AA3CBCD1B64D}"/>
                    </a:ext>
                  </a:extLst>
                </p14:cNvPr>
                <p14:cNvContentPartPr/>
                <p14:nvPr/>
              </p14:nvContentPartPr>
              <p14:xfrm>
                <a:off x="11051540" y="2707360"/>
                <a:ext cx="360" cy="720"/>
              </p14:xfrm>
            </p:contentPart>
          </mc:Choice>
          <mc:Fallback xmlns="">
            <p:pic>
              <p:nvPicPr>
                <p:cNvPr id="22" name="Ink 21">
                  <a:extLst>
                    <a:ext uri="{FF2B5EF4-FFF2-40B4-BE49-F238E27FC236}">
                      <a16:creationId xmlns:a16="http://schemas.microsoft.com/office/drawing/2014/main" id="{396CCE51-1A42-C7E1-B0D4-AA3CBCD1B64D}"/>
                    </a:ext>
                  </a:extLst>
                </p:cNvPr>
                <p:cNvPicPr/>
                <p:nvPr/>
              </p:nvPicPr>
              <p:blipFill>
                <a:blip r:embed="rId17"/>
                <a:stretch>
                  <a:fillRect/>
                </a:stretch>
              </p:blipFill>
              <p:spPr>
                <a:xfrm>
                  <a:off x="11033540" y="2689720"/>
                  <a:ext cx="360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7C9BAD27-E9E4-4712-4998-9F85FE12B152}"/>
                    </a:ext>
                  </a:extLst>
                </p14:cNvPr>
                <p14:cNvContentPartPr/>
                <p14:nvPr/>
              </p14:nvContentPartPr>
              <p14:xfrm>
                <a:off x="11051540" y="2707000"/>
                <a:ext cx="360" cy="3240"/>
              </p14:xfrm>
            </p:contentPart>
          </mc:Choice>
          <mc:Fallback xmlns="">
            <p:pic>
              <p:nvPicPr>
                <p:cNvPr id="24" name="Ink 23">
                  <a:extLst>
                    <a:ext uri="{FF2B5EF4-FFF2-40B4-BE49-F238E27FC236}">
                      <a16:creationId xmlns:a16="http://schemas.microsoft.com/office/drawing/2014/main" id="{7C9BAD27-E9E4-4712-4998-9F85FE12B152}"/>
                    </a:ext>
                  </a:extLst>
                </p:cNvPr>
                <p:cNvPicPr/>
                <p:nvPr/>
              </p:nvPicPr>
              <p:blipFill>
                <a:blip r:embed="rId22"/>
                <a:stretch>
                  <a:fillRect/>
                </a:stretch>
              </p:blipFill>
              <p:spPr>
                <a:xfrm>
                  <a:off x="11033540" y="2689360"/>
                  <a:ext cx="360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5" name="Ink 24">
                  <a:extLst>
                    <a:ext uri="{FF2B5EF4-FFF2-40B4-BE49-F238E27FC236}">
                      <a16:creationId xmlns:a16="http://schemas.microsoft.com/office/drawing/2014/main" id="{50ADCE1A-6B6C-4819-6F2B-A36A259CCB9D}"/>
                    </a:ext>
                  </a:extLst>
                </p14:cNvPr>
                <p14:cNvContentPartPr/>
                <p14:nvPr/>
              </p14:nvContentPartPr>
              <p14:xfrm>
                <a:off x="11051540" y="2694400"/>
                <a:ext cx="360" cy="3240"/>
              </p14:xfrm>
            </p:contentPart>
          </mc:Choice>
          <mc:Fallback xmlns="">
            <p:pic>
              <p:nvPicPr>
                <p:cNvPr id="25" name="Ink 24">
                  <a:extLst>
                    <a:ext uri="{FF2B5EF4-FFF2-40B4-BE49-F238E27FC236}">
                      <a16:creationId xmlns:a16="http://schemas.microsoft.com/office/drawing/2014/main" id="{50ADCE1A-6B6C-4819-6F2B-A36A259CCB9D}"/>
                    </a:ext>
                  </a:extLst>
                </p:cNvPr>
                <p:cNvPicPr/>
                <p:nvPr/>
              </p:nvPicPr>
              <p:blipFill>
                <a:blip r:embed="rId22"/>
                <a:stretch>
                  <a:fillRect/>
                </a:stretch>
              </p:blipFill>
              <p:spPr>
                <a:xfrm>
                  <a:off x="11033540" y="2676400"/>
                  <a:ext cx="360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7" name="Ink 26">
                  <a:extLst>
                    <a:ext uri="{FF2B5EF4-FFF2-40B4-BE49-F238E27FC236}">
                      <a16:creationId xmlns:a16="http://schemas.microsoft.com/office/drawing/2014/main" id="{3E9ECE2C-265A-2D6B-7137-3CBE2584F910}"/>
                    </a:ext>
                  </a:extLst>
                </p14:cNvPr>
                <p14:cNvContentPartPr/>
                <p14:nvPr/>
              </p14:nvContentPartPr>
              <p14:xfrm>
                <a:off x="11050460" y="2673160"/>
                <a:ext cx="1440" cy="9000"/>
              </p14:xfrm>
            </p:contentPart>
          </mc:Choice>
          <mc:Fallback xmlns="">
            <p:pic>
              <p:nvPicPr>
                <p:cNvPr id="27" name="Ink 26">
                  <a:extLst>
                    <a:ext uri="{FF2B5EF4-FFF2-40B4-BE49-F238E27FC236}">
                      <a16:creationId xmlns:a16="http://schemas.microsoft.com/office/drawing/2014/main" id="{3E9ECE2C-265A-2D6B-7137-3CBE2584F910}"/>
                    </a:ext>
                  </a:extLst>
                </p:cNvPr>
                <p:cNvPicPr/>
                <p:nvPr/>
              </p:nvPicPr>
              <p:blipFill>
                <a:blip r:embed="rId25"/>
                <a:stretch>
                  <a:fillRect/>
                </a:stretch>
              </p:blipFill>
              <p:spPr>
                <a:xfrm>
                  <a:off x="11032460" y="2655520"/>
                  <a:ext cx="370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8" name="Ink 27">
                  <a:extLst>
                    <a:ext uri="{FF2B5EF4-FFF2-40B4-BE49-F238E27FC236}">
                      <a16:creationId xmlns:a16="http://schemas.microsoft.com/office/drawing/2014/main" id="{AF60CC39-80D9-2345-74D9-5DE4320D8481}"/>
                    </a:ext>
                  </a:extLst>
                </p14:cNvPr>
                <p14:cNvContentPartPr/>
                <p14:nvPr/>
              </p14:nvContentPartPr>
              <p14:xfrm>
                <a:off x="11046140" y="2659480"/>
                <a:ext cx="360" cy="5400"/>
              </p14:xfrm>
            </p:contentPart>
          </mc:Choice>
          <mc:Fallback xmlns="">
            <p:pic>
              <p:nvPicPr>
                <p:cNvPr id="28" name="Ink 27">
                  <a:extLst>
                    <a:ext uri="{FF2B5EF4-FFF2-40B4-BE49-F238E27FC236}">
                      <a16:creationId xmlns:a16="http://schemas.microsoft.com/office/drawing/2014/main" id="{AF60CC39-80D9-2345-74D9-5DE4320D8481}"/>
                    </a:ext>
                  </a:extLst>
                </p:cNvPr>
                <p:cNvPicPr/>
                <p:nvPr/>
              </p:nvPicPr>
              <p:blipFill>
                <a:blip r:embed="rId27"/>
                <a:stretch>
                  <a:fillRect/>
                </a:stretch>
              </p:blipFill>
              <p:spPr>
                <a:xfrm>
                  <a:off x="11028500" y="2641480"/>
                  <a:ext cx="360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9" name="Ink 28">
                  <a:extLst>
                    <a:ext uri="{FF2B5EF4-FFF2-40B4-BE49-F238E27FC236}">
                      <a16:creationId xmlns:a16="http://schemas.microsoft.com/office/drawing/2014/main" id="{A8CB3694-DE65-0A7A-4593-28317513A1FB}"/>
                    </a:ext>
                  </a:extLst>
                </p14:cNvPr>
                <p14:cNvContentPartPr/>
                <p14:nvPr/>
              </p14:nvContentPartPr>
              <p14:xfrm>
                <a:off x="11046140" y="2645080"/>
                <a:ext cx="360" cy="1800"/>
              </p14:xfrm>
            </p:contentPart>
          </mc:Choice>
          <mc:Fallback xmlns="">
            <p:pic>
              <p:nvPicPr>
                <p:cNvPr id="29" name="Ink 28">
                  <a:extLst>
                    <a:ext uri="{FF2B5EF4-FFF2-40B4-BE49-F238E27FC236}">
                      <a16:creationId xmlns:a16="http://schemas.microsoft.com/office/drawing/2014/main" id="{A8CB3694-DE65-0A7A-4593-28317513A1FB}"/>
                    </a:ext>
                  </a:extLst>
                </p:cNvPr>
                <p:cNvPicPr/>
                <p:nvPr/>
              </p:nvPicPr>
              <p:blipFill>
                <a:blip r:embed="rId17"/>
                <a:stretch>
                  <a:fillRect/>
                </a:stretch>
              </p:blipFill>
              <p:spPr>
                <a:xfrm>
                  <a:off x="11028500" y="2627440"/>
                  <a:ext cx="360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0" name="Ink 29">
                  <a:extLst>
                    <a:ext uri="{FF2B5EF4-FFF2-40B4-BE49-F238E27FC236}">
                      <a16:creationId xmlns:a16="http://schemas.microsoft.com/office/drawing/2014/main" id="{96CB3387-3F74-1060-CF2C-63F4D75D1B0B}"/>
                    </a:ext>
                  </a:extLst>
                </p14:cNvPr>
                <p14:cNvContentPartPr/>
                <p14:nvPr/>
              </p14:nvContentPartPr>
              <p14:xfrm>
                <a:off x="11051540" y="2615920"/>
                <a:ext cx="360" cy="360"/>
              </p14:xfrm>
            </p:contentPart>
          </mc:Choice>
          <mc:Fallback xmlns="">
            <p:pic>
              <p:nvPicPr>
                <p:cNvPr id="30" name="Ink 29">
                  <a:extLst>
                    <a:ext uri="{FF2B5EF4-FFF2-40B4-BE49-F238E27FC236}">
                      <a16:creationId xmlns:a16="http://schemas.microsoft.com/office/drawing/2014/main" id="{96CB3387-3F74-1060-CF2C-63F4D75D1B0B}"/>
                    </a:ext>
                  </a:extLst>
                </p:cNvPr>
                <p:cNvPicPr/>
                <p:nvPr/>
              </p:nvPicPr>
              <p:blipFill>
                <a:blip r:embed="rId11"/>
                <a:stretch>
                  <a:fillRect/>
                </a:stretch>
              </p:blipFill>
              <p:spPr>
                <a:xfrm>
                  <a:off x="11033540" y="259828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Ink 30">
                  <a:extLst>
                    <a:ext uri="{FF2B5EF4-FFF2-40B4-BE49-F238E27FC236}">
                      <a16:creationId xmlns:a16="http://schemas.microsoft.com/office/drawing/2014/main" id="{ABD487F1-BD24-F358-A56A-CEA21272A4A3}"/>
                    </a:ext>
                  </a:extLst>
                </p14:cNvPr>
                <p14:cNvContentPartPr/>
                <p14:nvPr/>
              </p14:nvContentPartPr>
              <p14:xfrm>
                <a:off x="11051540" y="2613040"/>
                <a:ext cx="360" cy="720"/>
              </p14:xfrm>
            </p:contentPart>
          </mc:Choice>
          <mc:Fallback xmlns="">
            <p:pic>
              <p:nvPicPr>
                <p:cNvPr id="31" name="Ink 30">
                  <a:extLst>
                    <a:ext uri="{FF2B5EF4-FFF2-40B4-BE49-F238E27FC236}">
                      <a16:creationId xmlns:a16="http://schemas.microsoft.com/office/drawing/2014/main" id="{ABD487F1-BD24-F358-A56A-CEA21272A4A3}"/>
                    </a:ext>
                  </a:extLst>
                </p:cNvPr>
                <p:cNvPicPr/>
                <p:nvPr/>
              </p:nvPicPr>
              <p:blipFill>
                <a:blip r:embed="rId17"/>
                <a:stretch>
                  <a:fillRect/>
                </a:stretch>
              </p:blipFill>
              <p:spPr>
                <a:xfrm>
                  <a:off x="11033540" y="2595400"/>
                  <a:ext cx="360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2" name="Ink 31">
                  <a:extLst>
                    <a:ext uri="{FF2B5EF4-FFF2-40B4-BE49-F238E27FC236}">
                      <a16:creationId xmlns:a16="http://schemas.microsoft.com/office/drawing/2014/main" id="{F63A8A68-D3E9-17AE-54F5-D5A66ECCF919}"/>
                    </a:ext>
                  </a:extLst>
                </p14:cNvPr>
                <p14:cNvContentPartPr/>
                <p14:nvPr/>
              </p14:nvContentPartPr>
              <p14:xfrm>
                <a:off x="11051540" y="2608360"/>
                <a:ext cx="360" cy="360"/>
              </p14:xfrm>
            </p:contentPart>
          </mc:Choice>
          <mc:Fallback xmlns="">
            <p:pic>
              <p:nvPicPr>
                <p:cNvPr id="32" name="Ink 31">
                  <a:extLst>
                    <a:ext uri="{FF2B5EF4-FFF2-40B4-BE49-F238E27FC236}">
                      <a16:creationId xmlns:a16="http://schemas.microsoft.com/office/drawing/2014/main" id="{F63A8A68-D3E9-17AE-54F5-D5A66ECCF919}"/>
                    </a:ext>
                  </a:extLst>
                </p:cNvPr>
                <p:cNvPicPr/>
                <p:nvPr/>
              </p:nvPicPr>
              <p:blipFill>
                <a:blip r:embed="rId11"/>
                <a:stretch>
                  <a:fillRect/>
                </a:stretch>
              </p:blipFill>
              <p:spPr>
                <a:xfrm>
                  <a:off x="11033540" y="25907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3" name="Ink 32">
                  <a:extLst>
                    <a:ext uri="{FF2B5EF4-FFF2-40B4-BE49-F238E27FC236}">
                      <a16:creationId xmlns:a16="http://schemas.microsoft.com/office/drawing/2014/main" id="{90BE8322-F564-32FE-98D3-5913989A4109}"/>
                    </a:ext>
                  </a:extLst>
                </p14:cNvPr>
                <p14:cNvContentPartPr/>
                <p14:nvPr/>
              </p14:nvContentPartPr>
              <p14:xfrm>
                <a:off x="11051540" y="2608360"/>
                <a:ext cx="360" cy="3240"/>
              </p14:xfrm>
            </p:contentPart>
          </mc:Choice>
          <mc:Fallback xmlns="">
            <p:pic>
              <p:nvPicPr>
                <p:cNvPr id="33" name="Ink 32">
                  <a:extLst>
                    <a:ext uri="{FF2B5EF4-FFF2-40B4-BE49-F238E27FC236}">
                      <a16:creationId xmlns:a16="http://schemas.microsoft.com/office/drawing/2014/main" id="{90BE8322-F564-32FE-98D3-5913989A4109}"/>
                    </a:ext>
                  </a:extLst>
                </p:cNvPr>
                <p:cNvPicPr/>
                <p:nvPr/>
              </p:nvPicPr>
              <p:blipFill>
                <a:blip r:embed="rId22"/>
                <a:stretch>
                  <a:fillRect/>
                </a:stretch>
              </p:blipFill>
              <p:spPr>
                <a:xfrm>
                  <a:off x="11033540" y="2590720"/>
                  <a:ext cx="360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4" name="Ink 33">
                  <a:extLst>
                    <a:ext uri="{FF2B5EF4-FFF2-40B4-BE49-F238E27FC236}">
                      <a16:creationId xmlns:a16="http://schemas.microsoft.com/office/drawing/2014/main" id="{BC27CED5-1168-A5E0-64AE-07708DACA5E7}"/>
                    </a:ext>
                  </a:extLst>
                </p14:cNvPr>
                <p14:cNvContentPartPr/>
                <p14:nvPr/>
              </p14:nvContentPartPr>
              <p14:xfrm>
                <a:off x="11051540" y="2620960"/>
                <a:ext cx="360" cy="7560"/>
              </p14:xfrm>
            </p:contentPart>
          </mc:Choice>
          <mc:Fallback xmlns="">
            <p:pic>
              <p:nvPicPr>
                <p:cNvPr id="34" name="Ink 33">
                  <a:extLst>
                    <a:ext uri="{FF2B5EF4-FFF2-40B4-BE49-F238E27FC236}">
                      <a16:creationId xmlns:a16="http://schemas.microsoft.com/office/drawing/2014/main" id="{BC27CED5-1168-A5E0-64AE-07708DACA5E7}"/>
                    </a:ext>
                  </a:extLst>
                </p:cNvPr>
                <p:cNvPicPr/>
                <p:nvPr/>
              </p:nvPicPr>
              <p:blipFill>
                <a:blip r:embed="rId27"/>
                <a:stretch>
                  <a:fillRect/>
                </a:stretch>
              </p:blipFill>
              <p:spPr>
                <a:xfrm>
                  <a:off x="11033540" y="2603320"/>
                  <a:ext cx="3600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 name="Ink 34">
                  <a:extLst>
                    <a:ext uri="{FF2B5EF4-FFF2-40B4-BE49-F238E27FC236}">
                      <a16:creationId xmlns:a16="http://schemas.microsoft.com/office/drawing/2014/main" id="{EC4916FD-A45B-42CF-94F8-C1CC40DDCEB1}"/>
                    </a:ext>
                  </a:extLst>
                </p14:cNvPr>
                <p14:cNvContentPartPr/>
                <p14:nvPr/>
              </p14:nvContentPartPr>
              <p14:xfrm>
                <a:off x="11051540" y="2638960"/>
                <a:ext cx="360" cy="1800"/>
              </p14:xfrm>
            </p:contentPart>
          </mc:Choice>
          <mc:Fallback xmlns="">
            <p:pic>
              <p:nvPicPr>
                <p:cNvPr id="35" name="Ink 34">
                  <a:extLst>
                    <a:ext uri="{FF2B5EF4-FFF2-40B4-BE49-F238E27FC236}">
                      <a16:creationId xmlns:a16="http://schemas.microsoft.com/office/drawing/2014/main" id="{EC4916FD-A45B-42CF-94F8-C1CC40DDCEB1}"/>
                    </a:ext>
                  </a:extLst>
                </p:cNvPr>
                <p:cNvPicPr/>
                <p:nvPr/>
              </p:nvPicPr>
              <p:blipFill>
                <a:blip r:embed="rId17"/>
                <a:stretch>
                  <a:fillRect/>
                </a:stretch>
              </p:blipFill>
              <p:spPr>
                <a:xfrm>
                  <a:off x="11033540" y="2620960"/>
                  <a:ext cx="360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6" name="Ink 35">
                  <a:extLst>
                    <a:ext uri="{FF2B5EF4-FFF2-40B4-BE49-F238E27FC236}">
                      <a16:creationId xmlns:a16="http://schemas.microsoft.com/office/drawing/2014/main" id="{872488E0-C96B-6746-9568-9DCDA3AF50BA}"/>
                    </a:ext>
                  </a:extLst>
                </p14:cNvPr>
                <p14:cNvContentPartPr/>
                <p14:nvPr/>
              </p14:nvContentPartPr>
              <p14:xfrm>
                <a:off x="11049020" y="2646520"/>
                <a:ext cx="2520" cy="5400"/>
              </p14:xfrm>
            </p:contentPart>
          </mc:Choice>
          <mc:Fallback xmlns="">
            <p:pic>
              <p:nvPicPr>
                <p:cNvPr id="36" name="Ink 35">
                  <a:extLst>
                    <a:ext uri="{FF2B5EF4-FFF2-40B4-BE49-F238E27FC236}">
                      <a16:creationId xmlns:a16="http://schemas.microsoft.com/office/drawing/2014/main" id="{872488E0-C96B-6746-9568-9DCDA3AF50BA}"/>
                    </a:ext>
                  </a:extLst>
                </p:cNvPr>
                <p:cNvPicPr/>
                <p:nvPr/>
              </p:nvPicPr>
              <p:blipFill>
                <a:blip r:embed="rId36"/>
                <a:stretch>
                  <a:fillRect/>
                </a:stretch>
              </p:blipFill>
              <p:spPr>
                <a:xfrm>
                  <a:off x="11031380" y="2628880"/>
                  <a:ext cx="3816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8" name="Ink 37">
                  <a:extLst>
                    <a:ext uri="{FF2B5EF4-FFF2-40B4-BE49-F238E27FC236}">
                      <a16:creationId xmlns:a16="http://schemas.microsoft.com/office/drawing/2014/main" id="{27D31E7D-EB28-1AF4-A0B6-1E06682EC0D2}"/>
                    </a:ext>
                  </a:extLst>
                </p14:cNvPr>
                <p14:cNvContentPartPr/>
                <p14:nvPr/>
              </p14:nvContentPartPr>
              <p14:xfrm>
                <a:off x="11035340" y="2664160"/>
                <a:ext cx="11160" cy="90360"/>
              </p14:xfrm>
            </p:contentPart>
          </mc:Choice>
          <mc:Fallback xmlns="">
            <p:pic>
              <p:nvPicPr>
                <p:cNvPr id="38" name="Ink 37">
                  <a:extLst>
                    <a:ext uri="{FF2B5EF4-FFF2-40B4-BE49-F238E27FC236}">
                      <a16:creationId xmlns:a16="http://schemas.microsoft.com/office/drawing/2014/main" id="{27D31E7D-EB28-1AF4-A0B6-1E06682EC0D2}"/>
                    </a:ext>
                  </a:extLst>
                </p:cNvPr>
                <p:cNvPicPr/>
                <p:nvPr/>
              </p:nvPicPr>
              <p:blipFill>
                <a:blip r:embed="rId38"/>
                <a:stretch>
                  <a:fillRect/>
                </a:stretch>
              </p:blipFill>
              <p:spPr>
                <a:xfrm>
                  <a:off x="11017700" y="2646520"/>
                  <a:ext cx="468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0" name="Ink 39">
                  <a:extLst>
                    <a:ext uri="{FF2B5EF4-FFF2-40B4-BE49-F238E27FC236}">
                      <a16:creationId xmlns:a16="http://schemas.microsoft.com/office/drawing/2014/main" id="{547A79C3-C5B7-896D-0397-6630EDA04999}"/>
                    </a:ext>
                  </a:extLst>
                </p14:cNvPr>
                <p14:cNvContentPartPr/>
                <p14:nvPr/>
              </p14:nvContentPartPr>
              <p14:xfrm>
                <a:off x="11038580" y="2725360"/>
                <a:ext cx="18360" cy="268200"/>
              </p14:xfrm>
            </p:contentPart>
          </mc:Choice>
          <mc:Fallback xmlns="">
            <p:pic>
              <p:nvPicPr>
                <p:cNvPr id="40" name="Ink 39">
                  <a:extLst>
                    <a:ext uri="{FF2B5EF4-FFF2-40B4-BE49-F238E27FC236}">
                      <a16:creationId xmlns:a16="http://schemas.microsoft.com/office/drawing/2014/main" id="{547A79C3-C5B7-896D-0397-6630EDA04999}"/>
                    </a:ext>
                  </a:extLst>
                </p:cNvPr>
                <p:cNvPicPr/>
                <p:nvPr/>
              </p:nvPicPr>
              <p:blipFill>
                <a:blip r:embed="rId40"/>
                <a:stretch>
                  <a:fillRect/>
                </a:stretch>
              </p:blipFill>
              <p:spPr>
                <a:xfrm>
                  <a:off x="11020940" y="2707360"/>
                  <a:ext cx="54000" cy="303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1">
            <p14:nvContentPartPr>
              <p14:cNvPr id="42" name="Ink 41">
                <a:extLst>
                  <a:ext uri="{FF2B5EF4-FFF2-40B4-BE49-F238E27FC236}">
                    <a16:creationId xmlns:a16="http://schemas.microsoft.com/office/drawing/2014/main" id="{FE6C4E7E-87D6-73AD-AA95-BC82D8036752}"/>
                  </a:ext>
                </a:extLst>
              </p14:cNvPr>
              <p14:cNvContentPartPr/>
              <p14:nvPr/>
            </p14:nvContentPartPr>
            <p14:xfrm>
              <a:off x="10932960" y="1937520"/>
              <a:ext cx="117000" cy="299160"/>
            </p14:xfrm>
          </p:contentPart>
        </mc:Choice>
        <mc:Fallback xmlns="">
          <p:pic>
            <p:nvPicPr>
              <p:cNvPr id="42" name="Ink 41">
                <a:extLst>
                  <a:ext uri="{FF2B5EF4-FFF2-40B4-BE49-F238E27FC236}">
                    <a16:creationId xmlns:a16="http://schemas.microsoft.com/office/drawing/2014/main" id="{FE6C4E7E-87D6-73AD-AA95-BC82D8036752}"/>
                  </a:ext>
                </a:extLst>
              </p:cNvPr>
              <p:cNvPicPr/>
              <p:nvPr/>
            </p:nvPicPr>
            <p:blipFill>
              <a:blip r:embed="rId42"/>
              <a:stretch>
                <a:fillRect/>
              </a:stretch>
            </p:blipFill>
            <p:spPr>
              <a:xfrm>
                <a:off x="10915320" y="1919520"/>
                <a:ext cx="152640" cy="334800"/>
              </a:xfrm>
              <a:prstGeom prst="rect">
                <a:avLst/>
              </a:prstGeom>
            </p:spPr>
          </p:pic>
        </mc:Fallback>
      </mc:AlternateContent>
      <p:grpSp>
        <p:nvGrpSpPr>
          <p:cNvPr id="52" name="Group 51">
            <a:extLst>
              <a:ext uri="{FF2B5EF4-FFF2-40B4-BE49-F238E27FC236}">
                <a16:creationId xmlns:a16="http://schemas.microsoft.com/office/drawing/2014/main" id="{E0A1E160-547B-27B6-014B-30B97910D2F8}"/>
              </a:ext>
            </a:extLst>
          </p:cNvPr>
          <p:cNvGrpSpPr/>
          <p:nvPr/>
        </p:nvGrpSpPr>
        <p:grpSpPr>
          <a:xfrm>
            <a:off x="10994520" y="1923840"/>
            <a:ext cx="64080" cy="298080"/>
            <a:chOff x="10994520" y="1923840"/>
            <a:chExt cx="64080" cy="298080"/>
          </a:xfrm>
        </p:grpSpPr>
        <mc:AlternateContent xmlns:mc="http://schemas.openxmlformats.org/markup-compatibility/2006" xmlns:p14="http://schemas.microsoft.com/office/powerpoint/2010/main">
          <mc:Choice Requires="p14">
            <p:contentPart p14:bwMode="auto" r:id="rId43">
              <p14:nvContentPartPr>
                <p14:cNvPr id="43" name="Ink 42">
                  <a:extLst>
                    <a:ext uri="{FF2B5EF4-FFF2-40B4-BE49-F238E27FC236}">
                      <a16:creationId xmlns:a16="http://schemas.microsoft.com/office/drawing/2014/main" id="{C5EA638C-587A-28B5-BB46-9C660B5B958F}"/>
                    </a:ext>
                  </a:extLst>
                </p14:cNvPr>
                <p14:cNvContentPartPr/>
                <p14:nvPr/>
              </p14:nvContentPartPr>
              <p14:xfrm>
                <a:off x="10994520" y="2036160"/>
                <a:ext cx="54720" cy="185760"/>
              </p14:xfrm>
            </p:contentPart>
          </mc:Choice>
          <mc:Fallback xmlns="">
            <p:pic>
              <p:nvPicPr>
                <p:cNvPr id="43" name="Ink 42">
                  <a:extLst>
                    <a:ext uri="{FF2B5EF4-FFF2-40B4-BE49-F238E27FC236}">
                      <a16:creationId xmlns:a16="http://schemas.microsoft.com/office/drawing/2014/main" id="{C5EA638C-587A-28B5-BB46-9C660B5B958F}"/>
                    </a:ext>
                  </a:extLst>
                </p:cNvPr>
                <p:cNvPicPr/>
                <p:nvPr/>
              </p:nvPicPr>
              <p:blipFill>
                <a:blip r:embed="rId44"/>
                <a:stretch>
                  <a:fillRect/>
                </a:stretch>
              </p:blipFill>
              <p:spPr>
                <a:xfrm>
                  <a:off x="10976520" y="2018520"/>
                  <a:ext cx="9036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4" name="Ink 43">
                  <a:extLst>
                    <a:ext uri="{FF2B5EF4-FFF2-40B4-BE49-F238E27FC236}">
                      <a16:creationId xmlns:a16="http://schemas.microsoft.com/office/drawing/2014/main" id="{A51DB8AA-24EC-3AFF-00BF-47A099637901}"/>
                    </a:ext>
                  </a:extLst>
                </p14:cNvPr>
                <p14:cNvContentPartPr/>
                <p14:nvPr/>
              </p14:nvContentPartPr>
              <p14:xfrm>
                <a:off x="11036640" y="1950480"/>
                <a:ext cx="20520" cy="82800"/>
              </p14:xfrm>
            </p:contentPart>
          </mc:Choice>
          <mc:Fallback xmlns="">
            <p:pic>
              <p:nvPicPr>
                <p:cNvPr id="44" name="Ink 43">
                  <a:extLst>
                    <a:ext uri="{FF2B5EF4-FFF2-40B4-BE49-F238E27FC236}">
                      <a16:creationId xmlns:a16="http://schemas.microsoft.com/office/drawing/2014/main" id="{A51DB8AA-24EC-3AFF-00BF-47A099637901}"/>
                    </a:ext>
                  </a:extLst>
                </p:cNvPr>
                <p:cNvPicPr/>
                <p:nvPr/>
              </p:nvPicPr>
              <p:blipFill>
                <a:blip r:embed="rId46"/>
                <a:stretch>
                  <a:fillRect/>
                </a:stretch>
              </p:blipFill>
              <p:spPr>
                <a:xfrm>
                  <a:off x="11018640" y="1932840"/>
                  <a:ext cx="5616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5" name="Ink 44">
                  <a:extLst>
                    <a:ext uri="{FF2B5EF4-FFF2-40B4-BE49-F238E27FC236}">
                      <a16:creationId xmlns:a16="http://schemas.microsoft.com/office/drawing/2014/main" id="{59D80AE9-194A-DF84-D4BB-078385553A93}"/>
                    </a:ext>
                  </a:extLst>
                </p14:cNvPr>
                <p14:cNvContentPartPr/>
                <p14:nvPr/>
              </p14:nvContentPartPr>
              <p14:xfrm>
                <a:off x="11040960" y="2017080"/>
                <a:ext cx="11880" cy="125640"/>
              </p14:xfrm>
            </p:contentPart>
          </mc:Choice>
          <mc:Fallback xmlns="">
            <p:pic>
              <p:nvPicPr>
                <p:cNvPr id="45" name="Ink 44">
                  <a:extLst>
                    <a:ext uri="{FF2B5EF4-FFF2-40B4-BE49-F238E27FC236}">
                      <a16:creationId xmlns:a16="http://schemas.microsoft.com/office/drawing/2014/main" id="{59D80AE9-194A-DF84-D4BB-078385553A93}"/>
                    </a:ext>
                  </a:extLst>
                </p:cNvPr>
                <p:cNvPicPr/>
                <p:nvPr/>
              </p:nvPicPr>
              <p:blipFill>
                <a:blip r:embed="rId48"/>
                <a:stretch>
                  <a:fillRect/>
                </a:stretch>
              </p:blipFill>
              <p:spPr>
                <a:xfrm>
                  <a:off x="11023320" y="1999440"/>
                  <a:ext cx="4752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7" name="Ink 46">
                  <a:extLst>
                    <a:ext uri="{FF2B5EF4-FFF2-40B4-BE49-F238E27FC236}">
                      <a16:creationId xmlns:a16="http://schemas.microsoft.com/office/drawing/2014/main" id="{1D8BA8A5-532E-D187-1565-BFC2BD879B3D}"/>
                    </a:ext>
                  </a:extLst>
                </p14:cNvPr>
                <p14:cNvContentPartPr/>
                <p14:nvPr/>
              </p14:nvContentPartPr>
              <p14:xfrm>
                <a:off x="11046720" y="2034360"/>
                <a:ext cx="11520" cy="177480"/>
              </p14:xfrm>
            </p:contentPart>
          </mc:Choice>
          <mc:Fallback xmlns="">
            <p:pic>
              <p:nvPicPr>
                <p:cNvPr id="47" name="Ink 46">
                  <a:extLst>
                    <a:ext uri="{FF2B5EF4-FFF2-40B4-BE49-F238E27FC236}">
                      <a16:creationId xmlns:a16="http://schemas.microsoft.com/office/drawing/2014/main" id="{1D8BA8A5-532E-D187-1565-BFC2BD879B3D}"/>
                    </a:ext>
                  </a:extLst>
                </p:cNvPr>
                <p:cNvPicPr/>
                <p:nvPr/>
              </p:nvPicPr>
              <p:blipFill>
                <a:blip r:embed="rId50"/>
                <a:stretch>
                  <a:fillRect/>
                </a:stretch>
              </p:blipFill>
              <p:spPr>
                <a:xfrm>
                  <a:off x="11029080" y="2016360"/>
                  <a:ext cx="4716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9" name="Ink 48">
                  <a:extLst>
                    <a:ext uri="{FF2B5EF4-FFF2-40B4-BE49-F238E27FC236}">
                      <a16:creationId xmlns:a16="http://schemas.microsoft.com/office/drawing/2014/main" id="{57D33E6B-D4BF-AE76-D8E2-3F91CEB8A471}"/>
                    </a:ext>
                  </a:extLst>
                </p14:cNvPr>
                <p14:cNvContentPartPr/>
                <p14:nvPr/>
              </p14:nvContentPartPr>
              <p14:xfrm>
                <a:off x="11055720" y="1923840"/>
                <a:ext cx="2880" cy="15480"/>
              </p14:xfrm>
            </p:contentPart>
          </mc:Choice>
          <mc:Fallback xmlns="">
            <p:pic>
              <p:nvPicPr>
                <p:cNvPr id="49" name="Ink 48">
                  <a:extLst>
                    <a:ext uri="{FF2B5EF4-FFF2-40B4-BE49-F238E27FC236}">
                      <a16:creationId xmlns:a16="http://schemas.microsoft.com/office/drawing/2014/main" id="{57D33E6B-D4BF-AE76-D8E2-3F91CEB8A471}"/>
                    </a:ext>
                  </a:extLst>
                </p:cNvPr>
                <p:cNvPicPr/>
                <p:nvPr/>
              </p:nvPicPr>
              <p:blipFill>
                <a:blip r:embed="rId52"/>
                <a:stretch>
                  <a:fillRect/>
                </a:stretch>
              </p:blipFill>
              <p:spPr>
                <a:xfrm>
                  <a:off x="11037720" y="1906200"/>
                  <a:ext cx="3852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0" name="Ink 49">
                  <a:extLst>
                    <a:ext uri="{FF2B5EF4-FFF2-40B4-BE49-F238E27FC236}">
                      <a16:creationId xmlns:a16="http://schemas.microsoft.com/office/drawing/2014/main" id="{F0165043-DD77-3A1B-4BEC-2891588B9992}"/>
                    </a:ext>
                  </a:extLst>
                </p14:cNvPr>
                <p14:cNvContentPartPr/>
                <p14:nvPr/>
              </p14:nvContentPartPr>
              <p14:xfrm>
                <a:off x="11056440" y="2089440"/>
                <a:ext cx="360" cy="360"/>
              </p14:xfrm>
            </p:contentPart>
          </mc:Choice>
          <mc:Fallback xmlns="">
            <p:pic>
              <p:nvPicPr>
                <p:cNvPr id="50" name="Ink 49">
                  <a:extLst>
                    <a:ext uri="{FF2B5EF4-FFF2-40B4-BE49-F238E27FC236}">
                      <a16:creationId xmlns:a16="http://schemas.microsoft.com/office/drawing/2014/main" id="{F0165043-DD77-3A1B-4BEC-2891588B9992}"/>
                    </a:ext>
                  </a:extLst>
                </p:cNvPr>
                <p:cNvPicPr/>
                <p:nvPr/>
              </p:nvPicPr>
              <p:blipFill>
                <a:blip r:embed="rId11"/>
                <a:stretch>
                  <a:fillRect/>
                </a:stretch>
              </p:blipFill>
              <p:spPr>
                <a:xfrm>
                  <a:off x="11038800" y="207180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1" name="Ink 50">
                  <a:extLst>
                    <a:ext uri="{FF2B5EF4-FFF2-40B4-BE49-F238E27FC236}">
                      <a16:creationId xmlns:a16="http://schemas.microsoft.com/office/drawing/2014/main" id="{178CAC63-6105-0CF1-BF2C-BE76B4E22757}"/>
                    </a:ext>
                  </a:extLst>
                </p14:cNvPr>
                <p14:cNvContentPartPr/>
                <p14:nvPr/>
              </p14:nvContentPartPr>
              <p14:xfrm>
                <a:off x="11053560" y="2095200"/>
                <a:ext cx="1440" cy="2880"/>
              </p14:xfrm>
            </p:contentPart>
          </mc:Choice>
          <mc:Fallback xmlns="">
            <p:pic>
              <p:nvPicPr>
                <p:cNvPr id="51" name="Ink 50">
                  <a:extLst>
                    <a:ext uri="{FF2B5EF4-FFF2-40B4-BE49-F238E27FC236}">
                      <a16:creationId xmlns:a16="http://schemas.microsoft.com/office/drawing/2014/main" id="{178CAC63-6105-0CF1-BF2C-BE76B4E22757}"/>
                    </a:ext>
                  </a:extLst>
                </p:cNvPr>
                <p:cNvPicPr/>
                <p:nvPr/>
              </p:nvPicPr>
              <p:blipFill>
                <a:blip r:embed="rId55"/>
                <a:stretch>
                  <a:fillRect/>
                </a:stretch>
              </p:blipFill>
              <p:spPr>
                <a:xfrm>
                  <a:off x="11035560" y="2077560"/>
                  <a:ext cx="37080" cy="38520"/>
                </a:xfrm>
                <a:prstGeom prst="rect">
                  <a:avLst/>
                </a:prstGeom>
              </p:spPr>
            </p:pic>
          </mc:Fallback>
        </mc:AlternateContent>
      </p:grpSp>
      <p:grpSp>
        <p:nvGrpSpPr>
          <p:cNvPr id="55" name="Group 54">
            <a:extLst>
              <a:ext uri="{FF2B5EF4-FFF2-40B4-BE49-F238E27FC236}">
                <a16:creationId xmlns:a16="http://schemas.microsoft.com/office/drawing/2014/main" id="{C6C5F393-3C82-394C-D0D4-70D38B2A49EB}"/>
              </a:ext>
            </a:extLst>
          </p:cNvPr>
          <p:cNvGrpSpPr/>
          <p:nvPr/>
        </p:nvGrpSpPr>
        <p:grpSpPr>
          <a:xfrm>
            <a:off x="11054640" y="2219040"/>
            <a:ext cx="360" cy="12240"/>
            <a:chOff x="11054640" y="2219040"/>
            <a:chExt cx="360" cy="12240"/>
          </a:xfrm>
        </p:grpSpPr>
        <mc:AlternateContent xmlns:mc="http://schemas.openxmlformats.org/markup-compatibility/2006" xmlns:p14="http://schemas.microsoft.com/office/powerpoint/2010/main">
          <mc:Choice Requires="p14">
            <p:contentPart p14:bwMode="auto" r:id="rId56">
              <p14:nvContentPartPr>
                <p14:cNvPr id="53" name="Ink 52">
                  <a:extLst>
                    <a:ext uri="{FF2B5EF4-FFF2-40B4-BE49-F238E27FC236}">
                      <a16:creationId xmlns:a16="http://schemas.microsoft.com/office/drawing/2014/main" id="{00ECFAC9-9846-8904-C2BD-1915606F91B9}"/>
                    </a:ext>
                  </a:extLst>
                </p14:cNvPr>
                <p14:cNvContentPartPr/>
                <p14:nvPr/>
              </p14:nvContentPartPr>
              <p14:xfrm>
                <a:off x="11054640" y="2219040"/>
                <a:ext cx="360" cy="360"/>
              </p14:xfrm>
            </p:contentPart>
          </mc:Choice>
          <mc:Fallback xmlns="">
            <p:pic>
              <p:nvPicPr>
                <p:cNvPr id="53" name="Ink 52">
                  <a:extLst>
                    <a:ext uri="{FF2B5EF4-FFF2-40B4-BE49-F238E27FC236}">
                      <a16:creationId xmlns:a16="http://schemas.microsoft.com/office/drawing/2014/main" id="{00ECFAC9-9846-8904-C2BD-1915606F91B9}"/>
                    </a:ext>
                  </a:extLst>
                </p:cNvPr>
                <p:cNvPicPr/>
                <p:nvPr/>
              </p:nvPicPr>
              <p:blipFill>
                <a:blip r:embed="rId11"/>
                <a:stretch>
                  <a:fillRect/>
                </a:stretch>
              </p:blipFill>
              <p:spPr>
                <a:xfrm>
                  <a:off x="11036640" y="220140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4" name="Ink 53">
                  <a:extLst>
                    <a:ext uri="{FF2B5EF4-FFF2-40B4-BE49-F238E27FC236}">
                      <a16:creationId xmlns:a16="http://schemas.microsoft.com/office/drawing/2014/main" id="{153F37B6-6C35-3990-A01B-4522387CDE85}"/>
                    </a:ext>
                  </a:extLst>
                </p14:cNvPr>
                <p14:cNvContentPartPr/>
                <p14:nvPr/>
              </p14:nvContentPartPr>
              <p14:xfrm>
                <a:off x="11054640" y="2230560"/>
                <a:ext cx="360" cy="720"/>
              </p14:xfrm>
            </p:contentPart>
          </mc:Choice>
          <mc:Fallback xmlns="">
            <p:pic>
              <p:nvPicPr>
                <p:cNvPr id="54" name="Ink 53">
                  <a:extLst>
                    <a:ext uri="{FF2B5EF4-FFF2-40B4-BE49-F238E27FC236}">
                      <a16:creationId xmlns:a16="http://schemas.microsoft.com/office/drawing/2014/main" id="{153F37B6-6C35-3990-A01B-4522387CDE85}"/>
                    </a:ext>
                  </a:extLst>
                </p:cNvPr>
                <p:cNvPicPr/>
                <p:nvPr/>
              </p:nvPicPr>
              <p:blipFill>
                <a:blip r:embed="rId17"/>
                <a:stretch>
                  <a:fillRect/>
                </a:stretch>
              </p:blipFill>
              <p:spPr>
                <a:xfrm>
                  <a:off x="11036640" y="2212920"/>
                  <a:ext cx="36000" cy="36360"/>
                </a:xfrm>
                <a:prstGeom prst="rect">
                  <a:avLst/>
                </a:prstGeom>
              </p:spPr>
            </p:pic>
          </mc:Fallback>
        </mc:AlternateContent>
      </p:grpSp>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5510658" y="1118614"/>
            <a:ext cx="5124486" cy="1162762"/>
          </a:xfrm>
        </p:spPr>
        <p:txBody>
          <a:bodyPr/>
          <a:lstStyle/>
          <a:p>
            <a:r>
              <a:rPr lang="en-US" sz="3200" b="1" dirty="0"/>
              <a:t>Policies and Procedures for Health, Safety and Security </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846337" y="2648035"/>
            <a:ext cx="5124486" cy="2796032"/>
          </a:xfrm>
        </p:spPr>
        <p:txBody>
          <a:bodyPr/>
          <a:lstStyle/>
          <a:p>
            <a:pPr marL="285750" indent="-285750">
              <a:buFont typeface="Arial" panose="020B0604020202020204" pitchFamily="34" charset="0"/>
              <a:buChar char="•"/>
            </a:pPr>
            <a:r>
              <a:rPr lang="en-US" dirty="0"/>
              <a:t>A health, safety and security policy is </a:t>
            </a:r>
            <a:r>
              <a:rPr lang="en-US" b="1" dirty="0"/>
              <a:t>a written statement </a:t>
            </a:r>
            <a:r>
              <a:rPr lang="en-US" dirty="0"/>
              <a:t>by an </a:t>
            </a:r>
            <a:r>
              <a:rPr lang="en-US" b="1" dirty="0"/>
              <a:t>employer</a:t>
            </a:r>
            <a:r>
              <a:rPr lang="en-US" dirty="0"/>
              <a:t> stating the company’s commitment for the protection of the </a:t>
            </a:r>
            <a:r>
              <a:rPr lang="en-US" b="1" dirty="0"/>
              <a:t>health, safety and security of employees </a:t>
            </a:r>
            <a:r>
              <a:rPr lang="en-US" dirty="0"/>
              <a:t>and to the public.</a:t>
            </a:r>
          </a:p>
          <a:p>
            <a:endParaRPr lang="en-US" dirty="0"/>
          </a:p>
          <a:p>
            <a:pPr marL="285750" indent="-285750">
              <a:buFont typeface="Arial" panose="020B0604020202020204" pitchFamily="34" charset="0"/>
              <a:buChar char="•"/>
            </a:pPr>
            <a:r>
              <a:rPr lang="en-US" dirty="0"/>
              <a:t>A health, safety and security program/policy contains the </a:t>
            </a:r>
            <a:r>
              <a:rPr lang="en-US" b="1" dirty="0"/>
              <a:t>health, safety and security elements of an </a:t>
            </a:r>
            <a:r>
              <a:rPr lang="en-US" b="1" dirty="0" err="1"/>
              <a:t>organisation</a:t>
            </a:r>
            <a:r>
              <a:rPr lang="en-US" b="1" dirty="0"/>
              <a:t> </a:t>
            </a:r>
            <a:r>
              <a:rPr lang="en-US" dirty="0"/>
              <a:t>and objectives which make it possible for the company to achieve its goal in the </a:t>
            </a:r>
            <a:r>
              <a:rPr lang="en-US" b="1" dirty="0"/>
              <a:t>protection of its workers</a:t>
            </a:r>
            <a:r>
              <a:rPr lang="en-US" dirty="0"/>
              <a:t> at the workplace.</a:t>
            </a:r>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10</a:t>
            </a:fld>
            <a:endParaRPr lang="en-US" dirty="0"/>
          </a:p>
        </p:txBody>
      </p:sp>
      <p:pic>
        <p:nvPicPr>
          <p:cNvPr id="7" name="Picture Placeholder 6">
            <a:extLst>
              <a:ext uri="{FF2B5EF4-FFF2-40B4-BE49-F238E27FC236}">
                <a16:creationId xmlns:a16="http://schemas.microsoft.com/office/drawing/2014/main" id="{D4214915-E969-245C-8424-3091565142DA}"/>
              </a:ext>
            </a:extLst>
          </p:cNvPr>
          <p:cNvPicPr>
            <a:picLocks noGrp="1" noChangeAspect="1"/>
          </p:cNvPicPr>
          <p:nvPr>
            <p:ph type="pic" sz="quarter" idx="13"/>
          </p:nvPr>
        </p:nvPicPr>
        <p:blipFill>
          <a:blip r:embed="rId2"/>
          <a:srcRect l="35595" t="644" r="19991" b="-644"/>
          <a:stretch/>
        </p:blipFill>
        <p:spPr>
          <a:xfrm>
            <a:off x="0" y="0"/>
            <a:ext cx="4351128" cy="6858000"/>
          </a:xfrm>
        </p:spPr>
      </p:pic>
    </p:spTree>
    <p:extLst>
      <p:ext uri="{BB962C8B-B14F-4D97-AF65-F5344CB8AC3E}">
        <p14:creationId xmlns:p14="http://schemas.microsoft.com/office/powerpoint/2010/main" val="1222807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510658" y="1250019"/>
            <a:ext cx="5124486" cy="2796032"/>
          </a:xfrm>
        </p:spPr>
        <p:txBody>
          <a:bodyPr/>
          <a:lstStyle/>
          <a:p>
            <a:pPr marL="285750" indent="-285750">
              <a:buFont typeface="Arial" panose="020B0604020202020204" pitchFamily="34" charset="0"/>
              <a:buChar char="•"/>
            </a:pPr>
            <a:r>
              <a:rPr lang="en-US" dirty="0"/>
              <a:t>A health, safety and security policy is an endorsed commitment by management to its employees regarding their health, safety and security.</a:t>
            </a:r>
          </a:p>
          <a:p>
            <a:endParaRPr lang="en-US" dirty="0"/>
          </a:p>
          <a:p>
            <a:pPr marL="285750" indent="-285750">
              <a:buFont typeface="Arial" panose="020B0604020202020204" pitchFamily="34" charset="0"/>
              <a:buChar char="•"/>
            </a:pPr>
            <a:r>
              <a:rPr lang="en-US" dirty="0"/>
              <a:t>The government has a </a:t>
            </a:r>
            <a:r>
              <a:rPr lang="en-US" b="1" dirty="0"/>
              <a:t>specific section </a:t>
            </a:r>
            <a:r>
              <a:rPr lang="en-US" dirty="0"/>
              <a:t>mentioned in their </a:t>
            </a:r>
            <a:r>
              <a:rPr lang="en-US" b="1" dirty="0"/>
              <a:t>company laws</a:t>
            </a:r>
            <a:r>
              <a:rPr lang="en-US" dirty="0"/>
              <a:t>, which states the minimum requirements to be followed for </a:t>
            </a:r>
            <a:r>
              <a:rPr lang="en-US" b="1" dirty="0"/>
              <a:t>health, safety and security </a:t>
            </a:r>
            <a:r>
              <a:rPr lang="en-US" b="1" dirty="0" err="1"/>
              <a:t>programme</a:t>
            </a:r>
            <a:r>
              <a:rPr lang="en-US" b="1" dirty="0"/>
              <a: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Each employer or company should follow these </a:t>
            </a:r>
            <a:r>
              <a:rPr lang="en-US" b="1" dirty="0"/>
              <a:t>requirements</a:t>
            </a:r>
            <a:r>
              <a:rPr lang="en-US" dirty="0"/>
              <a:t>. Apart from that the </a:t>
            </a:r>
            <a:r>
              <a:rPr lang="en-US" b="1" dirty="0"/>
              <a:t>company</a:t>
            </a:r>
            <a:r>
              <a:rPr lang="en-US" dirty="0"/>
              <a:t> should also have their own health, safety and security committee to determine the hazards present at the </a:t>
            </a:r>
            <a:r>
              <a:rPr lang="en-US" b="1" dirty="0"/>
              <a:t>workplace</a:t>
            </a:r>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11</a:t>
            </a:fld>
            <a:endParaRPr lang="en-US" dirty="0"/>
          </a:p>
        </p:txBody>
      </p:sp>
    </p:spTree>
    <p:extLst>
      <p:ext uri="{BB962C8B-B14F-4D97-AF65-F5344CB8AC3E}">
        <p14:creationId xmlns:p14="http://schemas.microsoft.com/office/powerpoint/2010/main" val="3884909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5510658" y="1118614"/>
            <a:ext cx="5124486" cy="1162762"/>
          </a:xfrm>
        </p:spPr>
        <p:txBody>
          <a:bodyPr/>
          <a:lstStyle/>
          <a:p>
            <a:r>
              <a:rPr lang="en-US" sz="2400" b="1" dirty="0"/>
              <a:t>Reasons for Health, Safety and Security Programs or Policies in Workplace</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876418" y="2377101"/>
            <a:ext cx="5124486" cy="2796032"/>
          </a:xfrm>
        </p:spPr>
        <p:txBody>
          <a:bodyPr/>
          <a:lstStyle/>
          <a:p>
            <a:pPr marL="285750" indent="-285750">
              <a:buFont typeface="Arial" panose="020B0604020202020204" pitchFamily="34" charset="0"/>
              <a:buChar char="•"/>
            </a:pPr>
            <a:r>
              <a:rPr lang="en-US" dirty="0"/>
              <a:t> It clearly indicates the company’s commitment for their employee’s health and safety.</a:t>
            </a:r>
          </a:p>
          <a:p>
            <a:endParaRPr lang="en-US" dirty="0"/>
          </a:p>
          <a:p>
            <a:pPr marL="285750" indent="-285750">
              <a:buFont typeface="Arial" panose="020B0604020202020204" pitchFamily="34" charset="0"/>
              <a:buChar char="•"/>
            </a:pPr>
            <a:r>
              <a:rPr lang="en-US" dirty="0"/>
              <a:t> It shows the performance of the business and the safety performance are compatible with each other.</a:t>
            </a:r>
          </a:p>
          <a:p>
            <a:endParaRPr lang="en-US" dirty="0"/>
          </a:p>
          <a:p>
            <a:pPr marL="285750" indent="-285750">
              <a:buFont typeface="Arial" panose="020B0604020202020204" pitchFamily="34" charset="0"/>
              <a:buChar char="•"/>
            </a:pPr>
            <a:r>
              <a:rPr lang="en-US" dirty="0"/>
              <a:t> It clearly state that the company is not only doing the business for profits but it is taking care of all its stake holders.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accountability of every one working for the company is outlined for the workplace health, safety and security;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12</a:t>
            </a:fld>
            <a:endParaRPr lang="en-US" dirty="0"/>
          </a:p>
        </p:txBody>
      </p:sp>
    </p:spTree>
    <p:extLst>
      <p:ext uri="{BB962C8B-B14F-4D97-AF65-F5344CB8AC3E}">
        <p14:creationId xmlns:p14="http://schemas.microsoft.com/office/powerpoint/2010/main" val="1395777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5510658" y="1118614"/>
            <a:ext cx="5124486" cy="1162762"/>
          </a:xfrm>
        </p:spPr>
        <p:txBody>
          <a:bodyPr/>
          <a:lstStyle/>
          <a:p>
            <a:r>
              <a:rPr lang="en-US" sz="2400" b="1" dirty="0"/>
              <a:t>Reasons for Health, Safety and Security Programs or Policies in Workplace</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876418" y="2377101"/>
            <a:ext cx="5124486" cy="2796032"/>
          </a:xfrm>
        </p:spPr>
        <p:txBody>
          <a:bodyPr/>
          <a:lstStyle/>
          <a:p>
            <a:pPr marL="285750" indent="-285750">
              <a:buFont typeface="Arial" panose="020B0604020202020204" pitchFamily="34" charset="0"/>
              <a:buChar char="•"/>
            </a:pPr>
            <a:r>
              <a:rPr lang="en-US" dirty="0"/>
              <a:t>Company can comply national policy on Occupational Health and Safety (OH&amp;S) of Government of India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Injuries and illness of the employees is prevented through such policy</a:t>
            </a:r>
          </a:p>
          <a:p>
            <a:pPr marL="285750" indent="-285750">
              <a:buFont typeface="Arial" panose="020B0604020202020204" pitchFamily="34" charset="0"/>
              <a:buChar char="•"/>
            </a:pPr>
            <a:endParaRPr lang="en-US"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13</a:t>
            </a:fld>
            <a:endParaRPr lang="en-US" dirty="0"/>
          </a:p>
        </p:txBody>
      </p:sp>
    </p:spTree>
    <p:extLst>
      <p:ext uri="{BB962C8B-B14F-4D97-AF65-F5344CB8AC3E}">
        <p14:creationId xmlns:p14="http://schemas.microsoft.com/office/powerpoint/2010/main" val="3188260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sz="4000" dirty="0"/>
              <a:t>OH&amp;S CLAUSES  OF AN IT COMPAY</a:t>
            </a:r>
            <a:endParaRPr lang="en-US" dirty="0"/>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txBody>
          <a:bodyPr/>
          <a:lstStyle/>
          <a:p>
            <a:r>
              <a:rPr lang="en-US" dirty="0"/>
              <a:t>​</a:t>
            </a:r>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a:xfrm>
            <a:off x="838200" y="2194767"/>
            <a:ext cx="2743200" cy="2785100"/>
          </a:xfrm>
        </p:spPr>
        <p:txBody>
          <a:bodyPr/>
          <a:lstStyle/>
          <a:p>
            <a:pPr marL="285750" indent="-285750">
              <a:buFont typeface="Wingdings" panose="05000000000000000000" pitchFamily="2" charset="2"/>
              <a:buChar char="v"/>
            </a:pPr>
            <a:r>
              <a:rPr lang="en-US" dirty="0"/>
              <a:t>Provide adequate resources to ensure continual improvement in its OH&amp;S performance.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Comply with relevant OH&amp;S legal and other requirements applicable to the </a:t>
            </a:r>
            <a:r>
              <a:rPr lang="en-US" dirty="0" err="1"/>
              <a:t>organisation</a:t>
            </a:r>
            <a:r>
              <a:rPr lang="en-US" dirty="0"/>
              <a:t> and drive for ‘beyond compliance’ leadership.</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Set appropriate OH&amp;S objectives &amp; targets and conduct periodic performance reviews against these targets.</a:t>
            </a:r>
          </a:p>
        </p:txBody>
      </p:sp>
      <p:sp>
        <p:nvSpPr>
          <p:cNvPr id="4" name="Text Placeholder 3">
            <a:extLst>
              <a:ext uri="{FF2B5EF4-FFF2-40B4-BE49-F238E27FC236}">
                <a16:creationId xmlns:a16="http://schemas.microsoft.com/office/drawing/2014/main" id="{1E2CADAC-D2BA-2781-21DF-E36A2D898FA9}"/>
              </a:ext>
            </a:extLst>
          </p:cNvPr>
          <p:cNvSpPr>
            <a:spLocks noGrp="1"/>
          </p:cNvSpPr>
          <p:nvPr>
            <p:ph type="body" sz="quarter" idx="16"/>
          </p:nvPr>
        </p:nvSpPr>
        <p:spPr/>
        <p:txBody>
          <a:bodyPr/>
          <a:lstStyle/>
          <a:p>
            <a:pPr marL="342900" indent="-342900">
              <a:buFont typeface="Arial" panose="020B0604020202020204" pitchFamily="34" charset="0"/>
              <a:buChar char="•"/>
            </a:pPr>
            <a:r>
              <a:rPr lang="en-US" dirty="0"/>
              <a:t>Adopt measures and processes that focus on the prevention of occupation related accidents, injuries, illnesses, and near-misses and strive to continuously improve such processes.</a:t>
            </a:r>
          </a:p>
        </p:txBody>
      </p:sp>
      <p:sp>
        <p:nvSpPr>
          <p:cNvPr id="5" name="Text Placeholder 4">
            <a:extLst>
              <a:ext uri="{FF2B5EF4-FFF2-40B4-BE49-F238E27FC236}">
                <a16:creationId xmlns:a16="http://schemas.microsoft.com/office/drawing/2014/main" id="{8E688B1D-28C5-C399-CA01-21BE7C5F1E51}"/>
              </a:ext>
            </a:extLst>
          </p:cNvPr>
          <p:cNvSpPr>
            <a:spLocks noGrp="1"/>
          </p:cNvSpPr>
          <p:nvPr>
            <p:ph type="body" sz="quarter" idx="19"/>
          </p:nvPr>
        </p:nvSpPr>
        <p:spPr/>
        <p:txBody>
          <a:bodyPr/>
          <a:lstStyle/>
          <a:p>
            <a:pPr marL="342900" indent="-342900">
              <a:buFont typeface="Arial" panose="020B0604020202020204" pitchFamily="34" charset="0"/>
              <a:buChar char="•"/>
            </a:pPr>
            <a:r>
              <a:rPr lang="en-US" dirty="0"/>
              <a:t>Ensure OH&amp;S awareness and build competency associated at all levels to handle individual OH&amp;S responsibilities</a:t>
            </a:r>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14</a:t>
            </a:fld>
            <a:endParaRPr lang="en-US" dirty="0"/>
          </a:p>
        </p:txBody>
      </p:sp>
      <p:sp>
        <p:nvSpPr>
          <p:cNvPr id="31" name="Footer Placeholder 30">
            <a:extLst>
              <a:ext uri="{FF2B5EF4-FFF2-40B4-BE49-F238E27FC236}">
                <a16:creationId xmlns:a16="http://schemas.microsoft.com/office/drawing/2014/main" id="{C2B4FE06-34C7-A80C-5DBE-4F5168C9EBDC}"/>
              </a:ext>
            </a:extLst>
          </p:cNvPr>
          <p:cNvSpPr>
            <a:spLocks noGrp="1"/>
          </p:cNvSpPr>
          <p:nvPr>
            <p:ph type="ftr" sz="quarter" idx="11"/>
          </p:nvPr>
        </p:nvSpPr>
        <p:spPr/>
        <p:txBody>
          <a:bodyPr/>
          <a:lstStyle/>
          <a:p>
            <a:r>
              <a:rPr lang="en-US" dirty="0"/>
              <a:t>IT_PROJ_X_1938.2</a:t>
            </a:r>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3095245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dirty="0"/>
              <a:t>Workplace Hazards</a:t>
            </a:r>
          </a:p>
        </p:txBody>
      </p:sp>
      <p:sp>
        <p:nvSpPr>
          <p:cNvPr id="13" name="Text Placeholder 12">
            <a:extLst>
              <a:ext uri="{FF2B5EF4-FFF2-40B4-BE49-F238E27FC236}">
                <a16:creationId xmlns:a16="http://schemas.microsoft.com/office/drawing/2014/main" id="{986D0EB4-87A1-9926-18A9-F1A65DC20A57}"/>
              </a:ext>
            </a:extLst>
          </p:cNvPr>
          <p:cNvSpPr>
            <a:spLocks noGrp="1"/>
          </p:cNvSpPr>
          <p:nvPr>
            <p:ph type="body" idx="1"/>
          </p:nvPr>
        </p:nvSpPr>
        <p:spPr/>
        <p:txBody>
          <a:bodyPr/>
          <a:lstStyle/>
          <a:p>
            <a:r>
              <a:rPr lang="en-US" dirty="0"/>
              <a:t>Definition of</a:t>
            </a:r>
          </a:p>
          <a:p>
            <a:r>
              <a:rPr lang="en-US" dirty="0"/>
              <a:t> Hazard</a:t>
            </a:r>
          </a:p>
        </p:txBody>
      </p:sp>
      <p:sp>
        <p:nvSpPr>
          <p:cNvPr id="20" name="Content Placeholder 19">
            <a:extLst>
              <a:ext uri="{FF2B5EF4-FFF2-40B4-BE49-F238E27FC236}">
                <a16:creationId xmlns:a16="http://schemas.microsoft.com/office/drawing/2014/main" id="{77B26A88-F289-88EA-E384-570C7CF8B589}"/>
              </a:ext>
            </a:extLst>
          </p:cNvPr>
          <p:cNvSpPr>
            <a:spLocks noGrp="1"/>
          </p:cNvSpPr>
          <p:nvPr>
            <p:ph sz="half" idx="2"/>
          </p:nvPr>
        </p:nvSpPr>
        <p:spPr/>
        <p:txBody>
          <a:bodyPr/>
          <a:lstStyle/>
          <a:p>
            <a:pPr>
              <a:buFont typeface="Courier New" panose="02070309020205020404" pitchFamily="49" charset="0"/>
              <a:buChar char="o"/>
            </a:pPr>
            <a:r>
              <a:rPr lang="en-US" dirty="0"/>
              <a:t>The most common definition of hazard is ‘a danger or risk’ that is associated with                                                                                                       something.</a:t>
            </a:r>
          </a:p>
          <a:p>
            <a:pPr>
              <a:buFont typeface="Courier New" panose="02070309020205020404" pitchFamily="49" charset="0"/>
              <a:buChar char="o"/>
            </a:pPr>
            <a:r>
              <a:rPr lang="en-US" dirty="0"/>
              <a:t>Workplace hazards poses potential harm to people at work, and that can cause damage to the work environment and everything else in it</a:t>
            </a:r>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p:txBody>
          <a:bodyPr/>
          <a:lstStyle/>
          <a:p>
            <a:r>
              <a:rPr lang="en-US" dirty="0"/>
              <a:t>Classification Of Hazards</a:t>
            </a:r>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p:txBody>
          <a:bodyPr/>
          <a:lstStyle/>
          <a:p>
            <a:pPr marL="285750" indent="-285750">
              <a:buFont typeface="Courier New" panose="02070309020205020404" pitchFamily="49" charset="0"/>
              <a:buChar char="o"/>
            </a:pPr>
            <a:r>
              <a:rPr lang="en-US" dirty="0"/>
              <a:t>The most common classifications of hazards are, </a:t>
            </a:r>
          </a:p>
          <a:p>
            <a:pPr lvl="4"/>
            <a:r>
              <a:rPr lang="en-US" sz="1400" b="1" dirty="0"/>
              <a:t>Physical Hazards</a:t>
            </a:r>
          </a:p>
          <a:p>
            <a:pPr lvl="4"/>
            <a:r>
              <a:rPr lang="en-US" sz="1400" b="1" dirty="0"/>
              <a:t>Electrical Hazards </a:t>
            </a:r>
          </a:p>
          <a:p>
            <a:pPr lvl="4"/>
            <a:r>
              <a:rPr lang="en-US" sz="1400" b="1" dirty="0"/>
              <a:t>Fire Hazards</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15</a:t>
            </a:fld>
            <a:endParaRPr lang="en-US" dirty="0"/>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p:txBody>
          <a:bodyPr/>
          <a:lstStyle/>
          <a:p>
            <a:r>
              <a:rPr lang="en-US" dirty="0"/>
              <a:t>IT_PROJ_X_1938.2</a:t>
            </a:r>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1833373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27FB49D-70BC-8BD7-DD62-C2868B0C2313}"/>
              </a:ext>
            </a:extLst>
          </p:cNvPr>
          <p:cNvSpPr>
            <a:spLocks noGrp="1"/>
          </p:cNvSpPr>
          <p:nvPr>
            <p:ph type="title"/>
          </p:nvPr>
        </p:nvSpPr>
        <p:spPr/>
        <p:txBody>
          <a:bodyPr/>
          <a:lstStyle/>
          <a:p>
            <a:r>
              <a:rPr lang="en-US" dirty="0"/>
              <a:t>Classification Of Hazards</a:t>
            </a:r>
          </a:p>
        </p:txBody>
      </p:sp>
      <p:sp>
        <p:nvSpPr>
          <p:cNvPr id="3" name="Text Placeholder 2">
            <a:extLst>
              <a:ext uri="{FF2B5EF4-FFF2-40B4-BE49-F238E27FC236}">
                <a16:creationId xmlns:a16="http://schemas.microsoft.com/office/drawing/2014/main" id="{60FD45A3-E485-5F71-96BA-604BF623182D}"/>
              </a:ext>
            </a:extLst>
          </p:cNvPr>
          <p:cNvSpPr>
            <a:spLocks noGrp="1"/>
          </p:cNvSpPr>
          <p:nvPr>
            <p:ph type="body" sz="quarter" idx="14"/>
          </p:nvPr>
        </p:nvSpPr>
        <p:spPr/>
        <p:txBody>
          <a:bodyPr/>
          <a:lstStyle/>
          <a:p>
            <a:r>
              <a:rPr lang="en-US" dirty="0"/>
              <a:t>Physical Hazards</a:t>
            </a:r>
          </a:p>
        </p:txBody>
      </p:sp>
      <p:sp>
        <p:nvSpPr>
          <p:cNvPr id="6" name="Text Placeholder 5">
            <a:extLst>
              <a:ext uri="{FF2B5EF4-FFF2-40B4-BE49-F238E27FC236}">
                <a16:creationId xmlns:a16="http://schemas.microsoft.com/office/drawing/2014/main" id="{90E7501D-AFD6-532D-4983-B700A3729010}"/>
              </a:ext>
            </a:extLst>
          </p:cNvPr>
          <p:cNvSpPr>
            <a:spLocks noGrp="1"/>
          </p:cNvSpPr>
          <p:nvPr>
            <p:ph type="body" sz="quarter" idx="16"/>
          </p:nvPr>
        </p:nvSpPr>
        <p:spPr/>
        <p:txBody>
          <a:bodyPr/>
          <a:lstStyle/>
          <a:p>
            <a:r>
              <a:rPr lang="en-US" dirty="0"/>
              <a:t>Electrical Hazards </a:t>
            </a:r>
          </a:p>
        </p:txBody>
      </p:sp>
      <p:sp>
        <p:nvSpPr>
          <p:cNvPr id="9" name="Text Placeholder 8">
            <a:extLst>
              <a:ext uri="{FF2B5EF4-FFF2-40B4-BE49-F238E27FC236}">
                <a16:creationId xmlns:a16="http://schemas.microsoft.com/office/drawing/2014/main" id="{0FC79EE2-13B4-9938-BB00-D56D9EFAB1F1}"/>
              </a:ext>
            </a:extLst>
          </p:cNvPr>
          <p:cNvSpPr>
            <a:spLocks noGrp="1"/>
          </p:cNvSpPr>
          <p:nvPr>
            <p:ph type="body" sz="quarter" idx="19"/>
          </p:nvPr>
        </p:nvSpPr>
        <p:spPr/>
        <p:txBody>
          <a:bodyPr/>
          <a:lstStyle/>
          <a:p>
            <a:r>
              <a:rPr lang="en-US" dirty="0"/>
              <a:t>Fire Hazards</a:t>
            </a:r>
          </a:p>
        </p:txBody>
      </p:sp>
      <p:sp>
        <p:nvSpPr>
          <p:cNvPr id="12" name="Text Placeholder 11">
            <a:extLst>
              <a:ext uri="{FF2B5EF4-FFF2-40B4-BE49-F238E27FC236}">
                <a16:creationId xmlns:a16="http://schemas.microsoft.com/office/drawing/2014/main" id="{0CFF9AF6-AF49-721D-74F3-02EE285F9B77}"/>
              </a:ext>
            </a:extLst>
          </p:cNvPr>
          <p:cNvSpPr>
            <a:spLocks noGrp="1"/>
          </p:cNvSpPr>
          <p:nvPr>
            <p:ph type="body" sz="quarter" idx="22"/>
          </p:nvPr>
        </p:nvSpPr>
        <p:spPr/>
        <p:txBody>
          <a:bodyPr/>
          <a:lstStyle/>
          <a:p>
            <a:r>
              <a:rPr lang="en-US" dirty="0"/>
              <a:t>Health Hazards</a:t>
            </a:r>
          </a:p>
        </p:txBody>
      </p:sp>
      <p:sp>
        <p:nvSpPr>
          <p:cNvPr id="39" name="Slide Number Placeholder 38">
            <a:extLst>
              <a:ext uri="{FF2B5EF4-FFF2-40B4-BE49-F238E27FC236}">
                <a16:creationId xmlns:a16="http://schemas.microsoft.com/office/drawing/2014/main" id="{AA30FCA2-80C6-CF3C-F17C-360C7DCD835E}"/>
              </a:ext>
            </a:extLst>
          </p:cNvPr>
          <p:cNvSpPr>
            <a:spLocks noGrp="1"/>
          </p:cNvSpPr>
          <p:nvPr>
            <p:ph type="sldNum" sz="quarter" idx="12"/>
          </p:nvPr>
        </p:nvSpPr>
        <p:spPr/>
        <p:txBody>
          <a:bodyPr/>
          <a:lstStyle/>
          <a:p>
            <a:fld id="{8D0AFDD5-844D-364D-8AEC-50CF4D36D55D}" type="slidenum">
              <a:rPr lang="en-US" smtClean="0"/>
              <a:pPr/>
              <a:t>16</a:t>
            </a:fld>
            <a:endParaRPr lang="en-US" dirty="0"/>
          </a:p>
        </p:txBody>
      </p:sp>
      <p:sp>
        <p:nvSpPr>
          <p:cNvPr id="38" name="Footer Placeholder 37">
            <a:extLst>
              <a:ext uri="{FF2B5EF4-FFF2-40B4-BE49-F238E27FC236}">
                <a16:creationId xmlns:a16="http://schemas.microsoft.com/office/drawing/2014/main" id="{C52926D2-18D2-AED1-3AE7-6A591CC1855C}"/>
              </a:ext>
            </a:extLst>
          </p:cNvPr>
          <p:cNvSpPr>
            <a:spLocks noGrp="1"/>
          </p:cNvSpPr>
          <p:nvPr>
            <p:ph type="ftr" sz="quarter" idx="11"/>
          </p:nvPr>
        </p:nvSpPr>
        <p:spPr/>
        <p:txBody>
          <a:bodyPr/>
          <a:lstStyle/>
          <a:p>
            <a:r>
              <a:rPr lang="en-US" dirty="0"/>
              <a:t>IT_PROJ_X_1938.2</a:t>
            </a:r>
          </a:p>
        </p:txBody>
      </p:sp>
      <p:sp>
        <p:nvSpPr>
          <p:cNvPr id="37" name="Date Placeholder 36">
            <a:extLst>
              <a:ext uri="{FF2B5EF4-FFF2-40B4-BE49-F238E27FC236}">
                <a16:creationId xmlns:a16="http://schemas.microsoft.com/office/drawing/2014/main" id="{FC12385A-2C7F-F62F-660D-F6C459FC1D53}"/>
              </a:ext>
            </a:extLst>
          </p:cNvPr>
          <p:cNvSpPr>
            <a:spLocks noGrp="1"/>
          </p:cNvSpPr>
          <p:nvPr>
            <p:ph type="dt" sz="half" idx="10"/>
          </p:nvPr>
        </p:nvSpPr>
        <p:spPr/>
        <p:txBody>
          <a:bodyPr/>
          <a:lstStyle/>
          <a:p>
            <a:r>
              <a:rPr lang="en-US" dirty="0"/>
              <a:t>20XX</a:t>
            </a:r>
          </a:p>
        </p:txBody>
      </p:sp>
      <p:pic>
        <p:nvPicPr>
          <p:cNvPr id="21" name="Picture Placeholder 20">
            <a:extLst>
              <a:ext uri="{FF2B5EF4-FFF2-40B4-BE49-F238E27FC236}">
                <a16:creationId xmlns:a16="http://schemas.microsoft.com/office/drawing/2014/main" id="{F35E421F-B318-EF76-F223-02D8DD165E1E}"/>
              </a:ext>
            </a:extLst>
          </p:cNvPr>
          <p:cNvPicPr>
            <a:picLocks noGrp="1" noChangeAspect="1"/>
          </p:cNvPicPr>
          <p:nvPr>
            <p:ph type="pic" sz="quarter" idx="13"/>
          </p:nvPr>
        </p:nvPicPr>
        <p:blipFill>
          <a:blip r:embed="rId2"/>
          <a:srcRect t="2075" b="2075"/>
          <a:stretch>
            <a:fillRect/>
          </a:stretch>
        </p:blipFill>
        <p:spPr/>
      </p:pic>
      <p:pic>
        <p:nvPicPr>
          <p:cNvPr id="24" name="Picture Placeholder 23">
            <a:extLst>
              <a:ext uri="{FF2B5EF4-FFF2-40B4-BE49-F238E27FC236}">
                <a16:creationId xmlns:a16="http://schemas.microsoft.com/office/drawing/2014/main" id="{18ED5831-A940-8B67-D3AF-511CCA028B95}"/>
              </a:ext>
            </a:extLst>
          </p:cNvPr>
          <p:cNvPicPr>
            <a:picLocks noGrp="1" noChangeAspect="1"/>
          </p:cNvPicPr>
          <p:nvPr>
            <p:ph type="pic" sz="quarter" idx="17"/>
          </p:nvPr>
        </p:nvPicPr>
        <p:blipFill>
          <a:blip r:embed="rId3"/>
          <a:srcRect t="8304" b="13180"/>
          <a:stretch/>
        </p:blipFill>
        <p:spPr>
          <a:xfrm>
            <a:off x="3433572" y="2193042"/>
            <a:ext cx="2487168" cy="2103120"/>
          </a:xfrm>
        </p:spPr>
      </p:pic>
      <p:pic>
        <p:nvPicPr>
          <p:cNvPr id="26" name="Picture Placeholder 25">
            <a:extLst>
              <a:ext uri="{FF2B5EF4-FFF2-40B4-BE49-F238E27FC236}">
                <a16:creationId xmlns:a16="http://schemas.microsoft.com/office/drawing/2014/main" id="{818FB38F-297C-06E8-AE20-22580A0BF6B2}"/>
              </a:ext>
            </a:extLst>
          </p:cNvPr>
          <p:cNvPicPr>
            <a:picLocks noGrp="1" noChangeAspect="1"/>
          </p:cNvPicPr>
          <p:nvPr>
            <p:ph type="pic" sz="quarter" idx="20"/>
          </p:nvPr>
        </p:nvPicPr>
        <p:blipFill>
          <a:blip r:embed="rId4"/>
          <a:srcRect t="10364" b="10364"/>
          <a:stretch>
            <a:fillRect/>
          </a:stretch>
        </p:blipFill>
        <p:spPr/>
      </p:pic>
      <p:pic>
        <p:nvPicPr>
          <p:cNvPr id="28" name="Picture Placeholder 27">
            <a:extLst>
              <a:ext uri="{FF2B5EF4-FFF2-40B4-BE49-F238E27FC236}">
                <a16:creationId xmlns:a16="http://schemas.microsoft.com/office/drawing/2014/main" id="{72B5BE2D-5416-EA65-0387-C097593420E0}"/>
              </a:ext>
            </a:extLst>
          </p:cNvPr>
          <p:cNvPicPr>
            <a:picLocks noGrp="1" noChangeAspect="1"/>
          </p:cNvPicPr>
          <p:nvPr>
            <p:ph type="pic" sz="quarter" idx="23"/>
          </p:nvPr>
        </p:nvPicPr>
        <p:blipFill>
          <a:blip r:embed="rId5"/>
          <a:srcRect l="-167" t="6783" r="167" b="8671"/>
          <a:stretch/>
        </p:blipFill>
        <p:spPr>
          <a:xfrm>
            <a:off x="9121140" y="2169547"/>
            <a:ext cx="2487168" cy="2103120"/>
          </a:xfrm>
        </p:spPr>
      </p:pic>
    </p:spTree>
    <p:extLst>
      <p:ext uri="{BB962C8B-B14F-4D97-AF65-F5344CB8AC3E}">
        <p14:creationId xmlns:p14="http://schemas.microsoft.com/office/powerpoint/2010/main" val="3251802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27FB49D-70BC-8BD7-DD62-C2868B0C2313}"/>
              </a:ext>
            </a:extLst>
          </p:cNvPr>
          <p:cNvSpPr>
            <a:spLocks noGrp="1"/>
          </p:cNvSpPr>
          <p:nvPr>
            <p:ph type="title"/>
          </p:nvPr>
        </p:nvSpPr>
        <p:spPr>
          <a:xfrm>
            <a:off x="1139952" y="-131031"/>
            <a:ext cx="9912096" cy="1014984"/>
          </a:xfrm>
        </p:spPr>
        <p:txBody>
          <a:bodyPr/>
          <a:lstStyle/>
          <a:p>
            <a:r>
              <a:rPr lang="en-US" dirty="0"/>
              <a:t>PHYSICAL HAZARDS AT WORKPLACE</a:t>
            </a:r>
          </a:p>
        </p:txBody>
      </p:sp>
      <p:sp>
        <p:nvSpPr>
          <p:cNvPr id="3" name="Text Placeholder 2">
            <a:extLst>
              <a:ext uri="{FF2B5EF4-FFF2-40B4-BE49-F238E27FC236}">
                <a16:creationId xmlns:a16="http://schemas.microsoft.com/office/drawing/2014/main" id="{60FD45A3-E485-5F71-96BA-604BF623182D}"/>
              </a:ext>
            </a:extLst>
          </p:cNvPr>
          <p:cNvSpPr>
            <a:spLocks noGrp="1"/>
          </p:cNvSpPr>
          <p:nvPr>
            <p:ph type="body" sz="quarter" idx="14"/>
          </p:nvPr>
        </p:nvSpPr>
        <p:spPr/>
        <p:txBody>
          <a:bodyPr/>
          <a:lstStyle/>
          <a:p>
            <a:r>
              <a:rPr lang="en-US" dirty="0"/>
              <a:t>Tripping Off Wires</a:t>
            </a:r>
          </a:p>
        </p:txBody>
      </p:sp>
      <p:sp>
        <p:nvSpPr>
          <p:cNvPr id="323" name="Text Placeholder 322">
            <a:extLst>
              <a:ext uri="{FF2B5EF4-FFF2-40B4-BE49-F238E27FC236}">
                <a16:creationId xmlns:a16="http://schemas.microsoft.com/office/drawing/2014/main" id="{28756545-823F-035D-0934-48A102E49943}"/>
              </a:ext>
            </a:extLst>
          </p:cNvPr>
          <p:cNvSpPr>
            <a:spLocks noGrp="1"/>
          </p:cNvSpPr>
          <p:nvPr>
            <p:ph type="body" sz="quarter" idx="25"/>
          </p:nvPr>
        </p:nvSpPr>
        <p:spPr/>
        <p:txBody>
          <a:bodyPr/>
          <a:lstStyle/>
          <a:p>
            <a:r>
              <a:rPr lang="en-US" dirty="0"/>
              <a:t>Lifting Heavy Weights</a:t>
            </a:r>
            <a:endParaRPr lang="en-US" altLang="zh-CN" dirty="0"/>
          </a:p>
        </p:txBody>
      </p:sp>
      <p:sp>
        <p:nvSpPr>
          <p:cNvPr id="6" name="Text Placeholder 5">
            <a:extLst>
              <a:ext uri="{FF2B5EF4-FFF2-40B4-BE49-F238E27FC236}">
                <a16:creationId xmlns:a16="http://schemas.microsoft.com/office/drawing/2014/main" id="{90E7501D-AFD6-532D-4983-B700A3729010}"/>
              </a:ext>
            </a:extLst>
          </p:cNvPr>
          <p:cNvSpPr>
            <a:spLocks noGrp="1"/>
          </p:cNvSpPr>
          <p:nvPr>
            <p:ph type="body" sz="quarter" idx="16"/>
          </p:nvPr>
        </p:nvSpPr>
        <p:spPr/>
        <p:txBody>
          <a:bodyPr/>
          <a:lstStyle/>
          <a:p>
            <a:r>
              <a:rPr lang="en-US" dirty="0"/>
              <a:t>Falling Off Heights</a:t>
            </a:r>
          </a:p>
        </p:txBody>
      </p:sp>
      <p:sp>
        <p:nvSpPr>
          <p:cNvPr id="325" name="Text Placeholder 324">
            <a:extLst>
              <a:ext uri="{FF2B5EF4-FFF2-40B4-BE49-F238E27FC236}">
                <a16:creationId xmlns:a16="http://schemas.microsoft.com/office/drawing/2014/main" id="{938EC959-8EA8-72BA-A2FC-4CFB6C761486}"/>
              </a:ext>
            </a:extLst>
          </p:cNvPr>
          <p:cNvSpPr>
            <a:spLocks noGrp="1"/>
          </p:cNvSpPr>
          <p:nvPr>
            <p:ph type="body" sz="quarter" idx="27"/>
          </p:nvPr>
        </p:nvSpPr>
        <p:spPr/>
        <p:txBody>
          <a:bodyPr/>
          <a:lstStyle/>
          <a:p>
            <a:r>
              <a:rPr lang="en-US" altLang="zh-CN" dirty="0"/>
              <a:t>Falling Objects</a:t>
            </a:r>
          </a:p>
        </p:txBody>
      </p:sp>
      <p:sp>
        <p:nvSpPr>
          <p:cNvPr id="9" name="Text Placeholder 8">
            <a:extLst>
              <a:ext uri="{FF2B5EF4-FFF2-40B4-BE49-F238E27FC236}">
                <a16:creationId xmlns:a16="http://schemas.microsoft.com/office/drawing/2014/main" id="{0FC79EE2-13B4-9938-BB00-D56D9EFAB1F1}"/>
              </a:ext>
            </a:extLst>
          </p:cNvPr>
          <p:cNvSpPr>
            <a:spLocks noGrp="1"/>
          </p:cNvSpPr>
          <p:nvPr>
            <p:ph type="body" sz="quarter" idx="19"/>
          </p:nvPr>
        </p:nvSpPr>
        <p:spPr/>
        <p:txBody>
          <a:bodyPr/>
          <a:lstStyle/>
          <a:p>
            <a:r>
              <a:rPr lang="en-US" dirty="0"/>
              <a:t>Slipping</a:t>
            </a:r>
          </a:p>
        </p:txBody>
      </p:sp>
      <p:sp>
        <p:nvSpPr>
          <p:cNvPr id="328" name="Text Placeholder 327">
            <a:extLst>
              <a:ext uri="{FF2B5EF4-FFF2-40B4-BE49-F238E27FC236}">
                <a16:creationId xmlns:a16="http://schemas.microsoft.com/office/drawing/2014/main" id="{82DE6FF9-B388-0D40-E87F-5CBD97C0FF67}"/>
              </a:ext>
            </a:extLst>
          </p:cNvPr>
          <p:cNvSpPr>
            <a:spLocks noGrp="1"/>
          </p:cNvSpPr>
          <p:nvPr>
            <p:ph type="body" sz="quarter" idx="30"/>
          </p:nvPr>
        </p:nvSpPr>
        <p:spPr/>
        <p:txBody>
          <a:bodyPr/>
          <a:lstStyle/>
          <a:p>
            <a:r>
              <a:rPr lang="en-US" altLang="zh-CN" dirty="0"/>
              <a:t>Sharp Power Tools</a:t>
            </a:r>
          </a:p>
        </p:txBody>
      </p:sp>
      <p:sp>
        <p:nvSpPr>
          <p:cNvPr id="12" name="Text Placeholder 11">
            <a:extLst>
              <a:ext uri="{FF2B5EF4-FFF2-40B4-BE49-F238E27FC236}">
                <a16:creationId xmlns:a16="http://schemas.microsoft.com/office/drawing/2014/main" id="{0CFF9AF6-AF49-721D-74F3-02EE285F9B77}"/>
              </a:ext>
            </a:extLst>
          </p:cNvPr>
          <p:cNvSpPr>
            <a:spLocks noGrp="1"/>
          </p:cNvSpPr>
          <p:nvPr>
            <p:ph type="body" sz="quarter" idx="22"/>
          </p:nvPr>
        </p:nvSpPr>
        <p:spPr/>
        <p:txBody>
          <a:bodyPr/>
          <a:lstStyle/>
          <a:p>
            <a:r>
              <a:rPr lang="en-US" dirty="0"/>
              <a:t>Biohazard</a:t>
            </a:r>
          </a:p>
        </p:txBody>
      </p:sp>
      <p:sp>
        <p:nvSpPr>
          <p:cNvPr id="331" name="Text Placeholder 330">
            <a:extLst>
              <a:ext uri="{FF2B5EF4-FFF2-40B4-BE49-F238E27FC236}">
                <a16:creationId xmlns:a16="http://schemas.microsoft.com/office/drawing/2014/main" id="{DCC1D5BB-B381-4435-8D73-3160876452E3}"/>
              </a:ext>
            </a:extLst>
          </p:cNvPr>
          <p:cNvSpPr>
            <a:spLocks noGrp="1"/>
          </p:cNvSpPr>
          <p:nvPr>
            <p:ph type="body" sz="quarter" idx="33"/>
          </p:nvPr>
        </p:nvSpPr>
        <p:spPr/>
        <p:txBody>
          <a:bodyPr/>
          <a:lstStyle/>
          <a:p>
            <a:r>
              <a:rPr lang="en-US" altLang="zh-CN" dirty="0"/>
              <a:t>Falling Off Wheeled Chairs</a:t>
            </a:r>
          </a:p>
        </p:txBody>
      </p:sp>
      <p:pic>
        <p:nvPicPr>
          <p:cNvPr id="28" name="Picture Placeholder 27">
            <a:extLst>
              <a:ext uri="{FF2B5EF4-FFF2-40B4-BE49-F238E27FC236}">
                <a16:creationId xmlns:a16="http://schemas.microsoft.com/office/drawing/2014/main" id="{09D62E5C-FA3A-9468-ACC2-98D19E08B6F8}"/>
              </a:ext>
            </a:extLst>
          </p:cNvPr>
          <p:cNvPicPr>
            <a:picLocks noGrp="1" noChangeAspect="1"/>
          </p:cNvPicPr>
          <p:nvPr>
            <p:ph type="pic" sz="quarter" idx="13"/>
          </p:nvPr>
        </p:nvPicPr>
        <p:blipFill>
          <a:blip r:embed="rId2"/>
          <a:srcRect l="-37776" t="2465" r="-29880"/>
          <a:stretch/>
        </p:blipFill>
        <p:spPr>
          <a:xfrm>
            <a:off x="579532" y="1874520"/>
            <a:ext cx="2487168" cy="1280160"/>
          </a:xfrm>
        </p:spPr>
      </p:pic>
      <p:pic>
        <p:nvPicPr>
          <p:cNvPr id="32" name="Picture Placeholder 31">
            <a:extLst>
              <a:ext uri="{FF2B5EF4-FFF2-40B4-BE49-F238E27FC236}">
                <a16:creationId xmlns:a16="http://schemas.microsoft.com/office/drawing/2014/main" id="{900F5AC6-7B20-5660-B849-7C7492EF1826}"/>
              </a:ext>
            </a:extLst>
          </p:cNvPr>
          <p:cNvPicPr>
            <a:picLocks noGrp="1" noChangeAspect="1"/>
          </p:cNvPicPr>
          <p:nvPr>
            <p:ph type="pic" sz="quarter" idx="17"/>
          </p:nvPr>
        </p:nvPicPr>
        <p:blipFill>
          <a:blip r:embed="rId3"/>
          <a:srcRect l="-44588" t="713" r="-44588" b="-533"/>
          <a:stretch/>
        </p:blipFill>
        <p:spPr>
          <a:xfrm>
            <a:off x="3433572" y="1874520"/>
            <a:ext cx="2487168" cy="1280160"/>
          </a:xfrm>
        </p:spPr>
      </p:pic>
      <p:pic>
        <p:nvPicPr>
          <p:cNvPr id="60" name="Picture Placeholder 59">
            <a:extLst>
              <a:ext uri="{FF2B5EF4-FFF2-40B4-BE49-F238E27FC236}">
                <a16:creationId xmlns:a16="http://schemas.microsoft.com/office/drawing/2014/main" id="{2D5DDF3E-2BFD-E5C2-D74A-A38E09661B84}"/>
              </a:ext>
            </a:extLst>
          </p:cNvPr>
          <p:cNvPicPr>
            <a:picLocks noGrp="1" noChangeAspect="1"/>
          </p:cNvPicPr>
          <p:nvPr>
            <p:ph type="pic" sz="quarter" idx="31"/>
          </p:nvPr>
        </p:nvPicPr>
        <p:blipFill>
          <a:blip r:embed="rId4"/>
          <a:srcRect l="-42510" t="3101" r="-42510" b="3101"/>
          <a:stretch/>
        </p:blipFill>
        <p:spPr>
          <a:xfrm>
            <a:off x="6277356" y="4242816"/>
            <a:ext cx="2487168" cy="1280160"/>
          </a:xfrm>
        </p:spPr>
      </p:pic>
      <p:pic>
        <p:nvPicPr>
          <p:cNvPr id="56" name="Picture Placeholder 55">
            <a:extLst>
              <a:ext uri="{FF2B5EF4-FFF2-40B4-BE49-F238E27FC236}">
                <a16:creationId xmlns:a16="http://schemas.microsoft.com/office/drawing/2014/main" id="{9B7B996B-7C19-05A5-BC41-A565BC56D433}"/>
              </a:ext>
            </a:extLst>
          </p:cNvPr>
          <p:cNvPicPr>
            <a:picLocks noGrp="1" noChangeAspect="1"/>
          </p:cNvPicPr>
          <p:nvPr>
            <p:ph type="pic" sz="quarter" idx="28"/>
          </p:nvPr>
        </p:nvPicPr>
        <p:blipFill>
          <a:blip r:embed="rId5"/>
          <a:srcRect l="-52330" t="-108" r="-48341" b="108"/>
          <a:stretch/>
        </p:blipFill>
        <p:spPr>
          <a:xfrm>
            <a:off x="3433572" y="4242816"/>
            <a:ext cx="2487168" cy="1280160"/>
          </a:xfrm>
        </p:spPr>
      </p:pic>
      <p:pic>
        <p:nvPicPr>
          <p:cNvPr id="52" name="Picture Placeholder 51">
            <a:extLst>
              <a:ext uri="{FF2B5EF4-FFF2-40B4-BE49-F238E27FC236}">
                <a16:creationId xmlns:a16="http://schemas.microsoft.com/office/drawing/2014/main" id="{777CACC2-6E47-C677-D61F-09DBD2593C72}"/>
              </a:ext>
            </a:extLst>
          </p:cNvPr>
          <p:cNvPicPr>
            <a:picLocks noGrp="1" noChangeAspect="1"/>
          </p:cNvPicPr>
          <p:nvPr>
            <p:ph type="pic" sz="quarter" idx="36"/>
          </p:nvPr>
        </p:nvPicPr>
        <p:blipFill>
          <a:blip r:embed="rId6"/>
          <a:srcRect l="-46293" t="1454" r="-44089" b="1454"/>
          <a:stretch/>
        </p:blipFill>
        <p:spPr>
          <a:xfrm>
            <a:off x="579532" y="4242816"/>
            <a:ext cx="2487168" cy="1280160"/>
          </a:xfrm>
        </p:spPr>
      </p:pic>
      <p:pic>
        <p:nvPicPr>
          <p:cNvPr id="40" name="Picture Placeholder 39">
            <a:extLst>
              <a:ext uri="{FF2B5EF4-FFF2-40B4-BE49-F238E27FC236}">
                <a16:creationId xmlns:a16="http://schemas.microsoft.com/office/drawing/2014/main" id="{762F30BE-C48D-B26B-634D-B5ABECE9EBF0}"/>
              </a:ext>
            </a:extLst>
          </p:cNvPr>
          <p:cNvPicPr>
            <a:picLocks noGrp="1" noChangeAspect="1"/>
          </p:cNvPicPr>
          <p:nvPr>
            <p:ph type="pic" sz="quarter" idx="20"/>
          </p:nvPr>
        </p:nvPicPr>
        <p:blipFill>
          <a:blip r:embed="rId7"/>
          <a:srcRect l="-44220" t="703" r="-44246" b="933"/>
          <a:stretch/>
        </p:blipFill>
        <p:spPr>
          <a:xfrm>
            <a:off x="6277356" y="1874520"/>
            <a:ext cx="2487168" cy="1280160"/>
          </a:xfrm>
        </p:spPr>
      </p:pic>
      <p:pic>
        <p:nvPicPr>
          <p:cNvPr id="46" name="Picture Placeholder 45">
            <a:extLst>
              <a:ext uri="{FF2B5EF4-FFF2-40B4-BE49-F238E27FC236}">
                <a16:creationId xmlns:a16="http://schemas.microsoft.com/office/drawing/2014/main" id="{0F37F7D2-9663-ED5B-D756-AABB09735DC1}"/>
              </a:ext>
            </a:extLst>
          </p:cNvPr>
          <p:cNvPicPr>
            <a:picLocks noGrp="1" noChangeAspect="1"/>
          </p:cNvPicPr>
          <p:nvPr>
            <p:ph type="pic" sz="quarter" idx="23"/>
          </p:nvPr>
        </p:nvPicPr>
        <p:blipFill>
          <a:blip r:embed="rId8"/>
          <a:srcRect l="-50959" t="717" r="-43488" b="-1088"/>
          <a:stretch/>
        </p:blipFill>
        <p:spPr>
          <a:xfrm>
            <a:off x="9121140" y="1874520"/>
            <a:ext cx="2487168" cy="1280160"/>
          </a:xfrm>
        </p:spPr>
      </p:pic>
      <p:pic>
        <p:nvPicPr>
          <p:cNvPr id="200" name="Picture Placeholder 199">
            <a:extLst>
              <a:ext uri="{FF2B5EF4-FFF2-40B4-BE49-F238E27FC236}">
                <a16:creationId xmlns:a16="http://schemas.microsoft.com/office/drawing/2014/main" id="{F53E7947-442E-6912-A26B-AA1D0859D8DA}"/>
              </a:ext>
            </a:extLst>
          </p:cNvPr>
          <p:cNvPicPr>
            <a:picLocks noGrp="1" noChangeAspect="1"/>
          </p:cNvPicPr>
          <p:nvPr>
            <p:ph type="pic" sz="quarter" idx="34"/>
          </p:nvPr>
        </p:nvPicPr>
        <p:blipFill>
          <a:blip r:embed="rId9"/>
          <a:srcRect t="25331" b="25331"/>
          <a:stretch/>
        </p:blipFill>
        <p:spPr>
          <a:xfrm>
            <a:off x="9308919" y="4272860"/>
            <a:ext cx="1974506" cy="1250115"/>
          </a:xfrm>
        </p:spPr>
      </p:pic>
    </p:spTree>
    <p:extLst>
      <p:ext uri="{BB962C8B-B14F-4D97-AF65-F5344CB8AC3E}">
        <p14:creationId xmlns:p14="http://schemas.microsoft.com/office/powerpoint/2010/main" val="3917619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024127" y="1293368"/>
            <a:ext cx="5523629" cy="647192"/>
          </a:xfrm>
        </p:spPr>
        <p:txBody>
          <a:bodyPr/>
          <a:lstStyle/>
          <a:p>
            <a:r>
              <a:rPr lang="en-US" sz="4000" dirty="0"/>
              <a:t>Physical Hazards :</a:t>
            </a:r>
            <a:br>
              <a:rPr lang="en-US" dirty="0">
                <a:sym typeface="DM Sans Medium"/>
              </a:rPr>
            </a:br>
            <a:r>
              <a:rPr lang="en-US" dirty="0">
                <a:sym typeface="DM Sans Medium"/>
              </a:rPr>
              <a:t> </a:t>
            </a: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715008" y="1988820"/>
            <a:ext cx="5742432" cy="3294380"/>
          </a:xfrm>
        </p:spPr>
        <p:txBody>
          <a:bodyPr/>
          <a:lstStyle/>
          <a:p>
            <a:pPr marL="340614" indent="-285750">
              <a:buFont typeface="Arial" panose="020B0604020202020204" pitchFamily="34" charset="0"/>
              <a:buChar char="•"/>
            </a:pPr>
            <a:r>
              <a:rPr lang="en-US" dirty="0"/>
              <a:t>It is the risks arising from the </a:t>
            </a:r>
            <a:r>
              <a:rPr lang="en-US" b="1" dirty="0"/>
              <a:t>physical work environment </a:t>
            </a:r>
            <a:r>
              <a:rPr lang="en-US" dirty="0"/>
              <a:t>– floors, facilities, walls, and ceilings</a:t>
            </a:r>
          </a:p>
          <a:p>
            <a:pPr marL="340614" indent="-285750">
              <a:buFont typeface="Arial" panose="020B0604020202020204" pitchFamily="34" charset="0"/>
              <a:buChar char="•"/>
            </a:pPr>
            <a:r>
              <a:rPr lang="en-US" dirty="0"/>
              <a:t>Physical hazards could also mean working with </a:t>
            </a:r>
            <a:r>
              <a:rPr lang="en-US" b="1" dirty="0"/>
              <a:t>machinery</a:t>
            </a:r>
            <a:r>
              <a:rPr lang="en-US" dirty="0"/>
              <a:t> and </a:t>
            </a:r>
            <a:r>
              <a:rPr lang="en-US" b="1" dirty="0"/>
              <a:t>electricity operated machines</a:t>
            </a:r>
            <a:r>
              <a:rPr lang="en-US" dirty="0"/>
              <a:t>. </a:t>
            </a:r>
          </a:p>
          <a:p>
            <a:pPr marL="340614" indent="-285750">
              <a:buFont typeface="Arial" panose="020B0604020202020204" pitchFamily="34" charset="0"/>
              <a:buChar char="•"/>
            </a:pPr>
            <a:r>
              <a:rPr lang="en-US" dirty="0"/>
              <a:t>There is a vast list of physical hazards across all industries, but when we look at one specific sector, these hazards are </a:t>
            </a:r>
            <a:r>
              <a:rPr lang="en-US" b="1" dirty="0"/>
              <a:t>also specific to the work setting</a:t>
            </a:r>
            <a:r>
              <a:rPr lang="en-US" dirty="0"/>
              <a:t>.</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18</a:t>
            </a:fld>
            <a:endParaRPr lang="en-US" dirty="0"/>
          </a:p>
        </p:txBody>
      </p:sp>
      <p:pic>
        <p:nvPicPr>
          <p:cNvPr id="6" name="Picture Placeholder 20">
            <a:extLst>
              <a:ext uri="{FF2B5EF4-FFF2-40B4-BE49-F238E27FC236}">
                <a16:creationId xmlns:a16="http://schemas.microsoft.com/office/drawing/2014/main" id="{EFA239B3-69AE-5AC6-D362-BC6923DA8E77}"/>
              </a:ext>
            </a:extLst>
          </p:cNvPr>
          <p:cNvPicPr>
            <a:picLocks noGrp="1" noChangeAspect="1"/>
          </p:cNvPicPr>
          <p:nvPr>
            <p:ph type="pic" sz="quarter" idx="13"/>
          </p:nvPr>
        </p:nvPicPr>
        <p:blipFill>
          <a:blip r:embed="rId2"/>
          <a:srcRect t="2075" b="2075"/>
          <a:stretch>
            <a:fillRect/>
          </a:stretch>
        </p:blipFill>
        <p:spPr>
          <a:xfrm>
            <a:off x="6444323" y="830510"/>
            <a:ext cx="1094760" cy="925716"/>
          </a:xfrm>
        </p:spPr>
      </p:pic>
    </p:spTree>
    <p:extLst>
      <p:ext uri="{BB962C8B-B14F-4D97-AF65-F5344CB8AC3E}">
        <p14:creationId xmlns:p14="http://schemas.microsoft.com/office/powerpoint/2010/main" val="1017682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5510658" y="1118614"/>
            <a:ext cx="5124486" cy="1162762"/>
          </a:xfrm>
        </p:spPr>
        <p:txBody>
          <a:bodyPr/>
          <a:lstStyle/>
          <a:p>
            <a:r>
              <a:rPr lang="en-US" sz="2800" b="1" dirty="0"/>
              <a:t>Falling Off Heights, Slipping and Tripping</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876418" y="2377101"/>
            <a:ext cx="5124486" cy="2796032"/>
          </a:xfrm>
        </p:spPr>
        <p:txBody>
          <a:bodyPr/>
          <a:lstStyle/>
          <a:p>
            <a:pPr marL="285750" indent="-285750">
              <a:buFont typeface="Arial" panose="020B0604020202020204" pitchFamily="34" charset="0"/>
              <a:buChar char="•"/>
            </a:pPr>
            <a:r>
              <a:rPr lang="en-US" dirty="0"/>
              <a:t>The reasons for falling are attributed to faulty scaffolding and ladders, as a result of contact with electricity, and slipping or crashing into anything that throws the worker off balance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 the other hand, trips and slips occur right on lower levels, particularly the floor, on ramps and any uneven surface in the workplace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Various injuries result from simply tripping over things at work, while many more accidents occur when employees slip on the floor, from motorized vehicles or from scaffolding or ladders</a:t>
            </a:r>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19</a:t>
            </a:fld>
            <a:endParaRPr lang="en-US" dirty="0"/>
          </a:p>
        </p:txBody>
      </p:sp>
      <p:pic>
        <p:nvPicPr>
          <p:cNvPr id="4" name="Picture Placeholder 31">
            <a:extLst>
              <a:ext uri="{FF2B5EF4-FFF2-40B4-BE49-F238E27FC236}">
                <a16:creationId xmlns:a16="http://schemas.microsoft.com/office/drawing/2014/main" id="{8A1887D2-4085-B03A-F640-17541F43DA3A}"/>
              </a:ext>
            </a:extLst>
          </p:cNvPr>
          <p:cNvPicPr>
            <a:picLocks noChangeAspect="1"/>
          </p:cNvPicPr>
          <p:nvPr/>
        </p:nvPicPr>
        <p:blipFill>
          <a:blip r:embed="rId2"/>
          <a:srcRect l="-44588" t="713" r="-44588" b="-533"/>
          <a:stretch/>
        </p:blipFill>
        <p:spPr>
          <a:xfrm>
            <a:off x="10076661" y="853984"/>
            <a:ext cx="1614287" cy="830883"/>
          </a:xfrm>
          <a:prstGeom prst="rect">
            <a:avLst/>
          </a:prstGeom>
        </p:spPr>
      </p:pic>
    </p:spTree>
    <p:extLst>
      <p:ext uri="{BB962C8B-B14F-4D97-AF65-F5344CB8AC3E}">
        <p14:creationId xmlns:p14="http://schemas.microsoft.com/office/powerpoint/2010/main" val="674913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1</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2</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3</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dirty="0"/>
              <a:t>Health</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Safety</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Security</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IT_PROJ_X_1938.2</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3121E10E-7CF1-AB4F-9620-681751E9CE61}"/>
                  </a:ext>
                </a:extLst>
              </p14:cNvPr>
              <p14:cNvContentPartPr/>
              <p14:nvPr/>
            </p14:nvContentPartPr>
            <p14:xfrm>
              <a:off x="9955200" y="2336920"/>
              <a:ext cx="340560" cy="697320"/>
            </p14:xfrm>
          </p:contentPart>
        </mc:Choice>
        <mc:Fallback xmlns="">
          <p:pic>
            <p:nvPicPr>
              <p:cNvPr id="19" name="Ink 18">
                <a:extLst>
                  <a:ext uri="{FF2B5EF4-FFF2-40B4-BE49-F238E27FC236}">
                    <a16:creationId xmlns:a16="http://schemas.microsoft.com/office/drawing/2014/main" id="{3121E10E-7CF1-AB4F-9620-681751E9CE61}"/>
                  </a:ext>
                </a:extLst>
              </p:cNvPr>
              <p:cNvPicPr/>
              <p:nvPr/>
            </p:nvPicPr>
            <p:blipFill>
              <a:blip r:embed="rId3"/>
              <a:stretch>
                <a:fillRect/>
              </a:stretch>
            </p:blipFill>
            <p:spPr>
              <a:xfrm>
                <a:off x="9937560" y="2318920"/>
                <a:ext cx="376200" cy="732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B1F15C72-3726-05C1-7871-2B0B835F6A4A}"/>
                  </a:ext>
                </a:extLst>
              </p14:cNvPr>
              <p14:cNvContentPartPr/>
              <p14:nvPr/>
            </p14:nvContentPartPr>
            <p14:xfrm>
              <a:off x="11573760" y="2965840"/>
              <a:ext cx="201600" cy="40680"/>
            </p14:xfrm>
          </p:contentPart>
        </mc:Choice>
        <mc:Fallback xmlns="">
          <p:pic>
            <p:nvPicPr>
              <p:cNvPr id="20" name="Ink 19">
                <a:extLst>
                  <a:ext uri="{FF2B5EF4-FFF2-40B4-BE49-F238E27FC236}">
                    <a16:creationId xmlns:a16="http://schemas.microsoft.com/office/drawing/2014/main" id="{B1F15C72-3726-05C1-7871-2B0B835F6A4A}"/>
                  </a:ext>
                </a:extLst>
              </p:cNvPr>
              <p:cNvPicPr/>
              <p:nvPr/>
            </p:nvPicPr>
            <p:blipFill>
              <a:blip r:embed="rId5"/>
              <a:stretch>
                <a:fillRect/>
              </a:stretch>
            </p:blipFill>
            <p:spPr>
              <a:xfrm>
                <a:off x="11511120" y="2903200"/>
                <a:ext cx="32724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D5EF4D1D-3C2A-18EC-B27A-8D0E29CF0CC2}"/>
                  </a:ext>
                </a:extLst>
              </p14:cNvPr>
              <p14:cNvContentPartPr/>
              <p14:nvPr/>
            </p14:nvContentPartPr>
            <p14:xfrm>
              <a:off x="9689880" y="1942720"/>
              <a:ext cx="1033920" cy="2183400"/>
            </p14:xfrm>
          </p:contentPart>
        </mc:Choice>
        <mc:Fallback xmlns="">
          <p:pic>
            <p:nvPicPr>
              <p:cNvPr id="22" name="Ink 21">
                <a:extLst>
                  <a:ext uri="{FF2B5EF4-FFF2-40B4-BE49-F238E27FC236}">
                    <a16:creationId xmlns:a16="http://schemas.microsoft.com/office/drawing/2014/main" id="{D5EF4D1D-3C2A-18EC-B27A-8D0E29CF0CC2}"/>
                  </a:ext>
                </a:extLst>
              </p:cNvPr>
              <p:cNvPicPr/>
              <p:nvPr/>
            </p:nvPicPr>
            <p:blipFill>
              <a:blip r:embed="rId7"/>
              <a:stretch>
                <a:fillRect/>
              </a:stretch>
            </p:blipFill>
            <p:spPr>
              <a:xfrm>
                <a:off x="9626880" y="1879720"/>
                <a:ext cx="1159560" cy="2309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41D4EF96-02A3-CC55-D92C-53BCC031964F}"/>
                  </a:ext>
                </a:extLst>
              </p14:cNvPr>
              <p14:cNvContentPartPr/>
              <p14:nvPr/>
            </p14:nvContentPartPr>
            <p14:xfrm>
              <a:off x="9661080" y="2387680"/>
              <a:ext cx="1668960" cy="1948320"/>
            </p14:xfrm>
          </p:contentPart>
        </mc:Choice>
        <mc:Fallback xmlns="">
          <p:pic>
            <p:nvPicPr>
              <p:cNvPr id="23" name="Ink 22">
                <a:extLst>
                  <a:ext uri="{FF2B5EF4-FFF2-40B4-BE49-F238E27FC236}">
                    <a16:creationId xmlns:a16="http://schemas.microsoft.com/office/drawing/2014/main" id="{41D4EF96-02A3-CC55-D92C-53BCC031964F}"/>
                  </a:ext>
                </a:extLst>
              </p:cNvPr>
              <p:cNvPicPr/>
              <p:nvPr/>
            </p:nvPicPr>
            <p:blipFill>
              <a:blip r:embed="rId9"/>
              <a:stretch>
                <a:fillRect/>
              </a:stretch>
            </p:blipFill>
            <p:spPr>
              <a:xfrm>
                <a:off x="9598080" y="2324680"/>
                <a:ext cx="1794600" cy="2073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BF050017-4251-1AE8-1914-0CCF972B84E7}"/>
                  </a:ext>
                </a:extLst>
              </p14:cNvPr>
              <p14:cNvContentPartPr/>
              <p14:nvPr/>
            </p14:nvContentPartPr>
            <p14:xfrm>
              <a:off x="684480" y="2147200"/>
              <a:ext cx="1906200" cy="3066480"/>
            </p14:xfrm>
          </p:contentPart>
        </mc:Choice>
        <mc:Fallback xmlns="">
          <p:pic>
            <p:nvPicPr>
              <p:cNvPr id="24" name="Ink 23">
                <a:extLst>
                  <a:ext uri="{FF2B5EF4-FFF2-40B4-BE49-F238E27FC236}">
                    <a16:creationId xmlns:a16="http://schemas.microsoft.com/office/drawing/2014/main" id="{BF050017-4251-1AE8-1914-0CCF972B84E7}"/>
                  </a:ext>
                </a:extLst>
              </p:cNvPr>
              <p:cNvPicPr/>
              <p:nvPr/>
            </p:nvPicPr>
            <p:blipFill>
              <a:blip r:embed="rId11"/>
              <a:stretch>
                <a:fillRect/>
              </a:stretch>
            </p:blipFill>
            <p:spPr>
              <a:xfrm>
                <a:off x="621480" y="2084200"/>
                <a:ext cx="2031840" cy="3192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61F1DDD5-A8AB-5A50-1ADC-D1065D720A33}"/>
                  </a:ext>
                </a:extLst>
              </p14:cNvPr>
              <p14:cNvContentPartPr/>
              <p14:nvPr/>
            </p14:nvContentPartPr>
            <p14:xfrm>
              <a:off x="1305480" y="2101480"/>
              <a:ext cx="1439280" cy="2222280"/>
            </p14:xfrm>
          </p:contentPart>
        </mc:Choice>
        <mc:Fallback xmlns="">
          <p:pic>
            <p:nvPicPr>
              <p:cNvPr id="25" name="Ink 24">
                <a:extLst>
                  <a:ext uri="{FF2B5EF4-FFF2-40B4-BE49-F238E27FC236}">
                    <a16:creationId xmlns:a16="http://schemas.microsoft.com/office/drawing/2014/main" id="{61F1DDD5-A8AB-5A50-1ADC-D1065D720A33}"/>
                  </a:ext>
                </a:extLst>
              </p:cNvPr>
              <p:cNvPicPr/>
              <p:nvPr/>
            </p:nvPicPr>
            <p:blipFill>
              <a:blip r:embed="rId13"/>
              <a:stretch>
                <a:fillRect/>
              </a:stretch>
            </p:blipFill>
            <p:spPr>
              <a:xfrm>
                <a:off x="1242480" y="2038840"/>
                <a:ext cx="1564920" cy="2347920"/>
              </a:xfrm>
              <a:prstGeom prst="rect">
                <a:avLst/>
              </a:prstGeom>
            </p:spPr>
          </p:pic>
        </mc:Fallback>
      </mc:AlternateContent>
    </p:spTree>
    <p:extLst>
      <p:ext uri="{BB962C8B-B14F-4D97-AF65-F5344CB8AC3E}">
        <p14:creationId xmlns:p14="http://schemas.microsoft.com/office/powerpoint/2010/main" val="681978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79D0-D5BE-BC05-B3B3-05E97433F452}"/>
              </a:ext>
            </a:extLst>
          </p:cNvPr>
          <p:cNvSpPr>
            <a:spLocks noGrp="1"/>
          </p:cNvSpPr>
          <p:nvPr>
            <p:ph type="title"/>
          </p:nvPr>
        </p:nvSpPr>
        <p:spPr>
          <a:xfrm>
            <a:off x="144671" y="1943100"/>
            <a:ext cx="4174236" cy="2862072"/>
          </a:xfrm>
        </p:spPr>
        <p:txBody>
          <a:bodyPr/>
          <a:lstStyle/>
          <a:p>
            <a:r>
              <a:rPr lang="en-US" dirty="0"/>
              <a:t>Preventing</a:t>
            </a:r>
            <a:br>
              <a:rPr lang="en-US" dirty="0"/>
            </a:br>
            <a:r>
              <a:rPr lang="en-US" dirty="0"/>
              <a:t>Physical</a:t>
            </a:r>
            <a:br>
              <a:rPr lang="en-US" dirty="0"/>
            </a:br>
            <a:r>
              <a:rPr lang="en-US" dirty="0"/>
              <a:t>Hazards</a:t>
            </a:r>
          </a:p>
        </p:txBody>
      </p:sp>
      <p:sp>
        <p:nvSpPr>
          <p:cNvPr id="8" name="Text Placeholder 7">
            <a:extLst>
              <a:ext uri="{FF2B5EF4-FFF2-40B4-BE49-F238E27FC236}">
                <a16:creationId xmlns:a16="http://schemas.microsoft.com/office/drawing/2014/main" id="{A166C0EF-C5A6-69F2-BCD5-6F3E10322961}"/>
              </a:ext>
            </a:extLst>
          </p:cNvPr>
          <p:cNvSpPr>
            <a:spLocks noGrp="1"/>
          </p:cNvSpPr>
          <p:nvPr>
            <p:ph type="body" sz="quarter" idx="15"/>
          </p:nvPr>
        </p:nvSpPr>
        <p:spPr>
          <a:xfrm>
            <a:off x="5769864" y="457200"/>
            <a:ext cx="5880572" cy="338328"/>
          </a:xfrm>
        </p:spPr>
        <p:txBody>
          <a:bodyPr/>
          <a:lstStyle/>
          <a:p>
            <a:r>
              <a:rPr lang="en-US" dirty="0"/>
              <a:t>To avoid falls and slips, all things must be arranged properly</a:t>
            </a:r>
          </a:p>
        </p:txBody>
      </p:sp>
      <p:sp>
        <p:nvSpPr>
          <p:cNvPr id="9" name="Text Placeholder 8">
            <a:extLst>
              <a:ext uri="{FF2B5EF4-FFF2-40B4-BE49-F238E27FC236}">
                <a16:creationId xmlns:a16="http://schemas.microsoft.com/office/drawing/2014/main" id="{8A268DA4-D5BC-38AA-54EB-D10668305C7E}"/>
              </a:ext>
            </a:extLst>
          </p:cNvPr>
          <p:cNvSpPr>
            <a:spLocks noGrp="1"/>
          </p:cNvSpPr>
          <p:nvPr>
            <p:ph type="body" sz="quarter" idx="16"/>
          </p:nvPr>
        </p:nvSpPr>
        <p:spPr>
          <a:xfrm>
            <a:off x="5769864" y="1609344"/>
            <a:ext cx="5880572" cy="338328"/>
          </a:xfrm>
        </p:spPr>
        <p:txBody>
          <a:bodyPr/>
          <a:lstStyle/>
          <a:p>
            <a:r>
              <a:rPr lang="en-US" dirty="0"/>
              <a:t>Any spilt liquid, food or other items such as paints must be immediately cleaned to avoid any accidents</a:t>
            </a:r>
          </a:p>
        </p:txBody>
      </p:sp>
      <p:sp>
        <p:nvSpPr>
          <p:cNvPr id="10" name="Text Placeholder 9">
            <a:extLst>
              <a:ext uri="{FF2B5EF4-FFF2-40B4-BE49-F238E27FC236}">
                <a16:creationId xmlns:a16="http://schemas.microsoft.com/office/drawing/2014/main" id="{D5589FD6-C049-67E3-0386-55C9E18A5B7F}"/>
              </a:ext>
            </a:extLst>
          </p:cNvPr>
          <p:cNvSpPr>
            <a:spLocks noGrp="1"/>
          </p:cNvSpPr>
          <p:nvPr>
            <p:ph type="body" sz="quarter" idx="17"/>
          </p:nvPr>
        </p:nvSpPr>
        <p:spPr>
          <a:xfrm>
            <a:off x="5769863" y="3035808"/>
            <a:ext cx="4655929" cy="338328"/>
          </a:xfrm>
        </p:spPr>
        <p:txBody>
          <a:bodyPr/>
          <a:lstStyle/>
          <a:p>
            <a:r>
              <a:rPr lang="en-US" dirty="0"/>
              <a:t>Make sure there is proper lighting</a:t>
            </a:r>
          </a:p>
        </p:txBody>
      </p:sp>
      <p:sp>
        <p:nvSpPr>
          <p:cNvPr id="11" name="Text Placeholder 10">
            <a:extLst>
              <a:ext uri="{FF2B5EF4-FFF2-40B4-BE49-F238E27FC236}">
                <a16:creationId xmlns:a16="http://schemas.microsoft.com/office/drawing/2014/main" id="{ABEE4168-3FE3-7D58-F903-91FC215BAE4D}"/>
              </a:ext>
            </a:extLst>
          </p:cNvPr>
          <p:cNvSpPr>
            <a:spLocks noGrp="1"/>
          </p:cNvSpPr>
          <p:nvPr>
            <p:ph type="body" sz="quarter" idx="18"/>
          </p:nvPr>
        </p:nvSpPr>
        <p:spPr>
          <a:xfrm>
            <a:off x="5769863" y="4325112"/>
            <a:ext cx="5880571" cy="338328"/>
          </a:xfrm>
        </p:spPr>
        <p:txBody>
          <a:bodyPr/>
          <a:lstStyle/>
          <a:p>
            <a:r>
              <a:rPr lang="en-US" dirty="0"/>
              <a:t>All damaged equipment, stairways and light fixtures must be repaired immediately. </a:t>
            </a:r>
          </a:p>
        </p:txBody>
      </p:sp>
      <p:sp>
        <p:nvSpPr>
          <p:cNvPr id="12" name="Text Placeholder 11">
            <a:extLst>
              <a:ext uri="{FF2B5EF4-FFF2-40B4-BE49-F238E27FC236}">
                <a16:creationId xmlns:a16="http://schemas.microsoft.com/office/drawing/2014/main" id="{BC99BB05-2464-9628-4AF6-F75298B4B89E}"/>
              </a:ext>
            </a:extLst>
          </p:cNvPr>
          <p:cNvSpPr>
            <a:spLocks noGrp="1"/>
          </p:cNvSpPr>
          <p:nvPr>
            <p:ph type="body" sz="quarter" idx="19"/>
          </p:nvPr>
        </p:nvSpPr>
        <p:spPr>
          <a:xfrm>
            <a:off x="5769863" y="5614416"/>
            <a:ext cx="6035693" cy="338328"/>
          </a:xfrm>
        </p:spPr>
        <p:txBody>
          <a:bodyPr/>
          <a:lstStyle/>
          <a:p>
            <a:r>
              <a:rPr lang="en-US" dirty="0"/>
              <a:t>All Tools and Equipment must be arranged properly in their belonging placed</a:t>
            </a:r>
          </a:p>
        </p:txBody>
      </p:sp>
    </p:spTree>
    <p:extLst>
      <p:ext uri="{BB962C8B-B14F-4D97-AF65-F5344CB8AC3E}">
        <p14:creationId xmlns:p14="http://schemas.microsoft.com/office/powerpoint/2010/main" val="866533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8692FD-3676-EAB5-DC24-364040BE819C}"/>
              </a:ext>
            </a:extLst>
          </p:cNvPr>
          <p:cNvSpPr>
            <a:spLocks noGrp="1"/>
          </p:cNvSpPr>
          <p:nvPr>
            <p:ph type="title"/>
          </p:nvPr>
        </p:nvSpPr>
        <p:spPr/>
        <p:txBody>
          <a:bodyPr/>
          <a:lstStyle/>
          <a:p>
            <a:r>
              <a:rPr lang="en-US" dirty="0"/>
              <a:t>Electrical Hazards</a:t>
            </a:r>
          </a:p>
        </p:txBody>
      </p:sp>
      <p:sp>
        <p:nvSpPr>
          <p:cNvPr id="2" name="Text Placeholder 1">
            <a:extLst>
              <a:ext uri="{FF2B5EF4-FFF2-40B4-BE49-F238E27FC236}">
                <a16:creationId xmlns:a16="http://schemas.microsoft.com/office/drawing/2014/main" id="{C5B3F929-AF18-813C-9936-2EAB59511063}"/>
              </a:ext>
            </a:extLst>
          </p:cNvPr>
          <p:cNvSpPr>
            <a:spLocks noGrp="1"/>
          </p:cNvSpPr>
          <p:nvPr>
            <p:ph type="body" sz="quarter" idx="13"/>
          </p:nvPr>
        </p:nvSpPr>
        <p:spPr/>
        <p:txBody>
          <a:bodyPr/>
          <a:lstStyle/>
          <a:p>
            <a:r>
              <a:rPr lang="en-US" sz="1400" dirty="0"/>
              <a:t>There are many reasons why workers get electrocuted or suffer from electric shock at work</a:t>
            </a:r>
          </a:p>
        </p:txBody>
      </p:sp>
      <p:sp>
        <p:nvSpPr>
          <p:cNvPr id="4" name="Text Placeholder 3">
            <a:extLst>
              <a:ext uri="{FF2B5EF4-FFF2-40B4-BE49-F238E27FC236}">
                <a16:creationId xmlns:a16="http://schemas.microsoft.com/office/drawing/2014/main" id="{E3088347-D7E0-F453-D17B-7C2C3835104F}"/>
              </a:ext>
            </a:extLst>
          </p:cNvPr>
          <p:cNvSpPr>
            <a:spLocks noGrp="1"/>
          </p:cNvSpPr>
          <p:nvPr>
            <p:ph type="body" sz="quarter" idx="15"/>
          </p:nvPr>
        </p:nvSpPr>
        <p:spPr/>
        <p:txBody>
          <a:bodyPr/>
          <a:lstStyle/>
          <a:p>
            <a:r>
              <a:rPr lang="en-US" sz="1100" dirty="0"/>
              <a:t>At work, the common causes of electrical accidents are exposed, worn-out wiring, overloading of electrical outlets, ungrounded or faulty equipment, and unsafe use of electrical equipment</a:t>
            </a:r>
          </a:p>
        </p:txBody>
      </p:sp>
      <p:sp>
        <p:nvSpPr>
          <p:cNvPr id="6" name="Text Placeholder 5">
            <a:extLst>
              <a:ext uri="{FF2B5EF4-FFF2-40B4-BE49-F238E27FC236}">
                <a16:creationId xmlns:a16="http://schemas.microsoft.com/office/drawing/2014/main" id="{429AA47D-4B67-1E1F-043D-9C7471285F63}"/>
              </a:ext>
            </a:extLst>
          </p:cNvPr>
          <p:cNvSpPr>
            <a:spLocks noGrp="1"/>
          </p:cNvSpPr>
          <p:nvPr>
            <p:ph type="body" sz="quarter" idx="17"/>
          </p:nvPr>
        </p:nvSpPr>
        <p:spPr/>
        <p:txBody>
          <a:bodyPr/>
          <a:lstStyle/>
          <a:p>
            <a:r>
              <a:rPr lang="en-US" sz="1200" dirty="0"/>
              <a:t>Electrical technician and engineers should carry out routine inspections of all wiring to make sure there are no damaged or broken wires</a:t>
            </a:r>
          </a:p>
        </p:txBody>
      </p:sp>
      <p:sp>
        <p:nvSpPr>
          <p:cNvPr id="3" name="Text Placeholder 2">
            <a:extLst>
              <a:ext uri="{FF2B5EF4-FFF2-40B4-BE49-F238E27FC236}">
                <a16:creationId xmlns:a16="http://schemas.microsoft.com/office/drawing/2014/main" id="{2BF0E702-3A2A-79FE-6C7C-4ABFA3EC8254}"/>
              </a:ext>
            </a:extLst>
          </p:cNvPr>
          <p:cNvSpPr>
            <a:spLocks noGrp="1"/>
          </p:cNvSpPr>
          <p:nvPr>
            <p:ph type="body" sz="quarter" idx="14"/>
          </p:nvPr>
        </p:nvSpPr>
        <p:spPr>
          <a:xfrm>
            <a:off x="2698856" y="3813977"/>
            <a:ext cx="2528887" cy="2528887"/>
          </a:xfrm>
        </p:spPr>
        <p:txBody>
          <a:bodyPr/>
          <a:lstStyle/>
          <a:p>
            <a:r>
              <a:rPr lang="en-US" sz="1400" dirty="0"/>
              <a:t>For the most part, it’s due to coming in direct contact with live wires, or having indirect contact through a conductor</a:t>
            </a:r>
          </a:p>
        </p:txBody>
      </p:sp>
      <p:sp>
        <p:nvSpPr>
          <p:cNvPr id="5" name="Text Placeholder 4">
            <a:extLst>
              <a:ext uri="{FF2B5EF4-FFF2-40B4-BE49-F238E27FC236}">
                <a16:creationId xmlns:a16="http://schemas.microsoft.com/office/drawing/2014/main" id="{607671AF-A580-DFF8-DD53-11CF125B5C0F}"/>
              </a:ext>
            </a:extLst>
          </p:cNvPr>
          <p:cNvSpPr>
            <a:spLocks noGrp="1"/>
          </p:cNvSpPr>
          <p:nvPr>
            <p:ph type="body" sz="quarter" idx="16"/>
          </p:nvPr>
        </p:nvSpPr>
        <p:spPr/>
        <p:txBody>
          <a:bodyPr/>
          <a:lstStyle/>
          <a:p>
            <a:r>
              <a:rPr lang="en-US" sz="1400" dirty="0"/>
              <a:t>Employees must be provided basic knowledge of using electrical equipment and common problems</a:t>
            </a:r>
          </a:p>
        </p:txBody>
      </p:sp>
      <p:pic>
        <p:nvPicPr>
          <p:cNvPr id="9" name="Picture Placeholder 23">
            <a:extLst>
              <a:ext uri="{FF2B5EF4-FFF2-40B4-BE49-F238E27FC236}">
                <a16:creationId xmlns:a16="http://schemas.microsoft.com/office/drawing/2014/main" id="{4AB8909E-7723-F87B-F789-A5669115BFA2}"/>
              </a:ext>
            </a:extLst>
          </p:cNvPr>
          <p:cNvPicPr>
            <a:picLocks noChangeAspect="1"/>
          </p:cNvPicPr>
          <p:nvPr/>
        </p:nvPicPr>
        <p:blipFill>
          <a:blip r:embed="rId2"/>
          <a:srcRect t="8304" b="13180"/>
          <a:stretch/>
        </p:blipFill>
        <p:spPr>
          <a:xfrm>
            <a:off x="10735483" y="60855"/>
            <a:ext cx="1434237" cy="12127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59354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024127" y="1293368"/>
            <a:ext cx="5523629" cy="647192"/>
          </a:xfrm>
        </p:spPr>
        <p:txBody>
          <a:bodyPr/>
          <a:lstStyle/>
          <a:p>
            <a:r>
              <a:rPr lang="en-US" sz="4000" dirty="0"/>
              <a:t>Fire Hazards :</a:t>
            </a:r>
            <a:br>
              <a:rPr lang="en-US" dirty="0">
                <a:sym typeface="DM Sans Medium"/>
              </a:rPr>
            </a:br>
            <a:r>
              <a:rPr lang="en-US" dirty="0">
                <a:sym typeface="DM Sans Medium"/>
              </a:rPr>
              <a:t> </a:t>
            </a: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715008" y="1988820"/>
            <a:ext cx="5742432" cy="3294380"/>
          </a:xfrm>
        </p:spPr>
        <p:txBody>
          <a:bodyPr/>
          <a:lstStyle/>
          <a:p>
            <a:pPr marL="340614" indent="-285750">
              <a:buFont typeface="Arial" panose="020B0604020202020204" pitchFamily="34" charset="0"/>
              <a:buChar char="•"/>
            </a:pPr>
            <a:r>
              <a:rPr lang="en-US" dirty="0"/>
              <a:t>Each establishment must comply with housekeeping standards to ensure fire safety.</a:t>
            </a:r>
          </a:p>
          <a:p>
            <a:pPr marL="340614" indent="-285750">
              <a:buFont typeface="Arial" panose="020B0604020202020204" pitchFamily="34" charset="0"/>
              <a:buChar char="•"/>
            </a:pPr>
            <a:endParaRPr lang="en-US" dirty="0"/>
          </a:p>
          <a:p>
            <a:pPr marL="340614" indent="-285750">
              <a:buFont typeface="Arial" panose="020B0604020202020204" pitchFamily="34" charset="0"/>
              <a:buChar char="•"/>
            </a:pPr>
            <a:r>
              <a:rPr lang="en-US" dirty="0"/>
              <a:t>Everyone not follows such requirements, and this leads to accidents resulting to fire. Such incidents not only damage the vital workplace equipment, stock and other items, and the building.</a:t>
            </a:r>
          </a:p>
          <a:p>
            <a:pPr marL="340614" indent="-285750">
              <a:buFont typeface="Arial" panose="020B0604020202020204" pitchFamily="34" charset="0"/>
              <a:buChar char="•"/>
            </a:pPr>
            <a:endParaRPr lang="en-US" dirty="0"/>
          </a:p>
          <a:p>
            <a:pPr marL="340614" indent="-285750">
              <a:buFont typeface="Arial" panose="020B0604020202020204" pitchFamily="34" charset="0"/>
              <a:buChar char="•"/>
            </a:pPr>
            <a:r>
              <a:rPr lang="en-US" dirty="0"/>
              <a:t>To avoid fire, it is important to observe safety precautions at workplace. The whole </a:t>
            </a:r>
            <a:r>
              <a:rPr lang="en-US" dirty="0" err="1"/>
              <a:t>organisation</a:t>
            </a:r>
            <a:r>
              <a:rPr lang="en-US" dirty="0"/>
              <a:t> must also have first response and emergency mitigation systems in place.</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22</a:t>
            </a:fld>
            <a:endParaRPr lang="en-US" dirty="0"/>
          </a:p>
        </p:txBody>
      </p:sp>
      <p:pic>
        <p:nvPicPr>
          <p:cNvPr id="2" name="Picture Placeholder 25">
            <a:extLst>
              <a:ext uri="{FF2B5EF4-FFF2-40B4-BE49-F238E27FC236}">
                <a16:creationId xmlns:a16="http://schemas.microsoft.com/office/drawing/2014/main" id="{EFCDDA96-CE3A-77DD-D73B-3301A4138AA1}"/>
              </a:ext>
            </a:extLst>
          </p:cNvPr>
          <p:cNvPicPr>
            <a:picLocks noChangeAspect="1"/>
          </p:cNvPicPr>
          <p:nvPr/>
        </p:nvPicPr>
        <p:blipFill>
          <a:blip r:embed="rId2"/>
          <a:srcRect t="10364" b="10364"/>
          <a:stretch>
            <a:fillRect/>
          </a:stretch>
        </p:blipFill>
        <p:spPr>
          <a:xfrm>
            <a:off x="6547756" y="815151"/>
            <a:ext cx="997022" cy="843070"/>
          </a:xfrm>
          <a:prstGeom prst="rect">
            <a:avLst/>
          </a:prstGeom>
        </p:spPr>
      </p:pic>
    </p:spTree>
    <p:extLst>
      <p:ext uri="{BB962C8B-B14F-4D97-AF65-F5344CB8AC3E}">
        <p14:creationId xmlns:p14="http://schemas.microsoft.com/office/powerpoint/2010/main" val="3746925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dirty="0"/>
              <a:t>Heath Hazards</a:t>
            </a:r>
          </a:p>
        </p:txBody>
      </p:sp>
      <p:sp>
        <p:nvSpPr>
          <p:cNvPr id="13" name="Text Placeholder 12">
            <a:extLst>
              <a:ext uri="{FF2B5EF4-FFF2-40B4-BE49-F238E27FC236}">
                <a16:creationId xmlns:a16="http://schemas.microsoft.com/office/drawing/2014/main" id="{986D0EB4-87A1-9926-18A9-F1A65DC20A57}"/>
              </a:ext>
            </a:extLst>
          </p:cNvPr>
          <p:cNvSpPr>
            <a:spLocks noGrp="1"/>
          </p:cNvSpPr>
          <p:nvPr>
            <p:ph type="body" idx="1"/>
          </p:nvPr>
        </p:nvSpPr>
        <p:spPr/>
        <p:txBody>
          <a:bodyPr/>
          <a:lstStyle/>
          <a:p>
            <a:r>
              <a:rPr lang="en-US" dirty="0"/>
              <a:t>Definition</a:t>
            </a:r>
          </a:p>
        </p:txBody>
      </p:sp>
      <p:sp>
        <p:nvSpPr>
          <p:cNvPr id="20" name="Content Placeholder 19">
            <a:extLst>
              <a:ext uri="{FF2B5EF4-FFF2-40B4-BE49-F238E27FC236}">
                <a16:creationId xmlns:a16="http://schemas.microsoft.com/office/drawing/2014/main" id="{77B26A88-F289-88EA-E384-570C7CF8B589}"/>
              </a:ext>
            </a:extLst>
          </p:cNvPr>
          <p:cNvSpPr>
            <a:spLocks noGrp="1"/>
          </p:cNvSpPr>
          <p:nvPr>
            <p:ph sz="half" idx="2"/>
          </p:nvPr>
        </p:nvSpPr>
        <p:spPr/>
        <p:txBody>
          <a:bodyPr/>
          <a:lstStyle/>
          <a:p>
            <a:r>
              <a:rPr lang="en-US" dirty="0"/>
              <a:t>Health refers to the physical well-being of the workers, and this includes the condition of their skin, eyes, ears and all other body part</a:t>
            </a:r>
          </a:p>
          <a:p>
            <a:endParaRPr lang="en-US" dirty="0"/>
          </a:p>
          <a:p>
            <a:r>
              <a:rPr lang="en-US" dirty="0"/>
              <a:t>But it also includes the health situation of what we cannot see upfront – their respiratory and cardiovascular system, and the nervous system</a:t>
            </a:r>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p:txBody>
          <a:bodyPr/>
          <a:lstStyle/>
          <a:p>
            <a:r>
              <a:rPr lang="en-US" dirty="0"/>
              <a:t>Health </a:t>
            </a:r>
          </a:p>
          <a:p>
            <a:r>
              <a:rPr lang="en-US" dirty="0"/>
              <a:t>Hazards</a:t>
            </a:r>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p:txBody>
          <a:bodyPr/>
          <a:lstStyle/>
          <a:p>
            <a:r>
              <a:rPr lang="en-US" dirty="0"/>
              <a:t>Hazards are present in most workplaces that could impact any part of the human body</a:t>
            </a:r>
          </a:p>
          <a:p>
            <a:endParaRPr lang="en-US" dirty="0"/>
          </a:p>
          <a:p>
            <a:r>
              <a:rPr lang="en-US" dirty="0"/>
              <a:t>For example, a noisy machine or factory environment could damage the sense of hearing of the workers</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23</a:t>
            </a:fld>
            <a:endParaRPr lang="en-US" dirty="0"/>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p:txBody>
          <a:bodyPr/>
          <a:lstStyle/>
          <a:p>
            <a:r>
              <a:rPr lang="en-US" dirty="0"/>
              <a:t>Presentation title</a:t>
            </a:r>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20XX</a:t>
            </a:r>
          </a:p>
        </p:txBody>
      </p:sp>
      <p:pic>
        <p:nvPicPr>
          <p:cNvPr id="3" name="Picture Placeholder 27">
            <a:extLst>
              <a:ext uri="{FF2B5EF4-FFF2-40B4-BE49-F238E27FC236}">
                <a16:creationId xmlns:a16="http://schemas.microsoft.com/office/drawing/2014/main" id="{994FF4FE-8616-366D-A938-55434A7AD3CE}"/>
              </a:ext>
            </a:extLst>
          </p:cNvPr>
          <p:cNvPicPr>
            <a:picLocks noChangeAspect="1"/>
          </p:cNvPicPr>
          <p:nvPr/>
        </p:nvPicPr>
        <p:blipFill>
          <a:blip r:embed="rId2"/>
          <a:srcRect l="-167" t="6783" r="167" b="8671"/>
          <a:stretch/>
        </p:blipFill>
        <p:spPr>
          <a:xfrm>
            <a:off x="10882993" y="-3078"/>
            <a:ext cx="1309007" cy="1186900"/>
          </a:xfrm>
          <a:prstGeom prst="rect">
            <a:avLst/>
          </a:prstGeom>
        </p:spPr>
      </p:pic>
    </p:spTree>
    <p:extLst>
      <p:ext uri="{BB962C8B-B14F-4D97-AF65-F5344CB8AC3E}">
        <p14:creationId xmlns:p14="http://schemas.microsoft.com/office/powerpoint/2010/main" val="1646725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a:xfrm>
            <a:off x="1139952" y="315365"/>
            <a:ext cx="9912096" cy="1014984"/>
          </a:xfrm>
        </p:spPr>
        <p:txBody>
          <a:bodyPr/>
          <a:lstStyle/>
          <a:p>
            <a:r>
              <a:rPr lang="en-US" sz="4000" dirty="0"/>
              <a:t>Potential Sources Of Hazards In An Organization</a:t>
            </a:r>
            <a:endParaRPr lang="en-US" dirty="0"/>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txBody>
          <a:bodyPr/>
          <a:lstStyle/>
          <a:p>
            <a:r>
              <a:rPr lang="en-US" dirty="0"/>
              <a:t>​</a:t>
            </a:r>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a:xfrm>
            <a:off x="838200" y="2194767"/>
            <a:ext cx="2743200" cy="2785100"/>
          </a:xfrm>
        </p:spPr>
        <p:txBody>
          <a:bodyPr/>
          <a:lstStyle/>
          <a:p>
            <a:r>
              <a:rPr lang="en-US" b="1" dirty="0"/>
              <a:t>Hazards using Computers</a:t>
            </a:r>
            <a:r>
              <a:rPr lang="en-US" dirty="0"/>
              <a:t> :</a:t>
            </a:r>
          </a:p>
          <a:p>
            <a:pPr marL="285750" indent="-285750">
              <a:buFont typeface="Arial" panose="020B0604020202020204" pitchFamily="34" charset="0"/>
              <a:buChar char="•"/>
            </a:pPr>
            <a:r>
              <a:rPr lang="en-US" dirty="0"/>
              <a:t>Hazards while using computers include poor sitting postures or excessive duration of sitting in one position.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These hazards may result in pain and strain. In addition, glare from the computer screen can be harmful to the eyes. Stretching at regular intervals or doing some simple yoga in your seat can mitigate such hazards.</a:t>
            </a:r>
          </a:p>
        </p:txBody>
      </p:sp>
      <p:sp>
        <p:nvSpPr>
          <p:cNvPr id="4" name="Text Placeholder 3">
            <a:extLst>
              <a:ext uri="{FF2B5EF4-FFF2-40B4-BE49-F238E27FC236}">
                <a16:creationId xmlns:a16="http://schemas.microsoft.com/office/drawing/2014/main" id="{1E2CADAC-D2BA-2781-21DF-E36A2D898FA9}"/>
              </a:ext>
            </a:extLst>
          </p:cNvPr>
          <p:cNvSpPr>
            <a:spLocks noGrp="1"/>
          </p:cNvSpPr>
          <p:nvPr>
            <p:ph type="body" sz="quarter" idx="16"/>
          </p:nvPr>
        </p:nvSpPr>
        <p:spPr/>
        <p:txBody>
          <a:bodyPr/>
          <a:lstStyle/>
          <a:p>
            <a:pPr marL="342900" indent="-342900">
              <a:buFont typeface="Arial" panose="020B0604020202020204" pitchFamily="34" charset="0"/>
              <a:buChar char="•"/>
            </a:pPr>
            <a:r>
              <a:rPr lang="en-US" sz="1600" dirty="0"/>
              <a:t>Bright light sources behind the display screen can create contrast problems, making it difficult to clearly see your work</a:t>
            </a:r>
          </a:p>
          <a:p>
            <a:pPr marL="342900" indent="-342900">
              <a:buFont typeface="Arial" panose="020B0604020202020204" pitchFamily="34" charset="0"/>
              <a:buChar char="•"/>
            </a:pPr>
            <a:r>
              <a:rPr lang="en-US" sz="1600" dirty="0"/>
              <a:t>Use blinds or drapes on windows to eliminate bright light. Blinds and furniture placement should be adjusted to allow light into the room, but not directly into your field of view</a:t>
            </a:r>
          </a:p>
        </p:txBody>
      </p:sp>
      <p:sp>
        <p:nvSpPr>
          <p:cNvPr id="5" name="Text Placeholder 4">
            <a:extLst>
              <a:ext uri="{FF2B5EF4-FFF2-40B4-BE49-F238E27FC236}">
                <a16:creationId xmlns:a16="http://schemas.microsoft.com/office/drawing/2014/main" id="{8E688B1D-28C5-C399-CA01-21BE7C5F1E51}"/>
              </a:ext>
            </a:extLst>
          </p:cNvPr>
          <p:cNvSpPr>
            <a:spLocks noGrp="1"/>
          </p:cNvSpPr>
          <p:nvPr>
            <p:ph type="body" sz="quarter" idx="19"/>
          </p:nvPr>
        </p:nvSpPr>
        <p:spPr/>
        <p:txBody>
          <a:bodyPr/>
          <a:lstStyle/>
          <a:p>
            <a:pPr marL="342900" indent="-342900">
              <a:buFont typeface="Arial" panose="020B0604020202020204" pitchFamily="34" charset="0"/>
              <a:buChar char="•"/>
            </a:pPr>
            <a:r>
              <a:rPr lang="en-US" sz="1600" dirty="0"/>
              <a:t>Use indirect or shielded lighting where possible and avoid intense or uneven lighting in your field of vision. Ensure that lamps have glare shields or shades to direct light away from your line of sight.</a:t>
            </a:r>
          </a:p>
          <a:p>
            <a:pPr marL="342900" indent="-342900">
              <a:buFont typeface="Arial" panose="020B0604020202020204" pitchFamily="34" charset="0"/>
              <a:buChar char="•"/>
            </a:pPr>
            <a:r>
              <a:rPr lang="en-US" sz="1600" dirty="0"/>
              <a:t>Reorient the workstation so bright lights from open windows are at right angles with the computer screen</a:t>
            </a:r>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24</a:t>
            </a:fld>
            <a:endParaRPr lang="en-US" dirty="0"/>
          </a:p>
        </p:txBody>
      </p:sp>
      <p:sp>
        <p:nvSpPr>
          <p:cNvPr id="31" name="Footer Placeholder 30">
            <a:extLst>
              <a:ext uri="{FF2B5EF4-FFF2-40B4-BE49-F238E27FC236}">
                <a16:creationId xmlns:a16="http://schemas.microsoft.com/office/drawing/2014/main" id="{C2B4FE06-34C7-A80C-5DBE-4F5168C9EBDC}"/>
              </a:ext>
            </a:extLst>
          </p:cNvPr>
          <p:cNvSpPr>
            <a:spLocks noGrp="1"/>
          </p:cNvSpPr>
          <p:nvPr>
            <p:ph type="ftr" sz="quarter" idx="11"/>
          </p:nvPr>
        </p:nvSpPr>
        <p:spPr/>
        <p:txBody>
          <a:bodyPr/>
          <a:lstStyle/>
          <a:p>
            <a:r>
              <a:rPr lang="en-US" dirty="0"/>
              <a:t>IT_PROJ_X_1938.2</a:t>
            </a:r>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3056822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5592990" y="1118614"/>
            <a:ext cx="4959821" cy="1162762"/>
          </a:xfrm>
        </p:spPr>
        <p:txBody>
          <a:bodyPr/>
          <a:lstStyle/>
          <a:p>
            <a:r>
              <a:rPr lang="en-US" sz="3200" dirty="0"/>
              <a:t>Handling Office Equipment:</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6096000" y="2137109"/>
            <a:ext cx="4818888" cy="2130552"/>
          </a:xfrm>
        </p:spPr>
        <p:txBody>
          <a:bodyPr/>
          <a:lstStyle/>
          <a:p>
            <a:pPr marL="285750" indent="-285750">
              <a:buFont typeface="Wingdings" panose="05000000000000000000" pitchFamily="2" charset="2"/>
              <a:buChar char="q"/>
            </a:pPr>
            <a:r>
              <a:rPr lang="en-US" dirty="0"/>
              <a:t>Improper handling of office equipment can result in injuries.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For example, sharp-edged equipment if not handled properly, can cause cuts. Staff members should be trained to handle equipment properly.</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A relevant manual should be made available by the administration on handling equipment.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Lifting or moving heavy items without proper procedure or techniques can be a source of potential hazard. Always follow approved procedure and proper posture for lifting or moving objects</a:t>
            </a:r>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25</a:t>
            </a:fld>
            <a:endParaRPr lang="en-US" dirty="0"/>
          </a:p>
        </p:txBody>
      </p:sp>
      <p:pic>
        <p:nvPicPr>
          <p:cNvPr id="6" name="Picture Placeholder 51">
            <a:extLst>
              <a:ext uri="{FF2B5EF4-FFF2-40B4-BE49-F238E27FC236}">
                <a16:creationId xmlns:a16="http://schemas.microsoft.com/office/drawing/2014/main" id="{72B7D3A6-2F29-9EAD-F5F0-DC70C4B7032D}"/>
              </a:ext>
            </a:extLst>
          </p:cNvPr>
          <p:cNvPicPr>
            <a:picLocks noChangeAspect="1"/>
          </p:cNvPicPr>
          <p:nvPr/>
        </p:nvPicPr>
        <p:blipFill>
          <a:blip r:embed="rId2"/>
          <a:srcRect l="-46293" t="1454" r="-44089" b="1454"/>
          <a:stretch/>
        </p:blipFill>
        <p:spPr>
          <a:xfrm>
            <a:off x="9961667" y="860137"/>
            <a:ext cx="1745919" cy="898635"/>
          </a:xfrm>
          <a:prstGeom prst="rect">
            <a:avLst/>
          </a:prstGeom>
        </p:spPr>
      </p:pic>
    </p:spTree>
    <p:extLst>
      <p:ext uri="{BB962C8B-B14F-4D97-AF65-F5344CB8AC3E}">
        <p14:creationId xmlns:p14="http://schemas.microsoft.com/office/powerpoint/2010/main" val="1444337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024127" y="1293368"/>
            <a:ext cx="5523629" cy="647192"/>
          </a:xfrm>
        </p:spPr>
        <p:txBody>
          <a:bodyPr/>
          <a:lstStyle/>
          <a:p>
            <a:r>
              <a:rPr lang="en-US" sz="3600" dirty="0"/>
              <a:t>Stress at Work</a:t>
            </a:r>
            <a:r>
              <a:rPr lang="en-US" sz="4000" dirty="0"/>
              <a:t>:</a:t>
            </a:r>
            <a:br>
              <a:rPr lang="en-US" dirty="0">
                <a:sym typeface="DM Sans Medium"/>
              </a:rPr>
            </a:br>
            <a:r>
              <a:rPr lang="en-US" dirty="0">
                <a:sym typeface="DM Sans Medium"/>
              </a:rPr>
              <a:t> </a:t>
            </a: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715008" y="1988820"/>
            <a:ext cx="5742432" cy="3294380"/>
          </a:xfrm>
        </p:spPr>
        <p:txBody>
          <a:bodyPr/>
          <a:lstStyle/>
          <a:p>
            <a:pPr marL="340614" indent="-285750">
              <a:buFont typeface="Wingdings" panose="05000000000000000000" pitchFamily="2" charset="2"/>
              <a:buChar char="ü"/>
            </a:pPr>
            <a:r>
              <a:rPr lang="en-US" dirty="0"/>
              <a:t>In </a:t>
            </a:r>
            <a:r>
              <a:rPr lang="en-US" dirty="0" err="1"/>
              <a:t>organisations</a:t>
            </a:r>
            <a:r>
              <a:rPr lang="en-US" dirty="0"/>
              <a:t>, you may encounter various stress causing hazards.</a:t>
            </a:r>
          </a:p>
          <a:p>
            <a:pPr marL="340614" indent="-285750">
              <a:buFont typeface="Wingdings" panose="05000000000000000000" pitchFamily="2" charset="2"/>
              <a:buChar char="ü"/>
            </a:pPr>
            <a:endParaRPr lang="en-US" dirty="0"/>
          </a:p>
          <a:p>
            <a:pPr marL="340614" indent="-285750">
              <a:buFont typeface="Wingdings" panose="05000000000000000000" pitchFamily="2" charset="2"/>
              <a:buChar char="ü"/>
            </a:pPr>
            <a:r>
              <a:rPr lang="en-US" dirty="0"/>
              <a:t>Long working hours can be stressful and so can aggressive conflicts or arguments with colleagues</a:t>
            </a:r>
          </a:p>
          <a:p>
            <a:pPr marL="340614" indent="-285750">
              <a:buFont typeface="Wingdings" panose="05000000000000000000" pitchFamily="2" charset="2"/>
              <a:buChar char="ü"/>
            </a:pPr>
            <a:endParaRPr lang="en-US" dirty="0"/>
          </a:p>
          <a:p>
            <a:pPr marL="340614" indent="-285750">
              <a:buFont typeface="Wingdings" panose="05000000000000000000" pitchFamily="2" charset="2"/>
              <a:buChar char="ü"/>
            </a:pPr>
            <a:r>
              <a:rPr lang="en-US" dirty="0"/>
              <a:t>Always look for ways for conflict resolution with colleagues. Have some relaxing hobbies for stress against long working hours.</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26</a:t>
            </a:fld>
            <a:endParaRPr lang="en-US" dirty="0"/>
          </a:p>
        </p:txBody>
      </p:sp>
      <p:pic>
        <p:nvPicPr>
          <p:cNvPr id="1026" name="Picture 2" descr="The salary, taxes, occupational Stress, stress Management, headache,  psychological Stress, stress, noun Project, Emoticon, emotion | Anyrgb">
            <a:extLst>
              <a:ext uri="{FF2B5EF4-FFF2-40B4-BE49-F238E27FC236}">
                <a16:creationId xmlns:a16="http://schemas.microsoft.com/office/drawing/2014/main" id="{65ACC005-F4E7-60ED-F763-AB6C3D201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7756" y="803511"/>
            <a:ext cx="968829" cy="968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774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ABC3FA-1758-ACAE-AB1E-02D771E36A8B}"/>
              </a:ext>
            </a:extLst>
          </p:cNvPr>
          <p:cNvSpPr>
            <a:spLocks noGrp="1"/>
          </p:cNvSpPr>
          <p:nvPr>
            <p:ph type="title"/>
          </p:nvPr>
        </p:nvSpPr>
        <p:spPr>
          <a:xfrm>
            <a:off x="5431016" y="1037003"/>
            <a:ext cx="4959821" cy="1162762"/>
          </a:xfrm>
        </p:spPr>
        <p:txBody>
          <a:bodyPr/>
          <a:lstStyle/>
          <a:p>
            <a:r>
              <a:rPr lang="en-US" sz="3600" dirty="0"/>
              <a:t>Working Environment</a:t>
            </a:r>
          </a:p>
        </p:txBody>
      </p:sp>
      <p:sp>
        <p:nvSpPr>
          <p:cNvPr id="7" name="Content Placeholder 6">
            <a:extLst>
              <a:ext uri="{FF2B5EF4-FFF2-40B4-BE49-F238E27FC236}">
                <a16:creationId xmlns:a16="http://schemas.microsoft.com/office/drawing/2014/main" id="{8C879542-1603-751B-3018-D0FEADCF2B5B}"/>
              </a:ext>
            </a:extLst>
          </p:cNvPr>
          <p:cNvSpPr>
            <a:spLocks noGrp="1"/>
          </p:cNvSpPr>
          <p:nvPr>
            <p:ph idx="1"/>
          </p:nvPr>
        </p:nvSpPr>
        <p:spPr>
          <a:xfrm>
            <a:off x="6096000" y="1744218"/>
            <a:ext cx="4818888" cy="2130552"/>
          </a:xfrm>
        </p:spPr>
        <p:txBody>
          <a:bodyPr/>
          <a:lstStyle/>
          <a:p>
            <a:pPr marL="285750" indent="-285750">
              <a:buFont typeface="Wingdings" panose="05000000000000000000" pitchFamily="2" charset="2"/>
              <a:buChar char="Ø"/>
            </a:pPr>
            <a:r>
              <a:rPr lang="en-US" dirty="0"/>
              <a:t>Potential hazards may include poor ventilation, chairs and tables of inappropriate height, hard furniture, poor lighting, staff unaware of emergency procedures, or poor housekeeping.</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Hazards may also include physical or emotional intimidation, such as bullying or ganging up against someone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staff should be made aware of </a:t>
            </a:r>
            <a:r>
              <a:rPr lang="en-US" dirty="0" err="1"/>
              <a:t>organisation’s</a:t>
            </a:r>
            <a:r>
              <a:rPr lang="en-US" dirty="0"/>
              <a:t> policies to fight against all the given hazards related to a working environment</a:t>
            </a:r>
          </a:p>
        </p:txBody>
      </p:sp>
      <p:sp>
        <p:nvSpPr>
          <p:cNvPr id="5" name="Slide Number Placeholder 4">
            <a:extLst>
              <a:ext uri="{FF2B5EF4-FFF2-40B4-BE49-F238E27FC236}">
                <a16:creationId xmlns:a16="http://schemas.microsoft.com/office/drawing/2014/main" id="{F752162E-92FA-DFCB-AD4D-903B89B00481}"/>
              </a:ext>
            </a:extLst>
          </p:cNvPr>
          <p:cNvSpPr>
            <a:spLocks noGrp="1"/>
          </p:cNvSpPr>
          <p:nvPr>
            <p:ph type="sldNum" sz="quarter" idx="12"/>
          </p:nvPr>
        </p:nvSpPr>
        <p:spPr/>
        <p:txBody>
          <a:bodyPr/>
          <a:lstStyle/>
          <a:p>
            <a:fld id="{8D0AFDD5-844D-364D-8AEC-50CF4D36D55D}" type="slidenum">
              <a:rPr lang="en-US" noProof="0" smtClean="0"/>
              <a:pPr/>
              <a:t>27</a:t>
            </a:fld>
            <a:endParaRPr lang="en-US" noProof="0"/>
          </a:p>
        </p:txBody>
      </p:sp>
      <p:pic>
        <p:nvPicPr>
          <p:cNvPr id="2050" name="Picture 2" descr="Workplace Environment Monotone Icon In Powerpoint Pptx Png And Editable Eps  Format PPT Example">
            <a:extLst>
              <a:ext uri="{FF2B5EF4-FFF2-40B4-BE49-F238E27FC236}">
                <a16:creationId xmlns:a16="http://schemas.microsoft.com/office/drawing/2014/main" id="{86D2CE82-6735-243C-B90A-02B0804AE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6044" y="871620"/>
            <a:ext cx="917884" cy="51631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C4D39C70-BF58-3B74-2CC5-C811A2EA5C40}"/>
                  </a:ext>
                </a:extLst>
              </p14:cNvPr>
              <p14:cNvContentPartPr/>
              <p14:nvPr/>
            </p14:nvContentPartPr>
            <p14:xfrm>
              <a:off x="10543890" y="908445"/>
              <a:ext cx="571680" cy="6120"/>
            </p14:xfrm>
          </p:contentPart>
        </mc:Choice>
        <mc:Fallback xmlns="">
          <p:pic>
            <p:nvPicPr>
              <p:cNvPr id="11" name="Ink 10">
                <a:extLst>
                  <a:ext uri="{FF2B5EF4-FFF2-40B4-BE49-F238E27FC236}">
                    <a16:creationId xmlns:a16="http://schemas.microsoft.com/office/drawing/2014/main" id="{C4D39C70-BF58-3B74-2CC5-C811A2EA5C40}"/>
                  </a:ext>
                </a:extLst>
              </p:cNvPr>
              <p:cNvPicPr/>
              <p:nvPr/>
            </p:nvPicPr>
            <p:blipFill>
              <a:blip r:embed="rId4"/>
              <a:stretch>
                <a:fillRect/>
              </a:stretch>
            </p:blipFill>
            <p:spPr>
              <a:xfrm>
                <a:off x="10526250" y="890805"/>
                <a:ext cx="60732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CAB7A35C-0EF6-AD58-3702-C7AC5B124799}"/>
                  </a:ext>
                </a:extLst>
              </p14:cNvPr>
              <p14:cNvContentPartPr/>
              <p14:nvPr/>
            </p14:nvContentPartPr>
            <p14:xfrm>
              <a:off x="-1341240" y="4033320"/>
              <a:ext cx="360" cy="360"/>
            </p14:xfrm>
          </p:contentPart>
        </mc:Choice>
        <mc:Fallback xmlns="">
          <p:pic>
            <p:nvPicPr>
              <p:cNvPr id="12" name="Ink 11">
                <a:extLst>
                  <a:ext uri="{FF2B5EF4-FFF2-40B4-BE49-F238E27FC236}">
                    <a16:creationId xmlns:a16="http://schemas.microsoft.com/office/drawing/2014/main" id="{CAB7A35C-0EF6-AD58-3702-C7AC5B124799}"/>
                  </a:ext>
                </a:extLst>
              </p:cNvPr>
              <p:cNvPicPr/>
              <p:nvPr/>
            </p:nvPicPr>
            <p:blipFill>
              <a:blip r:embed="rId6"/>
              <a:stretch>
                <a:fillRect/>
              </a:stretch>
            </p:blipFill>
            <p:spPr>
              <a:xfrm>
                <a:off x="-1359240" y="4015680"/>
                <a:ext cx="36000" cy="36000"/>
              </a:xfrm>
              <a:prstGeom prst="rect">
                <a:avLst/>
              </a:prstGeom>
            </p:spPr>
          </p:pic>
        </mc:Fallback>
      </mc:AlternateContent>
    </p:spTree>
    <p:extLst>
      <p:ext uri="{BB962C8B-B14F-4D97-AF65-F5344CB8AC3E}">
        <p14:creationId xmlns:p14="http://schemas.microsoft.com/office/powerpoint/2010/main" val="2782700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a:xfrm>
            <a:off x="1139952" y="315365"/>
            <a:ext cx="9912096" cy="1014984"/>
          </a:xfrm>
        </p:spPr>
        <p:txBody>
          <a:bodyPr/>
          <a:lstStyle/>
          <a:p>
            <a:r>
              <a:rPr lang="en-US" sz="4400" dirty="0"/>
              <a:t>Hazard Control</a:t>
            </a:r>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p:txBody>
          <a:bodyPr/>
          <a:lstStyle/>
          <a:p>
            <a:r>
              <a:rPr lang="en-US" dirty="0"/>
              <a:t>​</a:t>
            </a:r>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a:xfrm>
            <a:off x="838200" y="2418287"/>
            <a:ext cx="3093720" cy="2785100"/>
          </a:xfrm>
        </p:spPr>
        <p:txBody>
          <a:bodyPr/>
          <a:lstStyle/>
          <a:p>
            <a:pPr marL="285750" indent="-285750">
              <a:buFont typeface="Wingdings" panose="05000000000000000000" pitchFamily="2" charset="2"/>
              <a:buChar char="q"/>
            </a:pPr>
            <a:r>
              <a:rPr lang="en-US" sz="2800" dirty="0"/>
              <a:t>Take all feasible measures to eliminate the hazard, for example, by substituting or modifying the process</a:t>
            </a:r>
            <a:r>
              <a:rPr lang="en-US" dirty="0"/>
              <a:t>.</a:t>
            </a:r>
          </a:p>
        </p:txBody>
      </p:sp>
      <p:sp>
        <p:nvSpPr>
          <p:cNvPr id="4" name="Text Placeholder 3">
            <a:extLst>
              <a:ext uri="{FF2B5EF4-FFF2-40B4-BE49-F238E27FC236}">
                <a16:creationId xmlns:a16="http://schemas.microsoft.com/office/drawing/2014/main" id="{1E2CADAC-D2BA-2781-21DF-E36A2D898FA9}"/>
              </a:ext>
            </a:extLst>
          </p:cNvPr>
          <p:cNvSpPr>
            <a:spLocks noGrp="1"/>
          </p:cNvSpPr>
          <p:nvPr>
            <p:ph type="body" sz="quarter" idx="16"/>
          </p:nvPr>
        </p:nvSpPr>
        <p:spPr/>
        <p:txBody>
          <a:bodyPr/>
          <a:lstStyle/>
          <a:p>
            <a:pPr marL="342900" indent="-342900">
              <a:buFont typeface="Arial" panose="020B0604020202020204" pitchFamily="34" charset="0"/>
              <a:buChar char="•"/>
            </a:pPr>
            <a:r>
              <a:rPr lang="en-US" dirty="0"/>
              <a:t>If elimination is impractical or remains incomplete, take all feasible measures to isolate the hazard, for example, instituting engineering controls such as insulating noise.</a:t>
            </a:r>
          </a:p>
        </p:txBody>
      </p:sp>
      <p:sp>
        <p:nvSpPr>
          <p:cNvPr id="5" name="Text Placeholder 4">
            <a:extLst>
              <a:ext uri="{FF2B5EF4-FFF2-40B4-BE49-F238E27FC236}">
                <a16:creationId xmlns:a16="http://schemas.microsoft.com/office/drawing/2014/main" id="{8E688B1D-28C5-C399-CA01-21BE7C5F1E51}"/>
              </a:ext>
            </a:extLst>
          </p:cNvPr>
          <p:cNvSpPr>
            <a:spLocks noGrp="1"/>
          </p:cNvSpPr>
          <p:nvPr>
            <p:ph type="body" sz="quarter" idx="19"/>
          </p:nvPr>
        </p:nvSpPr>
        <p:spPr>
          <a:xfrm>
            <a:off x="8247888" y="1956816"/>
            <a:ext cx="3246120" cy="3986784"/>
          </a:xfrm>
        </p:spPr>
        <p:txBody>
          <a:bodyPr/>
          <a:lstStyle/>
          <a:p>
            <a:pPr marL="342900" indent="-342900">
              <a:buFont typeface="Arial" panose="020B0604020202020204" pitchFamily="34" charset="0"/>
              <a:buChar char="•"/>
            </a:pPr>
            <a:r>
              <a:rPr lang="en-US" sz="1400" dirty="0"/>
              <a:t>If it is totally impossible to eliminate or isolate the hazard, its likelihood to cause injury should be </a:t>
            </a:r>
            <a:r>
              <a:rPr lang="en-US" sz="1400" dirty="0" err="1"/>
              <a:t>minimised</a:t>
            </a:r>
            <a:r>
              <a:rPr lang="en-US" sz="1400" dirty="0"/>
              <a:t>. Ensure that effective control measures are being applied, such as installing proper exhaust ventilation and providing personal protective clothing and equipment that is properly used and maintained, and monitoring exposure among at-risk workers</a:t>
            </a:r>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28</a:t>
            </a:fld>
            <a:endParaRPr lang="en-US" dirty="0"/>
          </a:p>
        </p:txBody>
      </p:sp>
      <p:sp>
        <p:nvSpPr>
          <p:cNvPr id="31" name="Footer Placeholder 30">
            <a:extLst>
              <a:ext uri="{FF2B5EF4-FFF2-40B4-BE49-F238E27FC236}">
                <a16:creationId xmlns:a16="http://schemas.microsoft.com/office/drawing/2014/main" id="{C2B4FE06-34C7-A80C-5DBE-4F5168C9EBDC}"/>
              </a:ext>
            </a:extLst>
          </p:cNvPr>
          <p:cNvSpPr>
            <a:spLocks noGrp="1"/>
          </p:cNvSpPr>
          <p:nvPr>
            <p:ph type="ftr" sz="quarter" idx="11"/>
          </p:nvPr>
        </p:nvSpPr>
        <p:spPr/>
        <p:txBody>
          <a:bodyPr/>
          <a:lstStyle/>
          <a:p>
            <a:r>
              <a:rPr lang="en-US" dirty="0"/>
              <a:t>IT_PROJ_X_1938.2</a:t>
            </a:r>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dirty="0"/>
              <a:t>20XX</a:t>
            </a:r>
          </a:p>
        </p:txBody>
      </p:sp>
      <p:sp>
        <p:nvSpPr>
          <p:cNvPr id="7" name="TextBox 6">
            <a:extLst>
              <a:ext uri="{FF2B5EF4-FFF2-40B4-BE49-F238E27FC236}">
                <a16:creationId xmlns:a16="http://schemas.microsoft.com/office/drawing/2014/main" id="{9965E76B-1153-F9FC-0C74-0FE369179423}"/>
              </a:ext>
            </a:extLst>
          </p:cNvPr>
          <p:cNvSpPr txBox="1"/>
          <p:nvPr/>
        </p:nvSpPr>
        <p:spPr>
          <a:xfrm>
            <a:off x="1941030" y="1046368"/>
            <a:ext cx="9328195" cy="369332"/>
          </a:xfrm>
          <a:prstGeom prst="rect">
            <a:avLst/>
          </a:prstGeom>
          <a:noFill/>
        </p:spPr>
        <p:txBody>
          <a:bodyPr wrap="none" rtlCol="0">
            <a:spAutoFit/>
          </a:bodyPr>
          <a:lstStyle/>
          <a:p>
            <a:r>
              <a:rPr lang="en-US" dirty="0"/>
              <a:t>Hazards that have been identified and assessed as priorities require to implement adequate control measures.</a:t>
            </a:r>
          </a:p>
        </p:txBody>
      </p:sp>
    </p:spTree>
    <p:extLst>
      <p:ext uri="{BB962C8B-B14F-4D97-AF65-F5344CB8AC3E}">
        <p14:creationId xmlns:p14="http://schemas.microsoft.com/office/powerpoint/2010/main" val="3974791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5592990" y="1118614"/>
            <a:ext cx="4959821" cy="1162762"/>
          </a:xfrm>
        </p:spPr>
        <p:txBody>
          <a:bodyPr/>
          <a:lstStyle/>
          <a:p>
            <a:r>
              <a:rPr lang="en-US" sz="3200" dirty="0"/>
              <a:t>Safety Guidelines </a:t>
            </a:r>
            <a:br>
              <a:rPr lang="en-US" sz="3200" dirty="0"/>
            </a:br>
            <a:r>
              <a:rPr lang="en-US" sz="3200" dirty="0"/>
              <a:t>Checklist:</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6096000" y="2137109"/>
            <a:ext cx="4818888" cy="2130552"/>
          </a:xfrm>
        </p:spPr>
        <p:txBody>
          <a:bodyPr/>
          <a:lstStyle/>
          <a:p>
            <a:pPr marL="285750" indent="-285750">
              <a:buFont typeface="Wingdings" panose="05000000000000000000" pitchFamily="2" charset="2"/>
              <a:buChar char="q"/>
            </a:pPr>
            <a:r>
              <a:rPr lang="en-US" dirty="0"/>
              <a:t>Store all cleaning chemicals in tightly closed containers in separate cupboards.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Throw garbage daily.</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Make sure all areas have proper lighting.</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Do not wear loose clothing or </a:t>
            </a:r>
            <a:r>
              <a:rPr lang="en-US" dirty="0" err="1"/>
              <a:t>jewellery</a:t>
            </a:r>
            <a:r>
              <a:rPr lang="en-US" dirty="0"/>
              <a:t> when working with machines.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Never distract the attention of people who are working near a fire or with some machinery, tools or equipment.</a:t>
            </a:r>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29</a:t>
            </a:fld>
            <a:endParaRPr lang="en-US" dirty="0"/>
          </a:p>
        </p:txBody>
      </p:sp>
    </p:spTree>
    <p:extLst>
      <p:ext uri="{BB962C8B-B14F-4D97-AF65-F5344CB8AC3E}">
        <p14:creationId xmlns:p14="http://schemas.microsoft.com/office/powerpoint/2010/main" val="3712743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024128" y="1293368"/>
            <a:ext cx="2247392" cy="647192"/>
          </a:xfrm>
        </p:spPr>
        <p:txBody>
          <a:bodyPr/>
          <a:lstStyle/>
          <a:p>
            <a:r>
              <a:rPr lang="en-US" sz="4000" dirty="0"/>
              <a:t>HEALTH:</a:t>
            </a:r>
            <a:br>
              <a:rPr lang="en-US" dirty="0">
                <a:sym typeface="DM Sans Medium"/>
              </a:rPr>
            </a:br>
            <a:r>
              <a:rPr lang="en-US" dirty="0">
                <a:sym typeface="DM Sans Medium"/>
              </a:rPr>
              <a:t> </a:t>
            </a: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715008" y="1988820"/>
            <a:ext cx="5742432" cy="3294380"/>
          </a:xfrm>
        </p:spPr>
        <p:txBody>
          <a:bodyPr/>
          <a:lstStyle/>
          <a:p>
            <a:pPr marL="340614" indent="-285750">
              <a:buFont typeface="Arial" panose="020B0604020202020204" pitchFamily="34" charset="0"/>
              <a:buChar char="•"/>
            </a:pPr>
            <a:r>
              <a:rPr lang="en-US" dirty="0"/>
              <a:t>Health of an employee is the state of the </a:t>
            </a:r>
            <a:r>
              <a:rPr lang="en-US" b="1" dirty="0"/>
              <a:t>physical, mental and social well being</a:t>
            </a:r>
            <a:r>
              <a:rPr lang="en-US" dirty="0"/>
              <a:t>. </a:t>
            </a:r>
          </a:p>
          <a:p>
            <a:pPr marL="340614" indent="-285750">
              <a:buFont typeface="Arial" panose="020B0604020202020204" pitchFamily="34" charset="0"/>
              <a:buChar char="•"/>
            </a:pPr>
            <a:r>
              <a:rPr lang="en-US" dirty="0"/>
              <a:t>Every organization provide </a:t>
            </a:r>
            <a:r>
              <a:rPr lang="en-US" b="1" dirty="0"/>
              <a:t>healthy</a:t>
            </a:r>
            <a:r>
              <a:rPr lang="en-US" dirty="0"/>
              <a:t> and </a:t>
            </a:r>
            <a:r>
              <a:rPr lang="en-US" b="1" dirty="0"/>
              <a:t>safety</a:t>
            </a:r>
            <a:r>
              <a:rPr lang="en-US" dirty="0"/>
              <a:t> working environment for their employees at the workplace. </a:t>
            </a:r>
          </a:p>
          <a:p>
            <a:pPr marL="340614" indent="-285750">
              <a:buFont typeface="Arial" panose="020B0604020202020204" pitchFamily="34" charset="0"/>
              <a:buChar char="•"/>
            </a:pPr>
            <a:r>
              <a:rPr lang="en-US" dirty="0"/>
              <a:t>Health of an employee must be in a good condition so that the employees of the </a:t>
            </a:r>
            <a:r>
              <a:rPr lang="en-US" dirty="0" err="1"/>
              <a:t>organisation</a:t>
            </a:r>
            <a:r>
              <a:rPr lang="en-US" dirty="0"/>
              <a:t> will not suffer from any diseases. </a:t>
            </a:r>
            <a:r>
              <a:rPr lang="en-US" b="1" dirty="0"/>
              <a:t>Cleanliness</a:t>
            </a:r>
            <a:r>
              <a:rPr lang="en-US" dirty="0"/>
              <a:t> at the workplace is mandatory. </a:t>
            </a:r>
          </a:p>
          <a:p>
            <a:pPr marL="340614" indent="-285750">
              <a:buFont typeface="Arial" panose="020B0604020202020204" pitchFamily="34" charset="0"/>
              <a:buChar char="•"/>
            </a:pPr>
            <a:r>
              <a:rPr lang="en-US" dirty="0"/>
              <a:t>The work places must be cleaned in the morning before the people start working. If it is neat and clean then the people will feel happy to work in that environment</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9" name="Picture Placeholder 8">
            <a:extLst>
              <a:ext uri="{FF2B5EF4-FFF2-40B4-BE49-F238E27FC236}">
                <a16:creationId xmlns:a16="http://schemas.microsoft.com/office/drawing/2014/main" id="{91A770D5-7F1F-3768-A2E7-D981714E8955}"/>
              </a:ext>
            </a:extLst>
          </p:cNvPr>
          <p:cNvPicPr>
            <a:picLocks noGrp="1" noChangeAspect="1"/>
          </p:cNvPicPr>
          <p:nvPr>
            <p:ph type="pic" sz="quarter" idx="13"/>
          </p:nvPr>
        </p:nvPicPr>
        <p:blipFill>
          <a:blip r:embed="rId2"/>
          <a:srcRect l="26197" t="-10" r="27432" b="10"/>
          <a:stretch/>
        </p:blipFill>
        <p:spPr>
          <a:xfrm>
            <a:off x="8403262" y="8"/>
            <a:ext cx="3788737" cy="6400896"/>
          </a:xfrm>
        </p:spPr>
      </p:pic>
    </p:spTree>
    <p:extLst>
      <p:ext uri="{BB962C8B-B14F-4D97-AF65-F5344CB8AC3E}">
        <p14:creationId xmlns:p14="http://schemas.microsoft.com/office/powerpoint/2010/main" val="3780002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5592990" y="1118614"/>
            <a:ext cx="4959821" cy="1162762"/>
          </a:xfrm>
        </p:spPr>
        <p:txBody>
          <a:bodyPr/>
          <a:lstStyle/>
          <a:p>
            <a:r>
              <a:rPr lang="en-US" sz="3200" dirty="0"/>
              <a:t>Safety Guidelines </a:t>
            </a:r>
            <a:br>
              <a:rPr lang="en-US" sz="3200" dirty="0"/>
            </a:br>
            <a:r>
              <a:rPr lang="en-US" sz="3200" dirty="0"/>
              <a:t>Checklist:</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6096000" y="2137109"/>
            <a:ext cx="4818888" cy="2130552"/>
          </a:xfrm>
        </p:spPr>
        <p:txBody>
          <a:bodyPr/>
          <a:lstStyle/>
          <a:p>
            <a:pPr marL="285750" indent="-285750">
              <a:buFont typeface="Wingdings" panose="05000000000000000000" pitchFamily="2" charset="2"/>
              <a:buChar char="q"/>
            </a:pPr>
            <a:r>
              <a:rPr lang="en-US" dirty="0"/>
              <a:t>Where required, wear protective items, such as goggles, safety glasses, masks, gloves, and hair nets.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Shut down all machines before leaving for the workplace.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Do not play with electrical controls or switches.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Do not operate machines or equipment until you have been properly trained and allowed to do so by your supervisor.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Repair torn wires or broken plugs before using any electrical equipment.</a:t>
            </a:r>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30</a:t>
            </a:fld>
            <a:endParaRPr lang="en-US" dirty="0"/>
          </a:p>
        </p:txBody>
      </p:sp>
    </p:spTree>
    <p:extLst>
      <p:ext uri="{BB962C8B-B14F-4D97-AF65-F5344CB8AC3E}">
        <p14:creationId xmlns:p14="http://schemas.microsoft.com/office/powerpoint/2010/main" val="3572517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5592990" y="1118614"/>
            <a:ext cx="4959821" cy="1162762"/>
          </a:xfrm>
        </p:spPr>
        <p:txBody>
          <a:bodyPr/>
          <a:lstStyle/>
          <a:p>
            <a:r>
              <a:rPr lang="en-US" sz="3200" dirty="0"/>
              <a:t>Safety Guidelines </a:t>
            </a:r>
            <a:br>
              <a:rPr lang="en-US" sz="3200" dirty="0"/>
            </a:br>
            <a:r>
              <a:rPr lang="en-US" sz="3200" dirty="0"/>
              <a:t>Checklist:</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6096000" y="2137109"/>
            <a:ext cx="4818888" cy="2130552"/>
          </a:xfrm>
        </p:spPr>
        <p:txBody>
          <a:bodyPr/>
          <a:lstStyle/>
          <a:p>
            <a:pPr marL="285750" indent="-285750">
              <a:buFont typeface="Wingdings" panose="05000000000000000000" pitchFamily="2" charset="2"/>
              <a:buChar char="q"/>
            </a:pPr>
            <a:r>
              <a:rPr lang="en-US" dirty="0"/>
              <a:t>Do not use equipment if it smokes, sparks or looks unsafe.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Cover all food with a lid, plastic wrap or </a:t>
            </a:r>
            <a:r>
              <a:rPr lang="en-US" dirty="0" err="1"/>
              <a:t>aluminium</a:t>
            </a:r>
            <a:r>
              <a:rPr lang="en-US" dirty="0"/>
              <a:t> foil.</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Do not play with electrical controls or switches.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Do not smoke in ‘No Smoking’ areas.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Report any unsafe condition or acts to your supervisor. .</a:t>
            </a:r>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31</a:t>
            </a:fld>
            <a:endParaRPr lang="en-US" dirty="0"/>
          </a:p>
        </p:txBody>
      </p:sp>
    </p:spTree>
    <p:extLst>
      <p:ext uri="{BB962C8B-B14F-4D97-AF65-F5344CB8AC3E}">
        <p14:creationId xmlns:p14="http://schemas.microsoft.com/office/powerpoint/2010/main" val="782876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r>
              <a:rPr lang="en-US" dirty="0" err="1"/>
              <a:t>Sry</a:t>
            </a:r>
            <a:r>
              <a:rPr lang="en-US" dirty="0"/>
              <a:t> For the Image Quality and Watermark,</a:t>
            </a:r>
          </a:p>
          <a:p>
            <a:r>
              <a:rPr lang="en-US" dirty="0"/>
              <a:t>Cuz I was just too lazy to upscale them and remove the Watermarks 😏</a:t>
            </a:r>
          </a:p>
          <a:p>
            <a:endParaRPr lang="en-US" dirty="0"/>
          </a:p>
        </p:txBody>
      </p:sp>
    </p:spTree>
    <p:extLst>
      <p:ext uri="{BB962C8B-B14F-4D97-AF65-F5344CB8AC3E}">
        <p14:creationId xmlns:p14="http://schemas.microsoft.com/office/powerpoint/2010/main" val="2397583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024128" y="1293368"/>
            <a:ext cx="2247392" cy="647192"/>
          </a:xfrm>
        </p:spPr>
        <p:txBody>
          <a:bodyPr/>
          <a:lstStyle/>
          <a:p>
            <a:br>
              <a:rPr lang="en-US" dirty="0">
                <a:sym typeface="DM Sans Medium"/>
              </a:rPr>
            </a:br>
            <a:r>
              <a:rPr lang="en-US" dirty="0">
                <a:sym typeface="DM Sans Medium"/>
              </a:rPr>
              <a:t> </a:t>
            </a: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369568" y="1781810"/>
            <a:ext cx="5742432" cy="3294380"/>
          </a:xfrm>
        </p:spPr>
        <p:txBody>
          <a:bodyPr/>
          <a:lstStyle/>
          <a:p>
            <a:pPr marL="340614" indent="-285750">
              <a:buFont typeface="Wingdings" panose="05000000000000000000" pitchFamily="2" charset="2"/>
              <a:buChar char="§"/>
            </a:pPr>
            <a:r>
              <a:rPr lang="en-US" dirty="0"/>
              <a:t>A properly filtered water facility must be available for the employees of the company. A </a:t>
            </a:r>
            <a:r>
              <a:rPr lang="en-US" b="1" dirty="0"/>
              <a:t>fresh food cafeteria </a:t>
            </a:r>
            <a:r>
              <a:rPr lang="en-US" dirty="0"/>
              <a:t>must provide the good quality food for the employees</a:t>
            </a:r>
          </a:p>
          <a:p>
            <a:pPr marL="340614" indent="-285750">
              <a:buFont typeface="Wingdings" panose="05000000000000000000" pitchFamily="2" charset="2"/>
              <a:buChar char="§"/>
            </a:pPr>
            <a:r>
              <a:rPr lang="en-US" dirty="0"/>
              <a:t>This will help to maintain the health of the employee. The </a:t>
            </a:r>
            <a:r>
              <a:rPr lang="en-US" dirty="0" err="1"/>
              <a:t>organisation</a:t>
            </a:r>
            <a:r>
              <a:rPr lang="en-US" dirty="0"/>
              <a:t> should maintain a </a:t>
            </a:r>
            <a:r>
              <a:rPr lang="en-US" b="1" dirty="0"/>
              <a:t>clean washroom facility </a:t>
            </a:r>
            <a:r>
              <a:rPr lang="en-US" dirty="0"/>
              <a:t>in good condition to be used by the employees.</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4</a:t>
            </a:fld>
            <a:endParaRPr lang="en-US" dirty="0"/>
          </a:p>
        </p:txBody>
      </p:sp>
      <p:pic>
        <p:nvPicPr>
          <p:cNvPr id="9" name="Picture Placeholder 8">
            <a:extLst>
              <a:ext uri="{FF2B5EF4-FFF2-40B4-BE49-F238E27FC236}">
                <a16:creationId xmlns:a16="http://schemas.microsoft.com/office/drawing/2014/main" id="{91A770D5-7F1F-3768-A2E7-D981714E8955}"/>
              </a:ext>
            </a:extLst>
          </p:cNvPr>
          <p:cNvPicPr>
            <a:picLocks noGrp="1" noChangeAspect="1"/>
          </p:cNvPicPr>
          <p:nvPr>
            <p:ph type="pic" sz="quarter" idx="13"/>
          </p:nvPr>
        </p:nvPicPr>
        <p:blipFill>
          <a:blip r:embed="rId2"/>
          <a:srcRect l="26197" t="-10" r="27432" b="10"/>
          <a:stretch/>
        </p:blipFill>
        <p:spPr>
          <a:xfrm>
            <a:off x="8515350" y="8"/>
            <a:ext cx="3676650" cy="6400896"/>
          </a:xfrm>
        </p:spPr>
      </p:pic>
    </p:spTree>
    <p:extLst>
      <p:ext uri="{BB962C8B-B14F-4D97-AF65-F5344CB8AC3E}">
        <p14:creationId xmlns:p14="http://schemas.microsoft.com/office/powerpoint/2010/main" val="1620600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195944" y="931709"/>
            <a:ext cx="4898570" cy="1909463"/>
          </a:xfrm>
        </p:spPr>
        <p:txBody>
          <a:bodyPr/>
          <a:lstStyle/>
          <a:p>
            <a:r>
              <a:rPr lang="en-US" dirty="0"/>
              <a:t>SAFETY AT WORKPLACE</a:t>
            </a:r>
          </a:p>
        </p:txBody>
      </p:sp>
      <p:pic>
        <p:nvPicPr>
          <p:cNvPr id="8" name="Picture Placeholder 7">
            <a:extLst>
              <a:ext uri="{FF2B5EF4-FFF2-40B4-BE49-F238E27FC236}">
                <a16:creationId xmlns:a16="http://schemas.microsoft.com/office/drawing/2014/main" id="{6E01E9E1-0E06-737E-7BA8-B85A72D33CEE}"/>
              </a:ext>
            </a:extLst>
          </p:cNvPr>
          <p:cNvPicPr>
            <a:picLocks noGrp="1" noChangeAspect="1"/>
          </p:cNvPicPr>
          <p:nvPr>
            <p:ph type="pic" sz="quarter" idx="10"/>
          </p:nvPr>
        </p:nvPicPr>
        <p:blipFill>
          <a:blip r:embed="rId2"/>
          <a:srcRect l="26768" t="16587" r="27043"/>
          <a:stretch/>
        </p:blipFill>
        <p:spPr>
          <a:xfrm>
            <a:off x="5001768" y="420624"/>
            <a:ext cx="5897880" cy="5897880"/>
          </a:xfrm>
        </p:spPr>
      </p:pic>
      <p:sp>
        <p:nvSpPr>
          <p:cNvPr id="22" name="Text Placeholder 21">
            <a:extLst>
              <a:ext uri="{FF2B5EF4-FFF2-40B4-BE49-F238E27FC236}">
                <a16:creationId xmlns:a16="http://schemas.microsoft.com/office/drawing/2014/main" id="{40B110C8-3660-2DBE-B4B8-49E83D01DE1F}"/>
              </a:ext>
            </a:extLst>
          </p:cNvPr>
          <p:cNvSpPr>
            <a:spLocks noGrp="1"/>
          </p:cNvSpPr>
          <p:nvPr>
            <p:ph type="body" idx="1"/>
          </p:nvPr>
        </p:nvSpPr>
        <p:spPr>
          <a:xfrm>
            <a:off x="195944" y="3227832"/>
            <a:ext cx="2980944" cy="402336"/>
          </a:xfrm>
        </p:spPr>
        <p:txBody>
          <a:bodyPr/>
          <a:lstStyle/>
          <a:p>
            <a:r>
              <a:rPr lang="en-US" dirty="0"/>
              <a:t>The work environment of the </a:t>
            </a:r>
            <a:r>
              <a:rPr lang="en-US" dirty="0" err="1"/>
              <a:t>organisation</a:t>
            </a:r>
            <a:r>
              <a:rPr lang="en-US" dirty="0"/>
              <a:t> must be safe. It must be free from hazards and risk. A hazard is the something that can cause harm to the people</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64002D4-0CA1-E0B8-9AFD-AB998D996102}"/>
                  </a:ext>
                </a:extLst>
              </p14:cNvPr>
              <p14:cNvContentPartPr/>
              <p14:nvPr/>
            </p14:nvContentPartPr>
            <p14:xfrm>
              <a:off x="5554980" y="1813200"/>
              <a:ext cx="360" cy="360"/>
            </p14:xfrm>
          </p:contentPart>
        </mc:Choice>
        <mc:Fallback xmlns="">
          <p:pic>
            <p:nvPicPr>
              <p:cNvPr id="6" name="Ink 5">
                <a:extLst>
                  <a:ext uri="{FF2B5EF4-FFF2-40B4-BE49-F238E27FC236}">
                    <a16:creationId xmlns:a16="http://schemas.microsoft.com/office/drawing/2014/main" id="{764002D4-0CA1-E0B8-9AFD-AB998D996102}"/>
                  </a:ext>
                </a:extLst>
              </p:cNvPr>
              <p:cNvPicPr/>
              <p:nvPr/>
            </p:nvPicPr>
            <p:blipFill>
              <a:blip r:embed="rId4"/>
              <a:stretch>
                <a:fillRect/>
              </a:stretch>
            </p:blipFill>
            <p:spPr>
              <a:xfrm>
                <a:off x="5518980" y="1777560"/>
                <a:ext cx="72000" cy="72000"/>
              </a:xfrm>
              <a:prstGeom prst="rect">
                <a:avLst/>
              </a:prstGeom>
            </p:spPr>
          </p:pic>
        </mc:Fallback>
      </mc:AlternateContent>
      <p:grpSp>
        <p:nvGrpSpPr>
          <p:cNvPr id="20" name="Group 19">
            <a:extLst>
              <a:ext uri="{FF2B5EF4-FFF2-40B4-BE49-F238E27FC236}">
                <a16:creationId xmlns:a16="http://schemas.microsoft.com/office/drawing/2014/main" id="{B695B39B-7415-C1D1-E6D0-5C044E789F8C}"/>
              </a:ext>
            </a:extLst>
          </p:cNvPr>
          <p:cNvGrpSpPr/>
          <p:nvPr/>
        </p:nvGrpSpPr>
        <p:grpSpPr>
          <a:xfrm>
            <a:off x="5443020" y="1818600"/>
            <a:ext cx="148680" cy="43200"/>
            <a:chOff x="5443020" y="1818600"/>
            <a:chExt cx="148680" cy="4320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9510BE84-C85F-7088-41BB-440A04115F3C}"/>
                    </a:ext>
                  </a:extLst>
                </p14:cNvPr>
                <p14:cNvContentPartPr/>
                <p14:nvPr/>
              </p14:nvContentPartPr>
              <p14:xfrm>
                <a:off x="5494577" y="1844987"/>
                <a:ext cx="360" cy="360"/>
              </p14:xfrm>
            </p:contentPart>
          </mc:Choice>
          <mc:Fallback xmlns="">
            <p:pic>
              <p:nvPicPr>
                <p:cNvPr id="3" name="Ink 2">
                  <a:extLst>
                    <a:ext uri="{FF2B5EF4-FFF2-40B4-BE49-F238E27FC236}">
                      <a16:creationId xmlns:a16="http://schemas.microsoft.com/office/drawing/2014/main" id="{9510BE84-C85F-7088-41BB-440A04115F3C}"/>
                    </a:ext>
                  </a:extLst>
                </p:cNvPr>
                <p:cNvPicPr/>
                <p:nvPr/>
              </p:nvPicPr>
              <p:blipFill>
                <a:blip r:embed="rId4"/>
                <a:stretch>
                  <a:fillRect/>
                </a:stretch>
              </p:blipFill>
              <p:spPr>
                <a:xfrm>
                  <a:off x="5458577" y="1809347"/>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492971C4-AB84-4F5C-29E2-4840B4B5FE58}"/>
                    </a:ext>
                  </a:extLst>
                </p14:cNvPr>
                <p14:cNvContentPartPr/>
                <p14:nvPr/>
              </p14:nvContentPartPr>
              <p14:xfrm>
                <a:off x="5478377" y="1861187"/>
                <a:ext cx="360" cy="360"/>
              </p14:xfrm>
            </p:contentPart>
          </mc:Choice>
          <mc:Fallback xmlns="">
            <p:pic>
              <p:nvPicPr>
                <p:cNvPr id="4" name="Ink 3">
                  <a:extLst>
                    <a:ext uri="{FF2B5EF4-FFF2-40B4-BE49-F238E27FC236}">
                      <a16:creationId xmlns:a16="http://schemas.microsoft.com/office/drawing/2014/main" id="{492971C4-AB84-4F5C-29E2-4840B4B5FE58}"/>
                    </a:ext>
                  </a:extLst>
                </p:cNvPr>
                <p:cNvPicPr/>
                <p:nvPr/>
              </p:nvPicPr>
              <p:blipFill>
                <a:blip r:embed="rId4"/>
                <a:stretch>
                  <a:fillRect/>
                </a:stretch>
              </p:blipFill>
              <p:spPr>
                <a:xfrm>
                  <a:off x="5442377" y="1825547"/>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C54E2483-E1CF-BEB2-E05B-5C2FD1808126}"/>
                    </a:ext>
                  </a:extLst>
                </p14:cNvPr>
                <p14:cNvContentPartPr/>
                <p14:nvPr/>
              </p14:nvContentPartPr>
              <p14:xfrm>
                <a:off x="5448060" y="1843800"/>
                <a:ext cx="360" cy="360"/>
              </p14:xfrm>
            </p:contentPart>
          </mc:Choice>
          <mc:Fallback xmlns="">
            <p:pic>
              <p:nvPicPr>
                <p:cNvPr id="14" name="Ink 13">
                  <a:extLst>
                    <a:ext uri="{FF2B5EF4-FFF2-40B4-BE49-F238E27FC236}">
                      <a16:creationId xmlns:a16="http://schemas.microsoft.com/office/drawing/2014/main" id="{C54E2483-E1CF-BEB2-E05B-5C2FD1808126}"/>
                    </a:ext>
                  </a:extLst>
                </p:cNvPr>
                <p:cNvPicPr/>
                <p:nvPr/>
              </p:nvPicPr>
              <p:blipFill>
                <a:blip r:embed="rId8"/>
                <a:stretch>
                  <a:fillRect/>
                </a:stretch>
              </p:blipFill>
              <p:spPr>
                <a:xfrm>
                  <a:off x="5430420" y="182616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F0318470-133A-2C60-FEF2-F277E09AD774}"/>
                    </a:ext>
                  </a:extLst>
                </p14:cNvPr>
                <p14:cNvContentPartPr/>
                <p14:nvPr/>
              </p14:nvContentPartPr>
              <p14:xfrm>
                <a:off x="5443020" y="1841640"/>
                <a:ext cx="16560" cy="20160"/>
              </p14:xfrm>
            </p:contentPart>
          </mc:Choice>
          <mc:Fallback xmlns="">
            <p:pic>
              <p:nvPicPr>
                <p:cNvPr id="15" name="Ink 14">
                  <a:extLst>
                    <a:ext uri="{FF2B5EF4-FFF2-40B4-BE49-F238E27FC236}">
                      <a16:creationId xmlns:a16="http://schemas.microsoft.com/office/drawing/2014/main" id="{F0318470-133A-2C60-FEF2-F277E09AD774}"/>
                    </a:ext>
                  </a:extLst>
                </p:cNvPr>
                <p:cNvPicPr/>
                <p:nvPr/>
              </p:nvPicPr>
              <p:blipFill>
                <a:blip r:embed="rId10"/>
                <a:stretch>
                  <a:fillRect/>
                </a:stretch>
              </p:blipFill>
              <p:spPr>
                <a:xfrm>
                  <a:off x="5425020" y="1824000"/>
                  <a:ext cx="5220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53DA4D11-D820-D8BC-2201-50478AD2911A}"/>
                    </a:ext>
                  </a:extLst>
                </p14:cNvPr>
                <p14:cNvContentPartPr/>
                <p14:nvPr/>
              </p14:nvContentPartPr>
              <p14:xfrm>
                <a:off x="5584140" y="1823640"/>
                <a:ext cx="7560" cy="9000"/>
              </p14:xfrm>
            </p:contentPart>
          </mc:Choice>
          <mc:Fallback xmlns="">
            <p:pic>
              <p:nvPicPr>
                <p:cNvPr id="17" name="Ink 16">
                  <a:extLst>
                    <a:ext uri="{FF2B5EF4-FFF2-40B4-BE49-F238E27FC236}">
                      <a16:creationId xmlns:a16="http://schemas.microsoft.com/office/drawing/2014/main" id="{53DA4D11-D820-D8BC-2201-50478AD2911A}"/>
                    </a:ext>
                  </a:extLst>
                </p:cNvPr>
                <p:cNvPicPr/>
                <p:nvPr/>
              </p:nvPicPr>
              <p:blipFill>
                <a:blip r:embed="rId12"/>
                <a:stretch>
                  <a:fillRect/>
                </a:stretch>
              </p:blipFill>
              <p:spPr>
                <a:xfrm>
                  <a:off x="5566500" y="1805640"/>
                  <a:ext cx="4320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05B33D9D-67B2-4E7E-8254-3EC23043DE9D}"/>
                    </a:ext>
                  </a:extLst>
                </p14:cNvPr>
                <p14:cNvContentPartPr/>
                <p14:nvPr/>
              </p14:nvContentPartPr>
              <p14:xfrm>
                <a:off x="5466060" y="1818600"/>
                <a:ext cx="360" cy="5400"/>
              </p14:xfrm>
            </p:contentPart>
          </mc:Choice>
          <mc:Fallback xmlns="">
            <p:pic>
              <p:nvPicPr>
                <p:cNvPr id="19" name="Ink 18">
                  <a:extLst>
                    <a:ext uri="{FF2B5EF4-FFF2-40B4-BE49-F238E27FC236}">
                      <a16:creationId xmlns:a16="http://schemas.microsoft.com/office/drawing/2014/main" id="{05B33D9D-67B2-4E7E-8254-3EC23043DE9D}"/>
                    </a:ext>
                  </a:extLst>
                </p:cNvPr>
                <p:cNvPicPr/>
                <p:nvPr/>
              </p:nvPicPr>
              <p:blipFill>
                <a:blip r:embed="rId14"/>
                <a:stretch>
                  <a:fillRect/>
                </a:stretch>
              </p:blipFill>
              <p:spPr>
                <a:xfrm>
                  <a:off x="5448060" y="1800600"/>
                  <a:ext cx="36000" cy="41040"/>
                </a:xfrm>
                <a:prstGeom prst="rect">
                  <a:avLst/>
                </a:prstGeom>
              </p:spPr>
            </p:pic>
          </mc:Fallback>
        </mc:AlternateContent>
      </p:grpSp>
      <p:grpSp>
        <p:nvGrpSpPr>
          <p:cNvPr id="24" name="Group 23">
            <a:extLst>
              <a:ext uri="{FF2B5EF4-FFF2-40B4-BE49-F238E27FC236}">
                <a16:creationId xmlns:a16="http://schemas.microsoft.com/office/drawing/2014/main" id="{871CEA0E-8558-4084-3082-732EB57F4B3F}"/>
              </a:ext>
            </a:extLst>
          </p:cNvPr>
          <p:cNvGrpSpPr/>
          <p:nvPr/>
        </p:nvGrpSpPr>
        <p:grpSpPr>
          <a:xfrm>
            <a:off x="5191065" y="4360485"/>
            <a:ext cx="9720" cy="9720"/>
            <a:chOff x="5191065" y="4360485"/>
            <a:chExt cx="9720" cy="9720"/>
          </a:xfrm>
        </p:grpSpPr>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A84448D1-1EDF-9567-406C-96F5F51FDE40}"/>
                    </a:ext>
                  </a:extLst>
                </p14:cNvPr>
                <p14:cNvContentPartPr/>
                <p14:nvPr/>
              </p14:nvContentPartPr>
              <p14:xfrm>
                <a:off x="5191065" y="4360485"/>
                <a:ext cx="360" cy="360"/>
              </p14:xfrm>
            </p:contentPart>
          </mc:Choice>
          <mc:Fallback xmlns="">
            <p:pic>
              <p:nvPicPr>
                <p:cNvPr id="21" name="Ink 20">
                  <a:extLst>
                    <a:ext uri="{FF2B5EF4-FFF2-40B4-BE49-F238E27FC236}">
                      <a16:creationId xmlns:a16="http://schemas.microsoft.com/office/drawing/2014/main" id="{A84448D1-1EDF-9567-406C-96F5F51FDE40}"/>
                    </a:ext>
                  </a:extLst>
                </p:cNvPr>
                <p:cNvPicPr/>
                <p:nvPr/>
              </p:nvPicPr>
              <p:blipFill>
                <a:blip r:embed="rId8"/>
                <a:stretch>
                  <a:fillRect/>
                </a:stretch>
              </p:blipFill>
              <p:spPr>
                <a:xfrm>
                  <a:off x="5173065" y="434248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CE9E9CE8-C673-1222-6594-4103EAAAE422}"/>
                    </a:ext>
                  </a:extLst>
                </p14:cNvPr>
                <p14:cNvContentPartPr/>
                <p14:nvPr/>
              </p14:nvContentPartPr>
              <p14:xfrm>
                <a:off x="5200425" y="4369845"/>
                <a:ext cx="360" cy="360"/>
              </p14:xfrm>
            </p:contentPart>
          </mc:Choice>
          <mc:Fallback xmlns="">
            <p:pic>
              <p:nvPicPr>
                <p:cNvPr id="23" name="Ink 22">
                  <a:extLst>
                    <a:ext uri="{FF2B5EF4-FFF2-40B4-BE49-F238E27FC236}">
                      <a16:creationId xmlns:a16="http://schemas.microsoft.com/office/drawing/2014/main" id="{CE9E9CE8-C673-1222-6594-4103EAAAE422}"/>
                    </a:ext>
                  </a:extLst>
                </p:cNvPr>
                <p:cNvPicPr/>
                <p:nvPr/>
              </p:nvPicPr>
              <p:blipFill>
                <a:blip r:embed="rId8"/>
                <a:stretch>
                  <a:fillRect/>
                </a:stretch>
              </p:blipFill>
              <p:spPr>
                <a:xfrm>
                  <a:off x="5182785" y="4352205"/>
                  <a:ext cx="36000" cy="36000"/>
                </a:xfrm>
                <a:prstGeom prst="rect">
                  <a:avLst/>
                </a:prstGeom>
              </p:spPr>
            </p:pic>
          </mc:Fallback>
        </mc:AlternateContent>
      </p:grpSp>
      <p:grpSp>
        <p:nvGrpSpPr>
          <p:cNvPr id="29" name="Group 28">
            <a:extLst>
              <a:ext uri="{FF2B5EF4-FFF2-40B4-BE49-F238E27FC236}">
                <a16:creationId xmlns:a16="http://schemas.microsoft.com/office/drawing/2014/main" id="{2FEAB9BC-B56C-1A9A-9EC0-A6C5B63486BC}"/>
              </a:ext>
            </a:extLst>
          </p:cNvPr>
          <p:cNvGrpSpPr/>
          <p:nvPr/>
        </p:nvGrpSpPr>
        <p:grpSpPr>
          <a:xfrm>
            <a:off x="10323135" y="1792860"/>
            <a:ext cx="139320" cy="67320"/>
            <a:chOff x="10323135" y="1792860"/>
            <a:chExt cx="139320" cy="67320"/>
          </a:xfrm>
        </p:grpSpPr>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BC77D0B0-AA11-34A6-02C8-D1F88F4DF13E}"/>
                    </a:ext>
                  </a:extLst>
                </p14:cNvPr>
                <p14:cNvContentPartPr/>
                <p14:nvPr/>
              </p14:nvContentPartPr>
              <p14:xfrm>
                <a:off x="10330695" y="1792860"/>
                <a:ext cx="131760" cy="67320"/>
              </p14:xfrm>
            </p:contentPart>
          </mc:Choice>
          <mc:Fallback xmlns="">
            <p:pic>
              <p:nvPicPr>
                <p:cNvPr id="26" name="Ink 25">
                  <a:extLst>
                    <a:ext uri="{FF2B5EF4-FFF2-40B4-BE49-F238E27FC236}">
                      <a16:creationId xmlns:a16="http://schemas.microsoft.com/office/drawing/2014/main" id="{BC77D0B0-AA11-34A6-02C8-D1F88F4DF13E}"/>
                    </a:ext>
                  </a:extLst>
                </p:cNvPr>
                <p:cNvPicPr/>
                <p:nvPr/>
              </p:nvPicPr>
              <p:blipFill>
                <a:blip r:embed="rId18"/>
                <a:stretch>
                  <a:fillRect/>
                </a:stretch>
              </p:blipFill>
              <p:spPr>
                <a:xfrm>
                  <a:off x="10312695" y="1774860"/>
                  <a:ext cx="16740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B05891E5-5B2B-9E1C-F4D3-B8F9AD0F3828}"/>
                    </a:ext>
                  </a:extLst>
                </p14:cNvPr>
                <p14:cNvContentPartPr/>
                <p14:nvPr/>
              </p14:nvContentPartPr>
              <p14:xfrm>
                <a:off x="10324935" y="1819140"/>
                <a:ext cx="360" cy="360"/>
              </p14:xfrm>
            </p:contentPart>
          </mc:Choice>
          <mc:Fallback xmlns="">
            <p:pic>
              <p:nvPicPr>
                <p:cNvPr id="27" name="Ink 26">
                  <a:extLst>
                    <a:ext uri="{FF2B5EF4-FFF2-40B4-BE49-F238E27FC236}">
                      <a16:creationId xmlns:a16="http://schemas.microsoft.com/office/drawing/2014/main" id="{B05891E5-5B2B-9E1C-F4D3-B8F9AD0F3828}"/>
                    </a:ext>
                  </a:extLst>
                </p:cNvPr>
                <p:cNvPicPr/>
                <p:nvPr/>
              </p:nvPicPr>
              <p:blipFill>
                <a:blip r:embed="rId20"/>
                <a:stretch>
                  <a:fillRect/>
                </a:stretch>
              </p:blipFill>
              <p:spPr>
                <a:xfrm>
                  <a:off x="10307295" y="180114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D204EFFA-7DED-6D93-3436-73881A694DB5}"/>
                    </a:ext>
                  </a:extLst>
                </p14:cNvPr>
                <p14:cNvContentPartPr/>
                <p14:nvPr/>
              </p14:nvContentPartPr>
              <p14:xfrm>
                <a:off x="10323135" y="1822740"/>
                <a:ext cx="720" cy="360"/>
              </p14:xfrm>
            </p:contentPart>
          </mc:Choice>
          <mc:Fallback xmlns="">
            <p:pic>
              <p:nvPicPr>
                <p:cNvPr id="28" name="Ink 27">
                  <a:extLst>
                    <a:ext uri="{FF2B5EF4-FFF2-40B4-BE49-F238E27FC236}">
                      <a16:creationId xmlns:a16="http://schemas.microsoft.com/office/drawing/2014/main" id="{D204EFFA-7DED-6D93-3436-73881A694DB5}"/>
                    </a:ext>
                  </a:extLst>
                </p:cNvPr>
                <p:cNvPicPr/>
                <p:nvPr/>
              </p:nvPicPr>
              <p:blipFill>
                <a:blip r:embed="rId22"/>
                <a:stretch>
                  <a:fillRect/>
                </a:stretch>
              </p:blipFill>
              <p:spPr>
                <a:xfrm>
                  <a:off x="10305135" y="1805100"/>
                  <a:ext cx="36360" cy="36000"/>
                </a:xfrm>
                <a:prstGeom prst="rect">
                  <a:avLst/>
                </a:prstGeom>
              </p:spPr>
            </p:pic>
          </mc:Fallback>
        </mc:AlternateContent>
      </p:grpSp>
      <p:grpSp>
        <p:nvGrpSpPr>
          <p:cNvPr id="33" name="Group 32">
            <a:extLst>
              <a:ext uri="{FF2B5EF4-FFF2-40B4-BE49-F238E27FC236}">
                <a16:creationId xmlns:a16="http://schemas.microsoft.com/office/drawing/2014/main" id="{35C5B52D-A258-4652-7AEB-704653873DB1}"/>
              </a:ext>
            </a:extLst>
          </p:cNvPr>
          <p:cNvGrpSpPr/>
          <p:nvPr/>
        </p:nvGrpSpPr>
        <p:grpSpPr>
          <a:xfrm>
            <a:off x="8747595" y="544740"/>
            <a:ext cx="25200" cy="17280"/>
            <a:chOff x="8747595" y="544740"/>
            <a:chExt cx="25200" cy="17280"/>
          </a:xfrm>
        </p:grpSpPr>
        <mc:AlternateContent xmlns:mc="http://schemas.openxmlformats.org/markup-compatibility/2006" xmlns:p14="http://schemas.microsoft.com/office/powerpoint/2010/main">
          <mc:Choice Requires="p14">
            <p:contentPart p14:bwMode="auto" r:id="rId23">
              <p14:nvContentPartPr>
                <p14:cNvPr id="30" name="Ink 29">
                  <a:extLst>
                    <a:ext uri="{FF2B5EF4-FFF2-40B4-BE49-F238E27FC236}">
                      <a16:creationId xmlns:a16="http://schemas.microsoft.com/office/drawing/2014/main" id="{1FCCE11B-D8B9-8497-E57C-72B4EC2D7A3A}"/>
                    </a:ext>
                  </a:extLst>
                </p14:cNvPr>
                <p14:cNvContentPartPr/>
                <p14:nvPr/>
              </p14:nvContentPartPr>
              <p14:xfrm>
                <a:off x="8749395" y="544740"/>
                <a:ext cx="360" cy="720"/>
              </p14:xfrm>
            </p:contentPart>
          </mc:Choice>
          <mc:Fallback xmlns="">
            <p:pic>
              <p:nvPicPr>
                <p:cNvPr id="30" name="Ink 29">
                  <a:extLst>
                    <a:ext uri="{FF2B5EF4-FFF2-40B4-BE49-F238E27FC236}">
                      <a16:creationId xmlns:a16="http://schemas.microsoft.com/office/drawing/2014/main" id="{1FCCE11B-D8B9-8497-E57C-72B4EC2D7A3A}"/>
                    </a:ext>
                  </a:extLst>
                </p:cNvPr>
                <p:cNvPicPr/>
                <p:nvPr/>
              </p:nvPicPr>
              <p:blipFill>
                <a:blip r:embed="rId24"/>
                <a:stretch>
                  <a:fillRect/>
                </a:stretch>
              </p:blipFill>
              <p:spPr>
                <a:xfrm>
                  <a:off x="8731755" y="526740"/>
                  <a:ext cx="360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1" name="Ink 30">
                  <a:extLst>
                    <a:ext uri="{FF2B5EF4-FFF2-40B4-BE49-F238E27FC236}">
                      <a16:creationId xmlns:a16="http://schemas.microsoft.com/office/drawing/2014/main" id="{C0BD1F59-3F0E-C571-261B-F9D84CEEA88B}"/>
                    </a:ext>
                  </a:extLst>
                </p14:cNvPr>
                <p14:cNvContentPartPr/>
                <p14:nvPr/>
              </p14:nvContentPartPr>
              <p14:xfrm>
                <a:off x="8771355" y="561660"/>
                <a:ext cx="1440" cy="360"/>
              </p14:xfrm>
            </p:contentPart>
          </mc:Choice>
          <mc:Fallback xmlns="">
            <p:pic>
              <p:nvPicPr>
                <p:cNvPr id="31" name="Ink 30">
                  <a:extLst>
                    <a:ext uri="{FF2B5EF4-FFF2-40B4-BE49-F238E27FC236}">
                      <a16:creationId xmlns:a16="http://schemas.microsoft.com/office/drawing/2014/main" id="{C0BD1F59-3F0E-C571-261B-F9D84CEEA88B}"/>
                    </a:ext>
                  </a:extLst>
                </p:cNvPr>
                <p:cNvPicPr/>
                <p:nvPr/>
              </p:nvPicPr>
              <p:blipFill>
                <a:blip r:embed="rId26"/>
                <a:stretch>
                  <a:fillRect/>
                </a:stretch>
              </p:blipFill>
              <p:spPr>
                <a:xfrm>
                  <a:off x="8753355" y="544020"/>
                  <a:ext cx="370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2" name="Ink 31">
                  <a:extLst>
                    <a:ext uri="{FF2B5EF4-FFF2-40B4-BE49-F238E27FC236}">
                      <a16:creationId xmlns:a16="http://schemas.microsoft.com/office/drawing/2014/main" id="{C245CD8E-D84B-4D80-D579-C50C59FB08A4}"/>
                    </a:ext>
                  </a:extLst>
                </p14:cNvPr>
                <p14:cNvContentPartPr/>
                <p14:nvPr/>
              </p14:nvContentPartPr>
              <p14:xfrm>
                <a:off x="8747595" y="554100"/>
                <a:ext cx="360" cy="360"/>
              </p14:xfrm>
            </p:contentPart>
          </mc:Choice>
          <mc:Fallback xmlns="">
            <p:pic>
              <p:nvPicPr>
                <p:cNvPr id="32" name="Ink 31">
                  <a:extLst>
                    <a:ext uri="{FF2B5EF4-FFF2-40B4-BE49-F238E27FC236}">
                      <a16:creationId xmlns:a16="http://schemas.microsoft.com/office/drawing/2014/main" id="{C245CD8E-D84B-4D80-D579-C50C59FB08A4}"/>
                    </a:ext>
                  </a:extLst>
                </p:cNvPr>
                <p:cNvPicPr/>
                <p:nvPr/>
              </p:nvPicPr>
              <p:blipFill>
                <a:blip r:embed="rId20"/>
                <a:stretch>
                  <a:fillRect/>
                </a:stretch>
              </p:blipFill>
              <p:spPr>
                <a:xfrm>
                  <a:off x="8729955" y="536460"/>
                  <a:ext cx="36000" cy="36000"/>
                </a:xfrm>
                <a:prstGeom prst="rect">
                  <a:avLst/>
                </a:prstGeom>
              </p:spPr>
            </p:pic>
          </mc:Fallback>
        </mc:AlternateContent>
      </p:grpSp>
      <p:grpSp>
        <p:nvGrpSpPr>
          <p:cNvPr id="36" name="Group 35">
            <a:extLst>
              <a:ext uri="{FF2B5EF4-FFF2-40B4-BE49-F238E27FC236}">
                <a16:creationId xmlns:a16="http://schemas.microsoft.com/office/drawing/2014/main" id="{31E626D2-61A8-FC49-24B1-938E88CBF846}"/>
              </a:ext>
            </a:extLst>
          </p:cNvPr>
          <p:cNvGrpSpPr/>
          <p:nvPr/>
        </p:nvGrpSpPr>
        <p:grpSpPr>
          <a:xfrm>
            <a:off x="10705995" y="4360290"/>
            <a:ext cx="3960" cy="15840"/>
            <a:chOff x="10705995" y="4360290"/>
            <a:chExt cx="3960" cy="15840"/>
          </a:xfrm>
        </p:grpSpPr>
        <mc:AlternateContent xmlns:mc="http://schemas.openxmlformats.org/markup-compatibility/2006" xmlns:p14="http://schemas.microsoft.com/office/powerpoint/2010/main">
          <mc:Choice Requires="p14">
            <p:contentPart p14:bwMode="auto" r:id="rId28">
              <p14:nvContentPartPr>
                <p14:cNvPr id="34" name="Ink 33">
                  <a:extLst>
                    <a:ext uri="{FF2B5EF4-FFF2-40B4-BE49-F238E27FC236}">
                      <a16:creationId xmlns:a16="http://schemas.microsoft.com/office/drawing/2014/main" id="{712BBEA1-047D-D2F9-51FA-19646859B76C}"/>
                    </a:ext>
                  </a:extLst>
                </p14:cNvPr>
                <p14:cNvContentPartPr/>
                <p14:nvPr/>
              </p14:nvContentPartPr>
              <p14:xfrm>
                <a:off x="10709595" y="4360290"/>
                <a:ext cx="360" cy="360"/>
              </p14:xfrm>
            </p:contentPart>
          </mc:Choice>
          <mc:Fallback xmlns="">
            <p:pic>
              <p:nvPicPr>
                <p:cNvPr id="34" name="Ink 33">
                  <a:extLst>
                    <a:ext uri="{FF2B5EF4-FFF2-40B4-BE49-F238E27FC236}">
                      <a16:creationId xmlns:a16="http://schemas.microsoft.com/office/drawing/2014/main" id="{712BBEA1-047D-D2F9-51FA-19646859B76C}"/>
                    </a:ext>
                  </a:extLst>
                </p:cNvPr>
                <p:cNvPicPr/>
                <p:nvPr/>
              </p:nvPicPr>
              <p:blipFill>
                <a:blip r:embed="rId20"/>
                <a:stretch>
                  <a:fillRect/>
                </a:stretch>
              </p:blipFill>
              <p:spPr>
                <a:xfrm>
                  <a:off x="10691955" y="434265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5" name="Ink 34">
                  <a:extLst>
                    <a:ext uri="{FF2B5EF4-FFF2-40B4-BE49-F238E27FC236}">
                      <a16:creationId xmlns:a16="http://schemas.microsoft.com/office/drawing/2014/main" id="{AD5DAC15-FCA6-2555-2BA5-CEE39E46ECC8}"/>
                    </a:ext>
                  </a:extLst>
                </p14:cNvPr>
                <p14:cNvContentPartPr/>
                <p14:nvPr/>
              </p14:nvContentPartPr>
              <p14:xfrm>
                <a:off x="10705995" y="4375770"/>
                <a:ext cx="360" cy="360"/>
              </p14:xfrm>
            </p:contentPart>
          </mc:Choice>
          <mc:Fallback xmlns="">
            <p:pic>
              <p:nvPicPr>
                <p:cNvPr id="35" name="Ink 34">
                  <a:extLst>
                    <a:ext uri="{FF2B5EF4-FFF2-40B4-BE49-F238E27FC236}">
                      <a16:creationId xmlns:a16="http://schemas.microsoft.com/office/drawing/2014/main" id="{AD5DAC15-FCA6-2555-2BA5-CEE39E46ECC8}"/>
                    </a:ext>
                  </a:extLst>
                </p:cNvPr>
                <p:cNvPicPr/>
                <p:nvPr/>
              </p:nvPicPr>
              <p:blipFill>
                <a:blip r:embed="rId20"/>
                <a:stretch>
                  <a:fillRect/>
                </a:stretch>
              </p:blipFill>
              <p:spPr>
                <a:xfrm>
                  <a:off x="10687995" y="4357770"/>
                  <a:ext cx="36000" cy="36000"/>
                </a:xfrm>
                <a:prstGeom prst="rect">
                  <a:avLst/>
                </a:prstGeom>
              </p:spPr>
            </p:pic>
          </mc:Fallback>
        </mc:AlternateContent>
      </p:grpSp>
    </p:spTree>
    <p:extLst>
      <p:ext uri="{BB962C8B-B14F-4D97-AF65-F5344CB8AC3E}">
        <p14:creationId xmlns:p14="http://schemas.microsoft.com/office/powerpoint/2010/main" val="375226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024128" y="1293368"/>
            <a:ext cx="2247392" cy="647192"/>
          </a:xfrm>
        </p:spPr>
        <p:txBody>
          <a:bodyPr/>
          <a:lstStyle/>
          <a:p>
            <a:br>
              <a:rPr lang="en-US" dirty="0">
                <a:sym typeface="DM Sans Medium"/>
              </a:rPr>
            </a:br>
            <a:r>
              <a:rPr lang="en-US" dirty="0">
                <a:sym typeface="DM Sans Medium"/>
              </a:rPr>
              <a:t> </a:t>
            </a: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274064" y="1616964"/>
            <a:ext cx="5742432" cy="3294380"/>
          </a:xfrm>
        </p:spPr>
        <p:txBody>
          <a:bodyPr/>
          <a:lstStyle/>
          <a:p>
            <a:pPr marL="340614" indent="-285750">
              <a:buFont typeface="Wingdings" panose="05000000000000000000" pitchFamily="2" charset="2"/>
              <a:buChar char="§"/>
            </a:pPr>
            <a:r>
              <a:rPr lang="en-US" dirty="0"/>
              <a:t>The work environment of the </a:t>
            </a:r>
            <a:r>
              <a:rPr lang="en-US" dirty="0" err="1"/>
              <a:t>organisation</a:t>
            </a:r>
            <a:r>
              <a:rPr lang="en-US" dirty="0"/>
              <a:t> must be </a:t>
            </a:r>
            <a:r>
              <a:rPr lang="en-US" b="1" dirty="0"/>
              <a:t>safe</a:t>
            </a:r>
            <a:r>
              <a:rPr lang="en-US" dirty="0"/>
              <a:t>. It must be free from hazards and risk</a:t>
            </a:r>
          </a:p>
          <a:p>
            <a:pPr marL="340614" indent="-285750">
              <a:buFont typeface="Wingdings" panose="05000000000000000000" pitchFamily="2" charset="2"/>
              <a:buChar char="§"/>
            </a:pPr>
            <a:r>
              <a:rPr lang="en-US" dirty="0"/>
              <a:t>A </a:t>
            </a:r>
            <a:r>
              <a:rPr lang="en-US" b="1" dirty="0"/>
              <a:t>hazard</a:t>
            </a:r>
            <a:r>
              <a:rPr lang="en-US" dirty="0"/>
              <a:t> is the something that can cause harm to the people. A risk is a probability of causing harm to the people.</a:t>
            </a:r>
          </a:p>
          <a:p>
            <a:pPr marL="340614" indent="-285750">
              <a:buFont typeface="Wingdings" panose="05000000000000000000" pitchFamily="2" charset="2"/>
              <a:buChar char="§"/>
            </a:pPr>
            <a:r>
              <a:rPr lang="en-US" dirty="0"/>
              <a:t>A proper </a:t>
            </a:r>
            <a:r>
              <a:rPr lang="en-US" b="1" dirty="0"/>
              <a:t>safety guidelines </a:t>
            </a:r>
            <a:r>
              <a:rPr lang="en-US" dirty="0"/>
              <a:t>must be prepared by the company and it should be strictly followed</a:t>
            </a:r>
          </a:p>
          <a:p>
            <a:pPr marL="340614" indent="-285750">
              <a:buFont typeface="Wingdings" panose="05000000000000000000" pitchFamily="2" charset="2"/>
              <a:buChar char="§"/>
            </a:pPr>
            <a:r>
              <a:rPr lang="en-US" dirty="0"/>
              <a:t>At regular intervals of time, the </a:t>
            </a:r>
            <a:r>
              <a:rPr lang="en-US" b="1" dirty="0"/>
              <a:t>safety procedures </a:t>
            </a:r>
            <a:r>
              <a:rPr lang="en-US" dirty="0"/>
              <a:t>must be </a:t>
            </a:r>
            <a:r>
              <a:rPr lang="en-US" dirty="0" err="1"/>
              <a:t>practised</a:t>
            </a:r>
            <a:r>
              <a:rPr lang="en-US" dirty="0"/>
              <a:t> by employees. </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6</a:t>
            </a:fld>
            <a:endParaRPr lang="en-US" dirty="0"/>
          </a:p>
        </p:txBody>
      </p:sp>
      <p:pic>
        <p:nvPicPr>
          <p:cNvPr id="8" name="Picture Placeholder 7">
            <a:extLst>
              <a:ext uri="{FF2B5EF4-FFF2-40B4-BE49-F238E27FC236}">
                <a16:creationId xmlns:a16="http://schemas.microsoft.com/office/drawing/2014/main" id="{779E5406-F0F5-719E-1E40-9689D7AE0E13}"/>
              </a:ext>
            </a:extLst>
          </p:cNvPr>
          <p:cNvPicPr>
            <a:picLocks noGrp="1" noChangeAspect="1"/>
          </p:cNvPicPr>
          <p:nvPr>
            <p:ph type="pic" sz="quarter" idx="13"/>
          </p:nvPr>
        </p:nvPicPr>
        <p:blipFill>
          <a:blip r:embed="rId2"/>
          <a:srcRect l="251" b="2"/>
          <a:stretch/>
        </p:blipFill>
        <p:spPr>
          <a:xfrm>
            <a:off x="8523515" y="0"/>
            <a:ext cx="3668486" cy="6400904"/>
          </a:xfrm>
        </p:spPr>
      </p:pic>
    </p:spTree>
    <p:extLst>
      <p:ext uri="{BB962C8B-B14F-4D97-AF65-F5344CB8AC3E}">
        <p14:creationId xmlns:p14="http://schemas.microsoft.com/office/powerpoint/2010/main" val="1828768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195944" y="931709"/>
            <a:ext cx="4898570" cy="1909463"/>
          </a:xfrm>
        </p:spPr>
        <p:txBody>
          <a:bodyPr/>
          <a:lstStyle/>
          <a:p>
            <a:r>
              <a:rPr lang="en-US" dirty="0"/>
              <a:t>SECURITY AT WORKPLACE</a:t>
            </a:r>
          </a:p>
        </p:txBody>
      </p:sp>
      <p:sp>
        <p:nvSpPr>
          <p:cNvPr id="22" name="Text Placeholder 21">
            <a:extLst>
              <a:ext uri="{FF2B5EF4-FFF2-40B4-BE49-F238E27FC236}">
                <a16:creationId xmlns:a16="http://schemas.microsoft.com/office/drawing/2014/main" id="{40B110C8-3660-2DBE-B4B8-49E83D01DE1F}"/>
              </a:ext>
            </a:extLst>
          </p:cNvPr>
          <p:cNvSpPr>
            <a:spLocks noGrp="1"/>
          </p:cNvSpPr>
          <p:nvPr>
            <p:ph type="body" idx="1"/>
          </p:nvPr>
        </p:nvSpPr>
        <p:spPr>
          <a:xfrm>
            <a:off x="195944" y="3227832"/>
            <a:ext cx="2980944" cy="402336"/>
          </a:xfrm>
        </p:spPr>
        <p:txBody>
          <a:bodyPr/>
          <a:lstStyle/>
          <a:p>
            <a:r>
              <a:rPr lang="en-US" dirty="0"/>
              <a:t>Every employee working in an </a:t>
            </a:r>
            <a:r>
              <a:rPr lang="en-US" dirty="0" err="1"/>
              <a:t>organisation</a:t>
            </a:r>
            <a:r>
              <a:rPr lang="en-US" dirty="0"/>
              <a:t> must feel that they are secured in the company campus. Security is a kind of freedom from any potential harm. </a:t>
            </a:r>
          </a:p>
        </p:txBody>
      </p:sp>
      <p:pic>
        <p:nvPicPr>
          <p:cNvPr id="9" name="Picture Placeholder 8">
            <a:extLst>
              <a:ext uri="{FF2B5EF4-FFF2-40B4-BE49-F238E27FC236}">
                <a16:creationId xmlns:a16="http://schemas.microsoft.com/office/drawing/2014/main" id="{654B1258-BC69-36A1-42A8-0250BFA374C7}"/>
              </a:ext>
            </a:extLst>
          </p:cNvPr>
          <p:cNvPicPr>
            <a:picLocks noGrp="1" noChangeAspect="1"/>
          </p:cNvPicPr>
          <p:nvPr>
            <p:ph type="pic" sz="quarter" idx="10"/>
          </p:nvPr>
        </p:nvPicPr>
        <p:blipFill>
          <a:blip r:embed="rId2"/>
          <a:srcRect/>
          <a:stretch>
            <a:fillRect/>
          </a:stretch>
        </p:blipFill>
        <p:spPr/>
      </p:pic>
    </p:spTree>
    <p:extLst>
      <p:ext uri="{BB962C8B-B14F-4D97-AF65-F5344CB8AC3E}">
        <p14:creationId xmlns:p14="http://schemas.microsoft.com/office/powerpoint/2010/main" val="1824107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p:txBody>
          <a:bodyPr/>
          <a:lstStyle/>
          <a:p>
            <a:r>
              <a:rPr lang="en-US" dirty="0"/>
              <a:t>Happiness has many roots, but none more important than security.</a:t>
            </a:r>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r>
              <a:rPr lang="en-US" dirty="0"/>
              <a:t>“</a:t>
            </a:r>
          </a:p>
        </p:txBody>
      </p:sp>
      <p:sp>
        <p:nvSpPr>
          <p:cNvPr id="6" name="Content Placeholder 5">
            <a:extLst>
              <a:ext uri="{FF2B5EF4-FFF2-40B4-BE49-F238E27FC236}">
                <a16:creationId xmlns:a16="http://schemas.microsoft.com/office/drawing/2014/main" id="{6AB13DEF-ED86-6E5A-5AD2-C9B364E4A295}"/>
              </a:ext>
            </a:extLst>
          </p:cNvPr>
          <p:cNvSpPr>
            <a:spLocks noGrp="1"/>
          </p:cNvSpPr>
          <p:nvPr>
            <p:ph idx="1"/>
          </p:nvPr>
        </p:nvSpPr>
        <p:spPr/>
        <p:txBody>
          <a:bodyPr/>
          <a:lstStyle/>
          <a:p>
            <a:r>
              <a:rPr lang="en-US" altLang="zh-CN" dirty="0"/>
              <a:t>E.R. Stettinius, Jr.</a:t>
            </a:r>
            <a:endParaRPr lang="en-US" dirty="0"/>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r>
              <a:rPr lang="en-US" dirty="0"/>
              <a:t>”</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8</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IT_PROJ_X_1938.2</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spTree>
    <p:extLst>
      <p:ext uri="{BB962C8B-B14F-4D97-AF65-F5344CB8AC3E}">
        <p14:creationId xmlns:p14="http://schemas.microsoft.com/office/powerpoint/2010/main" val="3211064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024128" y="1293368"/>
            <a:ext cx="2247392" cy="647192"/>
          </a:xfrm>
        </p:spPr>
        <p:txBody>
          <a:bodyPr/>
          <a:lstStyle/>
          <a:p>
            <a:br>
              <a:rPr lang="en-US" dirty="0">
                <a:sym typeface="DM Sans Medium"/>
              </a:rPr>
            </a:br>
            <a:r>
              <a:rPr lang="en-US" dirty="0">
                <a:sym typeface="DM Sans Medium"/>
              </a:rPr>
              <a:t> </a:t>
            </a: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379728" y="1623061"/>
            <a:ext cx="5742432" cy="3294380"/>
          </a:xfrm>
        </p:spPr>
        <p:txBody>
          <a:bodyPr/>
          <a:lstStyle/>
          <a:p>
            <a:pPr marL="340614" indent="-285750">
              <a:buFont typeface="Wingdings" panose="05000000000000000000" pitchFamily="2" charset="2"/>
              <a:buChar char="§"/>
            </a:pPr>
            <a:r>
              <a:rPr lang="en-US" dirty="0"/>
              <a:t>Every employee working in an </a:t>
            </a:r>
            <a:r>
              <a:rPr lang="en-US" dirty="0" err="1"/>
              <a:t>organisation</a:t>
            </a:r>
            <a:r>
              <a:rPr lang="en-US" dirty="0"/>
              <a:t> must feel that they are </a:t>
            </a:r>
            <a:r>
              <a:rPr lang="en-US" b="1" dirty="0"/>
              <a:t>secured</a:t>
            </a:r>
            <a:r>
              <a:rPr lang="en-US" dirty="0"/>
              <a:t> in the company campus. </a:t>
            </a:r>
          </a:p>
          <a:p>
            <a:pPr marL="340614" indent="-285750">
              <a:buFont typeface="Wingdings" panose="05000000000000000000" pitchFamily="2" charset="2"/>
              <a:buChar char="§"/>
            </a:pPr>
            <a:r>
              <a:rPr lang="en-US" b="1" dirty="0"/>
              <a:t>Security is a kind of freedom </a:t>
            </a:r>
            <a:r>
              <a:rPr lang="en-US" dirty="0"/>
              <a:t>from any potential harm. Security ensures the safety of the people working in the </a:t>
            </a:r>
            <a:r>
              <a:rPr lang="en-US" dirty="0" err="1"/>
              <a:t>organisation</a:t>
            </a:r>
            <a:r>
              <a:rPr lang="en-US" dirty="0"/>
              <a:t>. </a:t>
            </a:r>
          </a:p>
          <a:p>
            <a:pPr marL="340614" indent="-285750">
              <a:buFont typeface="Wingdings" panose="05000000000000000000" pitchFamily="2" charset="2"/>
              <a:buChar char="§"/>
            </a:pPr>
            <a:r>
              <a:rPr lang="en-US" dirty="0"/>
              <a:t>Every </a:t>
            </a:r>
            <a:r>
              <a:rPr lang="en-US" dirty="0" err="1"/>
              <a:t>organisation</a:t>
            </a:r>
            <a:r>
              <a:rPr lang="en-US" dirty="0"/>
              <a:t> must have separate </a:t>
            </a:r>
            <a:r>
              <a:rPr lang="en-US" b="1" dirty="0"/>
              <a:t>security department</a:t>
            </a:r>
            <a:r>
              <a:rPr lang="en-US" dirty="0"/>
              <a:t>. This department should be responsible for various security such as personal safety, computer system safety, electrical safety, transport safety and other equipment safety</a:t>
            </a:r>
          </a:p>
          <a:p>
            <a:pPr marL="340614" indent="-285750">
              <a:buFont typeface="Wingdings" panose="05000000000000000000" pitchFamily="2" charset="2"/>
              <a:buChar char="§"/>
            </a:pPr>
            <a:r>
              <a:rPr lang="en-US" dirty="0"/>
              <a:t>The proper security procedures will </a:t>
            </a:r>
            <a:r>
              <a:rPr lang="en-US" b="1" dirty="0"/>
              <a:t>reduce liabilities</a:t>
            </a:r>
            <a:r>
              <a:rPr lang="en-US" dirty="0"/>
              <a:t>, insurance and compensation for </a:t>
            </a:r>
            <a:r>
              <a:rPr lang="en-US" dirty="0" err="1"/>
              <a:t>organisation</a:t>
            </a:r>
            <a:r>
              <a:rPr lang="en-US" dirty="0"/>
              <a:t>. This will </a:t>
            </a:r>
            <a:r>
              <a:rPr lang="en-US" b="1" dirty="0"/>
              <a:t>increase the business revenue </a:t>
            </a:r>
            <a:r>
              <a:rPr lang="en-US" dirty="0"/>
              <a:t>and will reduce the operational charges of the company. </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9</a:t>
            </a:fld>
            <a:endParaRPr lang="en-US" dirty="0"/>
          </a:p>
        </p:txBody>
      </p:sp>
    </p:spTree>
    <p:extLst>
      <p:ext uri="{BB962C8B-B14F-4D97-AF65-F5344CB8AC3E}">
        <p14:creationId xmlns:p14="http://schemas.microsoft.com/office/powerpoint/2010/main" val="3394441369"/>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{BFA4FD25-9742-44DF-AAB5-C2EB16ABCC86}tf11429527_win32</Template>
  <TotalTime>208</TotalTime>
  <Words>2292</Words>
  <Application>Microsoft Office PowerPoint</Application>
  <PresentationFormat>Widescreen</PresentationFormat>
  <Paragraphs>239</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Century Gothic</vt:lpstr>
      <vt:lpstr>Courier New</vt:lpstr>
      <vt:lpstr>DM Sans Medium</vt:lpstr>
      <vt:lpstr>Karla</vt:lpstr>
      <vt:lpstr>Univers Condensed Light</vt:lpstr>
      <vt:lpstr>Wingdings</vt:lpstr>
      <vt:lpstr>Office Theme</vt:lpstr>
      <vt:lpstr>CH 13 HEALTH SAFETY &amp; SECURITY AT WORKPLACE</vt:lpstr>
      <vt:lpstr>Agenda</vt:lpstr>
      <vt:lpstr>HEALTH:  </vt:lpstr>
      <vt:lpstr>  </vt:lpstr>
      <vt:lpstr>SAFETY AT WORKPLACE</vt:lpstr>
      <vt:lpstr>  </vt:lpstr>
      <vt:lpstr>SECURITY AT WORKPLACE</vt:lpstr>
      <vt:lpstr>Happiness has many roots, but none more important than security.</vt:lpstr>
      <vt:lpstr>  </vt:lpstr>
      <vt:lpstr>Policies and Procedures for Health, Safety and Security  </vt:lpstr>
      <vt:lpstr>PowerPoint Presentation</vt:lpstr>
      <vt:lpstr>Reasons for Health, Safety and Security Programs or Policies in Workplace </vt:lpstr>
      <vt:lpstr>Reasons for Health, Safety and Security Programs or Policies in Workplace </vt:lpstr>
      <vt:lpstr>OH&amp;S CLAUSES  OF AN IT COMPAY</vt:lpstr>
      <vt:lpstr>Workplace Hazards</vt:lpstr>
      <vt:lpstr>Classification Of Hazards</vt:lpstr>
      <vt:lpstr>PHYSICAL HAZARDS AT WORKPLACE</vt:lpstr>
      <vt:lpstr>Physical Hazards :  </vt:lpstr>
      <vt:lpstr>Falling Off Heights, Slipping and Tripping </vt:lpstr>
      <vt:lpstr>Preventing Physical Hazards</vt:lpstr>
      <vt:lpstr>Electrical Hazards</vt:lpstr>
      <vt:lpstr>Fire Hazards :  </vt:lpstr>
      <vt:lpstr>Heath Hazards</vt:lpstr>
      <vt:lpstr>Potential Sources Of Hazards In An Organization</vt:lpstr>
      <vt:lpstr>Handling Office Equipment: </vt:lpstr>
      <vt:lpstr>Stress at Work:  </vt:lpstr>
      <vt:lpstr>Working Environment</vt:lpstr>
      <vt:lpstr>Hazard Control</vt:lpstr>
      <vt:lpstr>Safety Guidelines  Checklist: </vt:lpstr>
      <vt:lpstr>Safety Guidelines  Checklist: </vt:lpstr>
      <vt:lpstr>Safety Guidelines  Checklist: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Nilesh S</dc:creator>
  <cp:lastModifiedBy>Nilesh S</cp:lastModifiedBy>
  <cp:revision>10</cp:revision>
  <dcterms:created xsi:type="dcterms:W3CDTF">2024-09-04T13:47:31Z</dcterms:created>
  <dcterms:modified xsi:type="dcterms:W3CDTF">2024-09-09T12:50:13Z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