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</p:sldMasterIdLst>
  <p:notesMasterIdLst>
    <p:notesMasterId r:id="rId5"/>
  </p:notesMasterIdLst>
  <p:sldIdLst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100" d="100"/>
          <a:sy n="100" d="100"/>
        </p:scale>
        <p:origin x="-43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9970" y="2924944"/>
            <a:ext cx="432048" cy="1440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66114" y="2924944"/>
            <a:ext cx="432048" cy="1440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2058" y="3789040"/>
            <a:ext cx="864056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2058" y="3429000"/>
            <a:ext cx="432027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9683" y="3429000"/>
            <a:ext cx="456431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02058" y="3068960"/>
            <a:ext cx="864056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45586" y="1844824"/>
            <a:ext cx="888499" cy="10081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09683" y="1844824"/>
            <a:ext cx="898421" cy="10081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77635" y="2204864"/>
            <a:ext cx="144000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50288" y="2204864"/>
            <a:ext cx="144000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/>
          <p:cNvSpPr/>
          <p:nvPr/>
        </p:nvSpPr>
        <p:spPr>
          <a:xfrm rot="16200000">
            <a:off x="4393659" y="2070001"/>
            <a:ext cx="432048" cy="1008112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3544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1_Custom Design</vt:lpstr>
      <vt:lpstr>Custom Design</vt:lpstr>
      <vt:lpstr>Angles</vt:lpstr>
      <vt:lpstr>PowerPoint Presentation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940</cp:revision>
  <cp:lastPrinted>2012-11-28T09:01:26Z</cp:lastPrinted>
  <dcterms:created xsi:type="dcterms:W3CDTF">2012-11-17T17:12:25Z</dcterms:created>
  <dcterms:modified xsi:type="dcterms:W3CDTF">2015-01-28T19:49:38Z</dcterms:modified>
</cp:coreProperties>
</file>