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703"/>
    <a:srgbClr val="3C536F"/>
    <a:srgbClr val="F9A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319FD-D0A2-465F-B647-635B243DC58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1643E-AFB1-4290-A3E5-6D40C6407789}">
      <dgm:prSet phldrT="[Text]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b="1" dirty="0" smtClean="0">
              <a:solidFill>
                <a:srgbClr val="3C536F"/>
              </a:solidFill>
            </a:rPr>
            <a:t>simple but compact</a:t>
          </a:r>
          <a:endParaRPr lang="en-US" b="1" dirty="0">
            <a:solidFill>
              <a:srgbClr val="3C536F"/>
            </a:solidFill>
          </a:endParaRPr>
        </a:p>
      </dgm:t>
    </dgm:pt>
    <dgm:pt modelId="{FDDC26F4-51F7-436E-827F-A7A3D74865FC}" type="parTrans" cxnId="{A9B0A0BD-8D74-4599-A247-1A83E28D1410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32D4E0C9-16DD-42E4-8777-5EA029AFAC48}" type="sibTrans" cxnId="{A9B0A0BD-8D74-4599-A247-1A83E28D1410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EBFA210D-317A-4558-8D90-FE7AC251B712}">
      <dgm:prSet phldrT="[Text]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b="1" dirty="0" smtClean="0">
              <a:solidFill>
                <a:srgbClr val="3C536F"/>
              </a:solidFill>
            </a:rPr>
            <a:t>user-friendly interface</a:t>
          </a:r>
          <a:endParaRPr lang="en-US" b="1" dirty="0">
            <a:solidFill>
              <a:srgbClr val="3C536F"/>
            </a:solidFill>
          </a:endParaRPr>
        </a:p>
      </dgm:t>
    </dgm:pt>
    <dgm:pt modelId="{27316F9B-1808-4781-B446-D7FD79CF1012}" type="parTrans" cxnId="{B841E425-B283-4832-AE21-F9B575980B27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F6B2CD57-8AF0-40C6-B3D2-679C1AD147FB}" type="sibTrans" cxnId="{B841E425-B283-4832-AE21-F9B575980B27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7439BAB3-02AF-47DC-966A-C3021B5F97C4}">
      <dgm:prSet phldrT="[Text]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b="1" dirty="0" smtClean="0">
              <a:solidFill>
                <a:srgbClr val="3C536F"/>
              </a:solidFill>
            </a:rPr>
            <a:t>code available for study</a:t>
          </a:r>
          <a:endParaRPr lang="en-US" b="1" dirty="0">
            <a:solidFill>
              <a:srgbClr val="3C536F"/>
            </a:solidFill>
          </a:endParaRPr>
        </a:p>
      </dgm:t>
    </dgm:pt>
    <dgm:pt modelId="{D99C52C2-1AA2-4788-AEE2-6CD93182C0E5}" type="parTrans" cxnId="{CA496293-5AD8-4D3F-90F1-0F17586AD3AD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5FDA95C5-80F1-46AB-922A-419BA0E51E47}" type="sibTrans" cxnId="{CA496293-5AD8-4D3F-90F1-0F17586AD3AD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D9479AF4-E814-4BD7-A559-EDFA05BA663D}">
      <dgm:prSet phldrT="[Text]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b="1" dirty="0" smtClean="0">
              <a:solidFill>
                <a:srgbClr val="3C536F"/>
              </a:solidFill>
            </a:rPr>
            <a:t>privacy by registration with </a:t>
          </a:r>
          <a:r>
            <a:rPr lang="en-US" b="1" dirty="0" err="1" smtClean="0">
              <a:solidFill>
                <a:srgbClr val="3C536F"/>
              </a:solidFill>
            </a:rPr>
            <a:t>OpenID</a:t>
          </a:r>
          <a:r>
            <a:rPr lang="en-US" b="1" dirty="0" smtClean="0">
              <a:solidFill>
                <a:srgbClr val="3C536F"/>
              </a:solidFill>
            </a:rPr>
            <a:t> Connect</a:t>
          </a:r>
          <a:endParaRPr lang="en-US" b="1" dirty="0">
            <a:solidFill>
              <a:srgbClr val="3C536F"/>
            </a:solidFill>
          </a:endParaRPr>
        </a:p>
      </dgm:t>
    </dgm:pt>
    <dgm:pt modelId="{484E8487-16DD-4CA1-85A5-84C682EDA9FB}" type="parTrans" cxnId="{A6D7DE5E-F099-4F93-9C41-B36CA8020E02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E1766B81-2538-4D2A-8C40-337D9127C491}" type="sibTrans" cxnId="{A6D7DE5E-F099-4F93-9C41-B36CA8020E02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6513F0F8-3D52-4B79-B074-9FB469B08FF0}">
      <dgm:prSet phldrT="[Text]"/>
      <dgm:spPr>
        <a:noFill/>
        <a:ln>
          <a:solidFill>
            <a:srgbClr val="F9A703"/>
          </a:solidFill>
        </a:ln>
      </dgm:spPr>
      <dgm:t>
        <a:bodyPr/>
        <a:lstStyle/>
        <a:p>
          <a:r>
            <a:rPr lang="en-US" b="1" dirty="0" smtClean="0">
              <a:solidFill>
                <a:srgbClr val="3C536F"/>
              </a:solidFill>
            </a:rPr>
            <a:t>responsive web design</a:t>
          </a:r>
          <a:endParaRPr lang="en-US" b="1" dirty="0">
            <a:solidFill>
              <a:srgbClr val="3C536F"/>
            </a:solidFill>
          </a:endParaRPr>
        </a:p>
      </dgm:t>
    </dgm:pt>
    <dgm:pt modelId="{BFDA7268-1D5E-4FE7-B375-127DD8845FF0}" type="parTrans" cxnId="{4D89C6CE-8650-42C4-97F2-F7172A403080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F5408824-7563-4C9A-853D-DB1DCC597D9C}" type="sibTrans" cxnId="{4D89C6CE-8650-42C4-97F2-F7172A403080}">
      <dgm:prSet/>
      <dgm:spPr/>
      <dgm:t>
        <a:bodyPr/>
        <a:lstStyle/>
        <a:p>
          <a:endParaRPr lang="en-US" b="1">
            <a:solidFill>
              <a:srgbClr val="3C536F"/>
            </a:solidFill>
          </a:endParaRPr>
        </a:p>
      </dgm:t>
    </dgm:pt>
    <dgm:pt modelId="{82532A8E-A244-494B-A709-284B6D040196}" type="pres">
      <dgm:prSet presAssocID="{0B5319FD-D0A2-465F-B647-635B243DC58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867870-606D-4615-A52D-861A9CA45E70}" type="pres">
      <dgm:prSet presAssocID="{0B5319FD-D0A2-465F-B647-635B243DC589}" presName="wedge1" presStyleLbl="node1" presStyleIdx="0" presStyleCnt="5"/>
      <dgm:spPr/>
      <dgm:t>
        <a:bodyPr/>
        <a:lstStyle/>
        <a:p>
          <a:endParaRPr lang="en-US"/>
        </a:p>
      </dgm:t>
    </dgm:pt>
    <dgm:pt modelId="{8BF03346-D161-4ED7-8D19-4F960B5355AA}" type="pres">
      <dgm:prSet presAssocID="{0B5319FD-D0A2-465F-B647-635B243DC589}" presName="dummy1a" presStyleCnt="0"/>
      <dgm:spPr/>
    </dgm:pt>
    <dgm:pt modelId="{A151E99B-805A-4868-BA34-A2F9E2605DE7}" type="pres">
      <dgm:prSet presAssocID="{0B5319FD-D0A2-465F-B647-635B243DC589}" presName="dummy1b" presStyleCnt="0"/>
      <dgm:spPr/>
    </dgm:pt>
    <dgm:pt modelId="{DC327438-B5A6-42FC-BFE0-FDD3E48C6B58}" type="pres">
      <dgm:prSet presAssocID="{0B5319FD-D0A2-465F-B647-635B243DC58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DF8E6-0042-4959-9FA8-3860A8A22E2F}" type="pres">
      <dgm:prSet presAssocID="{0B5319FD-D0A2-465F-B647-635B243DC589}" presName="wedge2" presStyleLbl="node1" presStyleIdx="1" presStyleCnt="5"/>
      <dgm:spPr/>
      <dgm:t>
        <a:bodyPr/>
        <a:lstStyle/>
        <a:p>
          <a:endParaRPr lang="en-US"/>
        </a:p>
      </dgm:t>
    </dgm:pt>
    <dgm:pt modelId="{3863B98E-AAF1-4480-80A9-1755BD46800F}" type="pres">
      <dgm:prSet presAssocID="{0B5319FD-D0A2-465F-B647-635B243DC589}" presName="dummy2a" presStyleCnt="0"/>
      <dgm:spPr/>
    </dgm:pt>
    <dgm:pt modelId="{F88ACEE6-C22A-483D-9ECA-47F994DC9586}" type="pres">
      <dgm:prSet presAssocID="{0B5319FD-D0A2-465F-B647-635B243DC589}" presName="dummy2b" presStyleCnt="0"/>
      <dgm:spPr/>
    </dgm:pt>
    <dgm:pt modelId="{8C6CF47B-9935-489E-9CEC-CF96C4F20BA8}" type="pres">
      <dgm:prSet presAssocID="{0B5319FD-D0A2-465F-B647-635B243DC58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7883D-0839-4B78-953E-B08664EE07DF}" type="pres">
      <dgm:prSet presAssocID="{0B5319FD-D0A2-465F-B647-635B243DC589}" presName="wedge3" presStyleLbl="node1" presStyleIdx="2" presStyleCnt="5"/>
      <dgm:spPr/>
      <dgm:t>
        <a:bodyPr/>
        <a:lstStyle/>
        <a:p>
          <a:endParaRPr lang="en-US"/>
        </a:p>
      </dgm:t>
    </dgm:pt>
    <dgm:pt modelId="{10AD582C-4E38-4018-93C7-6A76C0CF8D05}" type="pres">
      <dgm:prSet presAssocID="{0B5319FD-D0A2-465F-B647-635B243DC589}" presName="dummy3a" presStyleCnt="0"/>
      <dgm:spPr/>
    </dgm:pt>
    <dgm:pt modelId="{4E6E180C-4A1C-4104-98E1-68E005A807CE}" type="pres">
      <dgm:prSet presAssocID="{0B5319FD-D0A2-465F-B647-635B243DC589}" presName="dummy3b" presStyleCnt="0"/>
      <dgm:spPr/>
    </dgm:pt>
    <dgm:pt modelId="{CFBC6381-534F-447A-8DD7-E96EC552C21B}" type="pres">
      <dgm:prSet presAssocID="{0B5319FD-D0A2-465F-B647-635B243DC58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BF24-6710-4E36-B631-6A8B4585B230}" type="pres">
      <dgm:prSet presAssocID="{0B5319FD-D0A2-465F-B647-635B243DC589}" presName="wedge4" presStyleLbl="node1" presStyleIdx="3" presStyleCnt="5"/>
      <dgm:spPr/>
      <dgm:t>
        <a:bodyPr/>
        <a:lstStyle/>
        <a:p>
          <a:endParaRPr lang="en-US"/>
        </a:p>
      </dgm:t>
    </dgm:pt>
    <dgm:pt modelId="{FE65AFF0-C434-478E-ADDC-B624704C3BC1}" type="pres">
      <dgm:prSet presAssocID="{0B5319FD-D0A2-465F-B647-635B243DC589}" presName="dummy4a" presStyleCnt="0"/>
      <dgm:spPr/>
    </dgm:pt>
    <dgm:pt modelId="{2B9FEA5C-2FE1-46ED-A8EB-7473A4FD0822}" type="pres">
      <dgm:prSet presAssocID="{0B5319FD-D0A2-465F-B647-635B243DC589}" presName="dummy4b" presStyleCnt="0"/>
      <dgm:spPr/>
    </dgm:pt>
    <dgm:pt modelId="{4CFEEE1B-03D4-455B-898E-44E9FF4C70FF}" type="pres">
      <dgm:prSet presAssocID="{0B5319FD-D0A2-465F-B647-635B243DC58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BDA0A-0AF8-4D61-8BBB-018FB8737A55}" type="pres">
      <dgm:prSet presAssocID="{0B5319FD-D0A2-465F-B647-635B243DC589}" presName="wedge5" presStyleLbl="node1" presStyleIdx="4" presStyleCnt="5"/>
      <dgm:spPr/>
      <dgm:t>
        <a:bodyPr/>
        <a:lstStyle/>
        <a:p>
          <a:endParaRPr lang="en-US"/>
        </a:p>
      </dgm:t>
    </dgm:pt>
    <dgm:pt modelId="{076BD7D5-F8F3-4591-A491-BA395F35C460}" type="pres">
      <dgm:prSet presAssocID="{0B5319FD-D0A2-465F-B647-635B243DC589}" presName="dummy5a" presStyleCnt="0"/>
      <dgm:spPr/>
    </dgm:pt>
    <dgm:pt modelId="{BA7CF72A-DF5D-4B00-8C14-0E0C4A5F5534}" type="pres">
      <dgm:prSet presAssocID="{0B5319FD-D0A2-465F-B647-635B243DC589}" presName="dummy5b" presStyleCnt="0"/>
      <dgm:spPr/>
    </dgm:pt>
    <dgm:pt modelId="{485854A4-EB0D-46F9-B1BC-E2F3E71E9ED0}" type="pres">
      <dgm:prSet presAssocID="{0B5319FD-D0A2-465F-B647-635B243DC58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8EBD7-F64B-423C-B229-7D81CF579C46}" type="pres">
      <dgm:prSet presAssocID="{32D4E0C9-16DD-42E4-8777-5EA029AFAC48}" presName="arrowWedge1" presStyleLbl="fgSibTrans2D1" presStyleIdx="0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3AE1DC79-000D-445C-BF24-B7488FB1993D}" type="pres">
      <dgm:prSet presAssocID="{F6B2CD57-8AF0-40C6-B3D2-679C1AD147FB}" presName="arrowWedge2" presStyleLbl="fgSibTrans2D1" presStyleIdx="1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E5DAB1A7-88ED-4E25-A78A-7A659B8F93E6}" type="pres">
      <dgm:prSet presAssocID="{5FDA95C5-80F1-46AB-922A-419BA0E51E47}" presName="arrowWedge3" presStyleLbl="fgSibTrans2D1" presStyleIdx="2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D96A0038-CB65-49A6-9611-2FF1D2589ED9}" type="pres">
      <dgm:prSet presAssocID="{E1766B81-2538-4D2A-8C40-337D9127C491}" presName="arrowWedge4" presStyleLbl="fgSibTrans2D1" presStyleIdx="3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  <dgm:pt modelId="{C7BF0F5F-06A2-45C5-B6C9-43CCB9C41842}" type="pres">
      <dgm:prSet presAssocID="{F5408824-7563-4C9A-853D-DB1DCC597D9C}" presName="arrowWedge5" presStyleLbl="fgSibTrans2D1" presStyleIdx="4" presStyleCnt="5"/>
      <dgm:spPr>
        <a:pattFill prst="pct50">
          <a:fgClr>
            <a:schemeClr val="accent1"/>
          </a:fgClr>
          <a:bgClr>
            <a:schemeClr val="bg1"/>
          </a:bgClr>
        </a:pattFill>
      </dgm:spPr>
      <dgm:t>
        <a:bodyPr/>
        <a:lstStyle/>
        <a:p>
          <a:endParaRPr lang="en-US"/>
        </a:p>
      </dgm:t>
    </dgm:pt>
  </dgm:ptLst>
  <dgm:cxnLst>
    <dgm:cxn modelId="{4D89C6CE-8650-42C4-97F2-F7172A403080}" srcId="{0B5319FD-D0A2-465F-B647-635B243DC589}" destId="{6513F0F8-3D52-4B79-B074-9FB469B08FF0}" srcOrd="4" destOrd="0" parTransId="{BFDA7268-1D5E-4FE7-B375-127DD8845FF0}" sibTransId="{F5408824-7563-4C9A-853D-DB1DCC597D9C}"/>
    <dgm:cxn modelId="{CA496293-5AD8-4D3F-90F1-0F17586AD3AD}" srcId="{0B5319FD-D0A2-465F-B647-635B243DC589}" destId="{7439BAB3-02AF-47DC-966A-C3021B5F97C4}" srcOrd="2" destOrd="0" parTransId="{D99C52C2-1AA2-4788-AEE2-6CD93182C0E5}" sibTransId="{5FDA95C5-80F1-46AB-922A-419BA0E51E47}"/>
    <dgm:cxn modelId="{B841E425-B283-4832-AE21-F9B575980B27}" srcId="{0B5319FD-D0A2-465F-B647-635B243DC589}" destId="{EBFA210D-317A-4558-8D90-FE7AC251B712}" srcOrd="1" destOrd="0" parTransId="{27316F9B-1808-4781-B446-D7FD79CF1012}" sibTransId="{F6B2CD57-8AF0-40C6-B3D2-679C1AD147FB}"/>
    <dgm:cxn modelId="{841AC161-F290-4EAD-BF05-3C92254F822F}" type="presOf" srcId="{D9479AF4-E814-4BD7-A559-EDFA05BA663D}" destId="{0B97BF24-6710-4E36-B631-6A8B4585B230}" srcOrd="0" destOrd="0" presId="urn:microsoft.com/office/officeart/2005/8/layout/cycle8"/>
    <dgm:cxn modelId="{DB303C34-092F-462E-B483-AA94FED38F9C}" type="presOf" srcId="{6513F0F8-3D52-4B79-B074-9FB469B08FF0}" destId="{485854A4-EB0D-46F9-B1BC-E2F3E71E9ED0}" srcOrd="1" destOrd="0" presId="urn:microsoft.com/office/officeart/2005/8/layout/cycle8"/>
    <dgm:cxn modelId="{E5A46B40-B964-4725-BA4C-CFB03B3F7C77}" type="presOf" srcId="{D9479AF4-E814-4BD7-A559-EDFA05BA663D}" destId="{4CFEEE1B-03D4-455B-898E-44E9FF4C70FF}" srcOrd="1" destOrd="0" presId="urn:microsoft.com/office/officeart/2005/8/layout/cycle8"/>
    <dgm:cxn modelId="{69D42851-48A4-4E12-82F3-5E8463E55FC6}" type="presOf" srcId="{7439BAB3-02AF-47DC-966A-C3021B5F97C4}" destId="{CFBC6381-534F-447A-8DD7-E96EC552C21B}" srcOrd="1" destOrd="0" presId="urn:microsoft.com/office/officeart/2005/8/layout/cycle8"/>
    <dgm:cxn modelId="{D2EC4DFF-86DA-4CDF-BF82-932DCEB5A7B9}" type="presOf" srcId="{EBFA210D-317A-4558-8D90-FE7AC251B712}" destId="{DF5DF8E6-0042-4959-9FA8-3860A8A22E2F}" srcOrd="0" destOrd="0" presId="urn:microsoft.com/office/officeart/2005/8/layout/cycle8"/>
    <dgm:cxn modelId="{BB4716EE-E363-4A72-A33E-AB105B1C298C}" type="presOf" srcId="{8CC1643E-AFB1-4290-A3E5-6D40C6407789}" destId="{40867870-606D-4615-A52D-861A9CA45E70}" srcOrd="0" destOrd="0" presId="urn:microsoft.com/office/officeart/2005/8/layout/cycle8"/>
    <dgm:cxn modelId="{14FD6DF5-6A26-43EC-833C-6AA8C29C5CE0}" type="presOf" srcId="{0B5319FD-D0A2-465F-B647-635B243DC589}" destId="{82532A8E-A244-494B-A709-284B6D040196}" srcOrd="0" destOrd="0" presId="urn:microsoft.com/office/officeart/2005/8/layout/cycle8"/>
    <dgm:cxn modelId="{BE6D0456-9F0E-488F-96BA-A345BE90098F}" type="presOf" srcId="{6513F0F8-3D52-4B79-B074-9FB469B08FF0}" destId="{F42BDA0A-0AF8-4D61-8BBB-018FB8737A55}" srcOrd="0" destOrd="0" presId="urn:microsoft.com/office/officeart/2005/8/layout/cycle8"/>
    <dgm:cxn modelId="{7DF5CE1E-3850-4F95-98F5-7F5F2962DE7F}" type="presOf" srcId="{EBFA210D-317A-4558-8D90-FE7AC251B712}" destId="{8C6CF47B-9935-489E-9CEC-CF96C4F20BA8}" srcOrd="1" destOrd="0" presId="urn:microsoft.com/office/officeart/2005/8/layout/cycle8"/>
    <dgm:cxn modelId="{241B5479-21BA-434C-93ED-6F51EB319021}" type="presOf" srcId="{8CC1643E-AFB1-4290-A3E5-6D40C6407789}" destId="{DC327438-B5A6-42FC-BFE0-FDD3E48C6B58}" srcOrd="1" destOrd="0" presId="urn:microsoft.com/office/officeart/2005/8/layout/cycle8"/>
    <dgm:cxn modelId="{8ABA4691-3E8F-401F-8362-895052D1D530}" type="presOf" srcId="{7439BAB3-02AF-47DC-966A-C3021B5F97C4}" destId="{9EF7883D-0839-4B78-953E-B08664EE07DF}" srcOrd="0" destOrd="0" presId="urn:microsoft.com/office/officeart/2005/8/layout/cycle8"/>
    <dgm:cxn modelId="{A9B0A0BD-8D74-4599-A247-1A83E28D1410}" srcId="{0B5319FD-D0A2-465F-B647-635B243DC589}" destId="{8CC1643E-AFB1-4290-A3E5-6D40C6407789}" srcOrd="0" destOrd="0" parTransId="{FDDC26F4-51F7-436E-827F-A7A3D74865FC}" sibTransId="{32D4E0C9-16DD-42E4-8777-5EA029AFAC48}"/>
    <dgm:cxn modelId="{A6D7DE5E-F099-4F93-9C41-B36CA8020E02}" srcId="{0B5319FD-D0A2-465F-B647-635B243DC589}" destId="{D9479AF4-E814-4BD7-A559-EDFA05BA663D}" srcOrd="3" destOrd="0" parTransId="{484E8487-16DD-4CA1-85A5-84C682EDA9FB}" sibTransId="{E1766B81-2538-4D2A-8C40-337D9127C491}"/>
    <dgm:cxn modelId="{EC9D2697-25FD-4367-B1D3-0FC04F551556}" type="presParOf" srcId="{82532A8E-A244-494B-A709-284B6D040196}" destId="{40867870-606D-4615-A52D-861A9CA45E70}" srcOrd="0" destOrd="0" presId="urn:microsoft.com/office/officeart/2005/8/layout/cycle8"/>
    <dgm:cxn modelId="{14A72203-0465-4442-BBEB-5697BA702B3F}" type="presParOf" srcId="{82532A8E-A244-494B-A709-284B6D040196}" destId="{8BF03346-D161-4ED7-8D19-4F960B5355AA}" srcOrd="1" destOrd="0" presId="urn:microsoft.com/office/officeart/2005/8/layout/cycle8"/>
    <dgm:cxn modelId="{722B22FE-7140-4211-B681-4078E8BCF571}" type="presParOf" srcId="{82532A8E-A244-494B-A709-284B6D040196}" destId="{A151E99B-805A-4868-BA34-A2F9E2605DE7}" srcOrd="2" destOrd="0" presId="urn:microsoft.com/office/officeart/2005/8/layout/cycle8"/>
    <dgm:cxn modelId="{E3D2B218-8209-4F4C-91B1-4F6A0D6B383E}" type="presParOf" srcId="{82532A8E-A244-494B-A709-284B6D040196}" destId="{DC327438-B5A6-42FC-BFE0-FDD3E48C6B58}" srcOrd="3" destOrd="0" presId="urn:microsoft.com/office/officeart/2005/8/layout/cycle8"/>
    <dgm:cxn modelId="{BB8DF97D-40E3-4B98-8D52-58C8D066C69B}" type="presParOf" srcId="{82532A8E-A244-494B-A709-284B6D040196}" destId="{DF5DF8E6-0042-4959-9FA8-3860A8A22E2F}" srcOrd="4" destOrd="0" presId="urn:microsoft.com/office/officeart/2005/8/layout/cycle8"/>
    <dgm:cxn modelId="{2BD99BFE-21B0-480A-A071-5B1314DA6B16}" type="presParOf" srcId="{82532A8E-A244-494B-A709-284B6D040196}" destId="{3863B98E-AAF1-4480-80A9-1755BD46800F}" srcOrd="5" destOrd="0" presId="urn:microsoft.com/office/officeart/2005/8/layout/cycle8"/>
    <dgm:cxn modelId="{5B21655E-C8B5-49F7-B855-B813295F3DAB}" type="presParOf" srcId="{82532A8E-A244-494B-A709-284B6D040196}" destId="{F88ACEE6-C22A-483D-9ECA-47F994DC9586}" srcOrd="6" destOrd="0" presId="urn:microsoft.com/office/officeart/2005/8/layout/cycle8"/>
    <dgm:cxn modelId="{43CBF64F-087F-4AA3-920B-81EDDE37EAD3}" type="presParOf" srcId="{82532A8E-A244-494B-A709-284B6D040196}" destId="{8C6CF47B-9935-489E-9CEC-CF96C4F20BA8}" srcOrd="7" destOrd="0" presId="urn:microsoft.com/office/officeart/2005/8/layout/cycle8"/>
    <dgm:cxn modelId="{48157F3A-5263-4A55-B261-237FE7DCD70F}" type="presParOf" srcId="{82532A8E-A244-494B-A709-284B6D040196}" destId="{9EF7883D-0839-4B78-953E-B08664EE07DF}" srcOrd="8" destOrd="0" presId="urn:microsoft.com/office/officeart/2005/8/layout/cycle8"/>
    <dgm:cxn modelId="{4048F051-19B2-44E4-A5C8-38E3529A56A8}" type="presParOf" srcId="{82532A8E-A244-494B-A709-284B6D040196}" destId="{10AD582C-4E38-4018-93C7-6A76C0CF8D05}" srcOrd="9" destOrd="0" presId="urn:microsoft.com/office/officeart/2005/8/layout/cycle8"/>
    <dgm:cxn modelId="{66FA1F4D-15CD-47EF-873C-9E1F02D7F283}" type="presParOf" srcId="{82532A8E-A244-494B-A709-284B6D040196}" destId="{4E6E180C-4A1C-4104-98E1-68E005A807CE}" srcOrd="10" destOrd="0" presId="urn:microsoft.com/office/officeart/2005/8/layout/cycle8"/>
    <dgm:cxn modelId="{05A1B577-6F60-45E1-B83D-B96D4AF1BC36}" type="presParOf" srcId="{82532A8E-A244-494B-A709-284B6D040196}" destId="{CFBC6381-534F-447A-8DD7-E96EC552C21B}" srcOrd="11" destOrd="0" presId="urn:microsoft.com/office/officeart/2005/8/layout/cycle8"/>
    <dgm:cxn modelId="{208FD67C-E647-48BD-924C-7568F383E4E7}" type="presParOf" srcId="{82532A8E-A244-494B-A709-284B6D040196}" destId="{0B97BF24-6710-4E36-B631-6A8B4585B230}" srcOrd="12" destOrd="0" presId="urn:microsoft.com/office/officeart/2005/8/layout/cycle8"/>
    <dgm:cxn modelId="{75CF621E-7CC2-4C79-B069-FC4095D68E6A}" type="presParOf" srcId="{82532A8E-A244-494B-A709-284B6D040196}" destId="{FE65AFF0-C434-478E-ADDC-B624704C3BC1}" srcOrd="13" destOrd="0" presId="urn:microsoft.com/office/officeart/2005/8/layout/cycle8"/>
    <dgm:cxn modelId="{03516E52-CDD1-480E-85AA-3711F0A02035}" type="presParOf" srcId="{82532A8E-A244-494B-A709-284B6D040196}" destId="{2B9FEA5C-2FE1-46ED-A8EB-7473A4FD0822}" srcOrd="14" destOrd="0" presId="urn:microsoft.com/office/officeart/2005/8/layout/cycle8"/>
    <dgm:cxn modelId="{D2ED50A2-EE38-4823-B3EA-E55F48F7088D}" type="presParOf" srcId="{82532A8E-A244-494B-A709-284B6D040196}" destId="{4CFEEE1B-03D4-455B-898E-44E9FF4C70FF}" srcOrd="15" destOrd="0" presId="urn:microsoft.com/office/officeart/2005/8/layout/cycle8"/>
    <dgm:cxn modelId="{1AE37CFF-463A-4655-A63D-DF830ADFB3AA}" type="presParOf" srcId="{82532A8E-A244-494B-A709-284B6D040196}" destId="{F42BDA0A-0AF8-4D61-8BBB-018FB8737A55}" srcOrd="16" destOrd="0" presId="urn:microsoft.com/office/officeart/2005/8/layout/cycle8"/>
    <dgm:cxn modelId="{4F827E26-A352-4EB4-B402-3B6FB47A9217}" type="presParOf" srcId="{82532A8E-A244-494B-A709-284B6D040196}" destId="{076BD7D5-F8F3-4591-A491-BA395F35C460}" srcOrd="17" destOrd="0" presId="urn:microsoft.com/office/officeart/2005/8/layout/cycle8"/>
    <dgm:cxn modelId="{2CE0A9FC-FE30-4F62-AD82-DAC7AD31E291}" type="presParOf" srcId="{82532A8E-A244-494B-A709-284B6D040196}" destId="{BA7CF72A-DF5D-4B00-8C14-0E0C4A5F5534}" srcOrd="18" destOrd="0" presId="urn:microsoft.com/office/officeart/2005/8/layout/cycle8"/>
    <dgm:cxn modelId="{94666296-E882-4BA7-9C66-D6C38D17B7A9}" type="presParOf" srcId="{82532A8E-A244-494B-A709-284B6D040196}" destId="{485854A4-EB0D-46F9-B1BC-E2F3E71E9ED0}" srcOrd="19" destOrd="0" presId="urn:microsoft.com/office/officeart/2005/8/layout/cycle8"/>
    <dgm:cxn modelId="{D7726C36-DEE4-4AA2-8426-5BF51BB34EAB}" type="presParOf" srcId="{82532A8E-A244-494B-A709-284B6D040196}" destId="{A338EBD7-F64B-423C-B229-7D81CF579C46}" srcOrd="20" destOrd="0" presId="urn:microsoft.com/office/officeart/2005/8/layout/cycle8"/>
    <dgm:cxn modelId="{5294B49C-0E20-460A-BE9D-46EA63815E22}" type="presParOf" srcId="{82532A8E-A244-494B-A709-284B6D040196}" destId="{3AE1DC79-000D-445C-BF24-B7488FB1993D}" srcOrd="21" destOrd="0" presId="urn:microsoft.com/office/officeart/2005/8/layout/cycle8"/>
    <dgm:cxn modelId="{99FF2572-6DAD-4259-8765-6CE47553956C}" type="presParOf" srcId="{82532A8E-A244-494B-A709-284B6D040196}" destId="{E5DAB1A7-88ED-4E25-A78A-7A659B8F93E6}" srcOrd="22" destOrd="0" presId="urn:microsoft.com/office/officeart/2005/8/layout/cycle8"/>
    <dgm:cxn modelId="{70491B1D-BF70-4D69-B27C-19C4CEB52B74}" type="presParOf" srcId="{82532A8E-A244-494B-A709-284B6D040196}" destId="{D96A0038-CB65-49A6-9611-2FF1D2589ED9}" srcOrd="23" destOrd="0" presId="urn:microsoft.com/office/officeart/2005/8/layout/cycle8"/>
    <dgm:cxn modelId="{F17FF9B0-5312-4C9C-937F-1FA305C47F9E}" type="presParOf" srcId="{82532A8E-A244-494B-A709-284B6D040196}" destId="{C7BF0F5F-06A2-45C5-B6C9-43CCB9C4184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F085B-6F7C-434E-AE1A-CCAD0F7C95B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Sending messages to groups </a:t>
          </a:r>
          <a:endParaRPr lang="en-US" sz="2000" b="0" dirty="0">
            <a:solidFill>
              <a:schemeClr val="tx1"/>
            </a:solidFill>
          </a:endParaRPr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 sz="2000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 sz="2000"/>
        </a:p>
      </dgm:t>
    </dgm:pt>
    <dgm:pt modelId="{3AF9A87F-E474-4362-8806-2E4639EDB7B2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Search history with key words</a:t>
          </a:r>
          <a:endParaRPr lang="en-US" sz="2000" b="0" dirty="0">
            <a:solidFill>
              <a:schemeClr val="tx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 sz="2000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 sz="2000"/>
        </a:p>
      </dgm:t>
    </dgm:pt>
    <dgm:pt modelId="{C96D5131-E2DA-4734-A3EA-66C2FD387F84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 Apps for mobile devices</a:t>
          </a:r>
          <a:endParaRPr lang="en-US" sz="2000" b="0" dirty="0">
            <a:solidFill>
              <a:schemeClr val="tx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 sz="2000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 sz="2000"/>
        </a:p>
      </dgm:t>
    </dgm:pt>
    <dgm:pt modelId="{04A31C94-B9FF-4656-A8B1-D1430B2BD588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Different language versions</a:t>
          </a:r>
          <a:endParaRPr lang="en-US" sz="2000" b="0" dirty="0">
            <a:solidFill>
              <a:schemeClr val="tx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 sz="2000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 sz="2000"/>
        </a:p>
      </dgm:t>
    </dgm:pt>
    <dgm:pt modelId="{FDDB9305-DF90-4D6A-B4C1-4A4642D5F846}">
      <dgm:prSet phldrT="[Text]" custT="1"/>
      <dgm:spPr>
        <a:noFill/>
        <a:ln>
          <a:solidFill>
            <a:srgbClr val="F9A703"/>
          </a:solidFill>
        </a:ln>
      </dgm:spPr>
      <dgm:t>
        <a:bodyPr/>
        <a:lstStyle/>
        <a:p>
          <a:pPr algn="l"/>
          <a:r>
            <a:rPr lang="en-US" sz="2000" b="0" dirty="0" smtClean="0">
              <a:solidFill>
                <a:schemeClr val="tx1"/>
              </a:solidFill>
            </a:rPr>
            <a:t>Integration with other services like ADAC etc.</a:t>
          </a:r>
          <a:endParaRPr lang="en-US" sz="2000" b="0" dirty="0">
            <a:solidFill>
              <a:schemeClr val="tx1"/>
            </a:solidFill>
          </a:endParaRPr>
        </a:p>
      </dgm:t>
    </dgm:pt>
    <dgm:pt modelId="{79819400-89E2-4E5A-B808-140092C6C60C}" type="parTrans" cxnId="{F63D846A-DA02-4FAD-806F-A4224740E972}">
      <dgm:prSet/>
      <dgm:spPr/>
      <dgm:t>
        <a:bodyPr/>
        <a:lstStyle/>
        <a:p>
          <a:endParaRPr lang="en-US" sz="2000"/>
        </a:p>
      </dgm:t>
    </dgm:pt>
    <dgm:pt modelId="{0C3E3396-D995-49A4-8D8A-DC47FD61A40E}" type="sibTrans" cxnId="{F63D846A-DA02-4FAD-806F-A4224740E972}">
      <dgm:prSet/>
      <dgm:spPr/>
      <dgm:t>
        <a:bodyPr/>
        <a:lstStyle/>
        <a:p>
          <a:endParaRPr lang="en-US" sz="2000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5" custScaleX="2000000" custScaleY="2000000"/>
      <dgm:spPr>
        <a:solidFill>
          <a:srgbClr val="3C536F"/>
        </a:solidFill>
      </dgm:spPr>
    </dgm:pt>
    <dgm:pt modelId="{C73351F4-9A39-4E0A-88F9-160850AE8994}" type="pres">
      <dgm:prSet presAssocID="{1F8F085B-6F7C-434E-AE1A-CCAD0F7C95B8}" presName="txShp" presStyleLbl="node1" presStyleIdx="0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5" custScaleX="2000000" custScaleY="2000000"/>
      <dgm:spPr>
        <a:solidFill>
          <a:srgbClr val="3C536F"/>
        </a:solidFill>
      </dgm:spPr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5" custScaleX="2000000" custScaleY="2000000"/>
      <dgm:spPr>
        <a:solidFill>
          <a:srgbClr val="3C536F"/>
        </a:solidFill>
      </dgm:spPr>
    </dgm:pt>
    <dgm:pt modelId="{697FDEFE-AC7A-4F28-8B70-4814D2AB1FC9}" type="pres">
      <dgm:prSet presAssocID="{04A31C94-B9FF-4656-A8B1-D1430B2BD588}" presName="txShp" presStyleLbl="node1" presStyleIdx="2" presStyleCnt="5" custScaleX="97737" custScaleY="1735653" custLinFactNeighborX="5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5" custScaleX="2000000" custScaleY="2000000"/>
      <dgm:spPr>
        <a:solidFill>
          <a:srgbClr val="3C536F"/>
        </a:solidFill>
      </dgm:spPr>
    </dgm:pt>
    <dgm:pt modelId="{D3F9B872-6155-4A33-854F-F30F4516DB45}" type="pres">
      <dgm:prSet presAssocID="{C96D5131-E2DA-4734-A3EA-66C2FD387F84}" presName="txShp" presStyleLbl="node1" presStyleIdx="3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47F21-AED3-42C2-A047-86495F4A5DE8}" type="pres">
      <dgm:prSet presAssocID="{AABCFBFE-F777-4384-BD2D-D0451C73810D}" presName="spacing" presStyleCnt="0"/>
      <dgm:spPr/>
    </dgm:pt>
    <dgm:pt modelId="{2A04D8F2-0A6B-4921-A2B4-196C30B6F694}" type="pres">
      <dgm:prSet presAssocID="{FDDB9305-DF90-4D6A-B4C1-4A4642D5F846}" presName="composite" presStyleCnt="0"/>
      <dgm:spPr/>
    </dgm:pt>
    <dgm:pt modelId="{BD4A4D4B-EA2B-4C21-A4D1-A31BA61C9883}" type="pres">
      <dgm:prSet presAssocID="{FDDB9305-DF90-4D6A-B4C1-4A4642D5F846}" presName="imgShp" presStyleLbl="fgImgPlace1" presStyleIdx="4" presStyleCnt="5" custScaleX="2000000" custScaleY="2000000"/>
      <dgm:spPr>
        <a:solidFill>
          <a:srgbClr val="3C536F"/>
        </a:solidFill>
      </dgm:spPr>
    </dgm:pt>
    <dgm:pt modelId="{A66CBEBE-4CE9-4BA5-BB29-B3262B392917}" type="pres">
      <dgm:prSet presAssocID="{FDDB9305-DF90-4D6A-B4C1-4A4642D5F846}" presName="txShp" presStyleLbl="node1" presStyleIdx="4" presStyleCnt="5" custScaleX="97737" custScaleY="1735653" custLinFactNeighborX="5756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63D846A-DA02-4FAD-806F-A4224740E972}" srcId="{93BC5730-6C87-42E5-9B15-63A36BE9F294}" destId="{FDDB9305-DF90-4D6A-B4C1-4A4642D5F846}" srcOrd="4" destOrd="0" parTransId="{79819400-89E2-4E5A-B808-140092C6C60C}" sibTransId="{0C3E3396-D995-49A4-8D8A-DC47FD61A40E}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52EBBD16-B49B-4ECC-99FE-FDE682882ECA}" type="presOf" srcId="{FDDB9305-DF90-4D6A-B4C1-4A4642D5F846}" destId="{A66CBEBE-4CE9-4BA5-BB29-B3262B392917}" srcOrd="0" destOrd="0" presId="urn:microsoft.com/office/officeart/2005/8/layout/vList3#1"/>
    <dgm:cxn modelId="{3ECAE1F5-7D94-438F-B8BE-B8CEB0E7185D}" type="presOf" srcId="{1F8F085B-6F7C-434E-AE1A-CCAD0F7C95B8}" destId="{C73351F4-9A39-4E0A-88F9-160850AE8994}" srcOrd="0" destOrd="0" presId="urn:microsoft.com/office/officeart/2005/8/layout/vList3#1"/>
    <dgm:cxn modelId="{18AEC987-2D63-4889-BB85-E9D4DC1284D4}" type="presOf" srcId="{04A31C94-B9FF-4656-A8B1-D1430B2BD588}" destId="{697FDEFE-AC7A-4F28-8B70-4814D2AB1FC9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5B29FA13-6467-45C3-9EB2-592D82077102}" type="presOf" srcId="{C96D5131-E2DA-4734-A3EA-66C2FD387F84}" destId="{D3F9B872-6155-4A33-854F-F30F4516DB45}" srcOrd="0" destOrd="0" presId="urn:microsoft.com/office/officeart/2005/8/layout/vList3#1"/>
    <dgm:cxn modelId="{E0409BCD-8966-436B-B6C0-0B7F3B722E7F}" type="presOf" srcId="{93BC5730-6C87-42E5-9B15-63A36BE9F294}" destId="{245DC3EE-0EDA-4662-88A8-031A77D2214F}" srcOrd="0" destOrd="0" presId="urn:microsoft.com/office/officeart/2005/8/layout/vList3#1"/>
    <dgm:cxn modelId="{D430C356-B8C5-4AEF-BF2C-7BED2696F6B7}" type="presOf" srcId="{3AF9A87F-E474-4362-8806-2E4639EDB7B2}" destId="{BCD1A3FD-0107-40EA-BF80-3157FB065307}" srcOrd="0" destOrd="0" presId="urn:microsoft.com/office/officeart/2005/8/layout/vList3#1"/>
    <dgm:cxn modelId="{0C7E839D-AE54-423B-9F14-408C824E8D81}" type="presParOf" srcId="{245DC3EE-0EDA-4662-88A8-031A77D2214F}" destId="{20875C13-36C7-4E67-90F9-E7F4D533B23D}" srcOrd="0" destOrd="0" presId="urn:microsoft.com/office/officeart/2005/8/layout/vList3#1"/>
    <dgm:cxn modelId="{37133E30-1628-49E2-9EFF-832D813B277E}" type="presParOf" srcId="{20875C13-36C7-4E67-90F9-E7F4D533B23D}" destId="{B4B9E57B-5632-42F0-9228-78B51E82E92B}" srcOrd="0" destOrd="0" presId="urn:microsoft.com/office/officeart/2005/8/layout/vList3#1"/>
    <dgm:cxn modelId="{6BA05033-BAFC-4ABB-BFE8-8F223E05E4E5}" type="presParOf" srcId="{20875C13-36C7-4E67-90F9-E7F4D533B23D}" destId="{C73351F4-9A39-4E0A-88F9-160850AE8994}" srcOrd="1" destOrd="0" presId="urn:microsoft.com/office/officeart/2005/8/layout/vList3#1"/>
    <dgm:cxn modelId="{4074C7E0-88C9-471B-8E21-E4FA1A32ACAE}" type="presParOf" srcId="{245DC3EE-0EDA-4662-88A8-031A77D2214F}" destId="{73244EFA-66BF-41B4-AB25-B357857F1B01}" srcOrd="1" destOrd="0" presId="urn:microsoft.com/office/officeart/2005/8/layout/vList3#1"/>
    <dgm:cxn modelId="{5EA90844-EED4-41BD-BBB3-2C0EA2B72193}" type="presParOf" srcId="{245DC3EE-0EDA-4662-88A8-031A77D2214F}" destId="{8B3D1435-1C8F-405B-822F-93E460A15D25}" srcOrd="2" destOrd="0" presId="urn:microsoft.com/office/officeart/2005/8/layout/vList3#1"/>
    <dgm:cxn modelId="{094671B8-3A87-4559-BDAB-CAEF15F70B8B}" type="presParOf" srcId="{8B3D1435-1C8F-405B-822F-93E460A15D25}" destId="{F020364F-78FB-4F71-80DC-6ADA13B9BE66}" srcOrd="0" destOrd="0" presId="urn:microsoft.com/office/officeart/2005/8/layout/vList3#1"/>
    <dgm:cxn modelId="{75106B05-112F-4A7A-B900-DC4F511D2C2C}" type="presParOf" srcId="{8B3D1435-1C8F-405B-822F-93E460A15D25}" destId="{BCD1A3FD-0107-40EA-BF80-3157FB065307}" srcOrd="1" destOrd="0" presId="urn:microsoft.com/office/officeart/2005/8/layout/vList3#1"/>
    <dgm:cxn modelId="{F6DF7FDF-56FF-4729-97D8-B33717B5B4BA}" type="presParOf" srcId="{245DC3EE-0EDA-4662-88A8-031A77D2214F}" destId="{E3FB4CC5-8D45-4F4D-9A28-6C2F4110757D}" srcOrd="3" destOrd="0" presId="urn:microsoft.com/office/officeart/2005/8/layout/vList3#1"/>
    <dgm:cxn modelId="{1CDF1B88-C242-4FA0-AC07-FB2A2B3BDBB4}" type="presParOf" srcId="{245DC3EE-0EDA-4662-88A8-031A77D2214F}" destId="{5BEEFC92-E246-47F8-97E2-F83B6A9817E5}" srcOrd="4" destOrd="0" presId="urn:microsoft.com/office/officeart/2005/8/layout/vList3#1"/>
    <dgm:cxn modelId="{4FE0F3B6-49E0-42FD-B585-1FCFC5BA81B0}" type="presParOf" srcId="{5BEEFC92-E246-47F8-97E2-F83B6A9817E5}" destId="{5377AC10-6536-4E5B-8F97-2D7CDA76434B}" srcOrd="0" destOrd="0" presId="urn:microsoft.com/office/officeart/2005/8/layout/vList3#1"/>
    <dgm:cxn modelId="{A21F96E5-C64A-4471-86FE-FF78D1C9663F}" type="presParOf" srcId="{5BEEFC92-E246-47F8-97E2-F83B6A9817E5}" destId="{697FDEFE-AC7A-4F28-8B70-4814D2AB1FC9}" srcOrd="1" destOrd="0" presId="urn:microsoft.com/office/officeart/2005/8/layout/vList3#1"/>
    <dgm:cxn modelId="{EB8CF555-FD79-466C-B63A-4623649416A0}" type="presParOf" srcId="{245DC3EE-0EDA-4662-88A8-031A77D2214F}" destId="{5B75EC75-6609-4D88-A8AF-896A9BC3BC8F}" srcOrd="5" destOrd="0" presId="urn:microsoft.com/office/officeart/2005/8/layout/vList3#1"/>
    <dgm:cxn modelId="{D8447A81-7A13-4A8D-9AC4-AF74561496EB}" type="presParOf" srcId="{245DC3EE-0EDA-4662-88A8-031A77D2214F}" destId="{84559B6E-DF87-463B-BF13-AE05D9DA5F50}" srcOrd="6" destOrd="0" presId="urn:microsoft.com/office/officeart/2005/8/layout/vList3#1"/>
    <dgm:cxn modelId="{1FF6FC87-6878-44EB-BB82-5C58BE557462}" type="presParOf" srcId="{84559B6E-DF87-463B-BF13-AE05D9DA5F50}" destId="{C9A57396-8EE7-4A32-A34C-0CC6C43CD0EA}" srcOrd="0" destOrd="0" presId="urn:microsoft.com/office/officeart/2005/8/layout/vList3#1"/>
    <dgm:cxn modelId="{61B41ECB-FC8E-4B73-B681-A004B2445C78}" type="presParOf" srcId="{84559B6E-DF87-463B-BF13-AE05D9DA5F50}" destId="{D3F9B872-6155-4A33-854F-F30F4516DB45}" srcOrd="1" destOrd="0" presId="urn:microsoft.com/office/officeart/2005/8/layout/vList3#1"/>
    <dgm:cxn modelId="{134A955D-2BE3-4F31-8BC0-992E0F4C4F97}" type="presParOf" srcId="{245DC3EE-0EDA-4662-88A8-031A77D2214F}" destId="{D3E47F21-AED3-42C2-A047-86495F4A5DE8}" srcOrd="7" destOrd="0" presId="urn:microsoft.com/office/officeart/2005/8/layout/vList3#1"/>
    <dgm:cxn modelId="{B6197635-BF4F-4C07-8F5A-42E595B5B193}" type="presParOf" srcId="{245DC3EE-0EDA-4662-88A8-031A77D2214F}" destId="{2A04D8F2-0A6B-4921-A2B4-196C30B6F694}" srcOrd="8" destOrd="0" presId="urn:microsoft.com/office/officeart/2005/8/layout/vList3#1"/>
    <dgm:cxn modelId="{A1F005CB-A8A1-4E68-B76A-21F55E010285}" type="presParOf" srcId="{2A04D8F2-0A6B-4921-A2B4-196C30B6F694}" destId="{BD4A4D4B-EA2B-4C21-A4D1-A31BA61C9883}" srcOrd="0" destOrd="0" presId="urn:microsoft.com/office/officeart/2005/8/layout/vList3#1"/>
    <dgm:cxn modelId="{8E43147F-0A7F-4BD2-AD86-0A66EA634350}" type="presParOf" srcId="{2A04D8F2-0A6B-4921-A2B4-196C30B6F694}" destId="{A66CBEBE-4CE9-4BA5-BB29-B3262B39291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67870-606D-4615-A52D-861A9CA45E70}">
      <dsp:nvSpPr>
        <dsp:cNvPr id="0" name=""/>
        <dsp:cNvSpPr/>
      </dsp:nvSpPr>
      <dsp:spPr>
        <a:xfrm>
          <a:off x="1722350" y="357560"/>
          <a:ext cx="4852189" cy="4852189"/>
        </a:xfrm>
        <a:prstGeom prst="pie">
          <a:avLst>
            <a:gd name="adj1" fmla="val 16200000"/>
            <a:gd name="adj2" fmla="val 2052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3C536F"/>
              </a:solidFill>
            </a:rPr>
            <a:t>simple but compact</a:t>
          </a:r>
          <a:endParaRPr lang="en-US" sz="1900" b="1" kern="1200" dirty="0">
            <a:solidFill>
              <a:srgbClr val="3C536F"/>
            </a:solidFill>
          </a:endParaRPr>
        </a:p>
      </dsp:txBody>
      <dsp:txXfrm>
        <a:off x="4253576" y="1173190"/>
        <a:ext cx="1559632" cy="1039754"/>
      </dsp:txXfrm>
    </dsp:sp>
    <dsp:sp modelId="{DF5DF8E6-0042-4959-9FA8-3860A8A22E2F}">
      <dsp:nvSpPr>
        <dsp:cNvPr id="0" name=""/>
        <dsp:cNvSpPr/>
      </dsp:nvSpPr>
      <dsp:spPr>
        <a:xfrm>
          <a:off x="1763941" y="486951"/>
          <a:ext cx="4852189" cy="4852189"/>
        </a:xfrm>
        <a:prstGeom prst="pie">
          <a:avLst>
            <a:gd name="adj1" fmla="val 20520000"/>
            <a:gd name="adj2" fmla="val 324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3C536F"/>
              </a:solidFill>
            </a:rPr>
            <a:t>user-friendly interface</a:t>
          </a:r>
          <a:endParaRPr lang="en-US" sz="1900" b="1" kern="1200" dirty="0">
            <a:solidFill>
              <a:srgbClr val="3C536F"/>
            </a:solidFill>
          </a:endParaRPr>
        </a:p>
      </dsp:txBody>
      <dsp:txXfrm>
        <a:off x="4888982" y="2703940"/>
        <a:ext cx="1444103" cy="1155283"/>
      </dsp:txXfrm>
    </dsp:sp>
    <dsp:sp modelId="{9EF7883D-0839-4B78-953E-B08664EE07DF}">
      <dsp:nvSpPr>
        <dsp:cNvPr id="0" name=""/>
        <dsp:cNvSpPr/>
      </dsp:nvSpPr>
      <dsp:spPr>
        <a:xfrm>
          <a:off x="1654189" y="566666"/>
          <a:ext cx="4852189" cy="4852189"/>
        </a:xfrm>
        <a:prstGeom prst="pie">
          <a:avLst>
            <a:gd name="adj1" fmla="val 3240000"/>
            <a:gd name="adj2" fmla="val 756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3C536F"/>
              </a:solidFill>
            </a:rPr>
            <a:t>code available for study</a:t>
          </a:r>
          <a:endParaRPr lang="en-US" sz="1900" b="1" kern="1200" dirty="0">
            <a:solidFill>
              <a:srgbClr val="3C536F"/>
            </a:solidFill>
          </a:endParaRPr>
        </a:p>
      </dsp:txBody>
      <dsp:txXfrm>
        <a:off x="3387114" y="3974751"/>
        <a:ext cx="1386339" cy="1270811"/>
      </dsp:txXfrm>
    </dsp:sp>
    <dsp:sp modelId="{0B97BF24-6710-4E36-B631-6A8B4585B230}">
      <dsp:nvSpPr>
        <dsp:cNvPr id="0" name=""/>
        <dsp:cNvSpPr/>
      </dsp:nvSpPr>
      <dsp:spPr>
        <a:xfrm>
          <a:off x="1544437" y="486951"/>
          <a:ext cx="4852189" cy="4852189"/>
        </a:xfrm>
        <a:prstGeom prst="pie">
          <a:avLst>
            <a:gd name="adj1" fmla="val 7560000"/>
            <a:gd name="adj2" fmla="val 1188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3C536F"/>
              </a:solidFill>
            </a:rPr>
            <a:t>privacy by registration with </a:t>
          </a:r>
          <a:r>
            <a:rPr lang="en-US" sz="1900" b="1" kern="1200" dirty="0" err="1" smtClean="0">
              <a:solidFill>
                <a:srgbClr val="3C536F"/>
              </a:solidFill>
            </a:rPr>
            <a:t>OpenID</a:t>
          </a:r>
          <a:r>
            <a:rPr lang="en-US" sz="1900" b="1" kern="1200" dirty="0" smtClean="0">
              <a:solidFill>
                <a:srgbClr val="3C536F"/>
              </a:solidFill>
            </a:rPr>
            <a:t> Connect</a:t>
          </a:r>
          <a:endParaRPr lang="en-US" sz="1900" b="1" kern="1200" dirty="0">
            <a:solidFill>
              <a:srgbClr val="3C536F"/>
            </a:solidFill>
          </a:endParaRPr>
        </a:p>
      </dsp:txBody>
      <dsp:txXfrm>
        <a:off x="1827481" y="2703940"/>
        <a:ext cx="1444103" cy="1155283"/>
      </dsp:txXfrm>
    </dsp:sp>
    <dsp:sp modelId="{F42BDA0A-0AF8-4D61-8BBB-018FB8737A55}">
      <dsp:nvSpPr>
        <dsp:cNvPr id="0" name=""/>
        <dsp:cNvSpPr/>
      </dsp:nvSpPr>
      <dsp:spPr>
        <a:xfrm>
          <a:off x="1586027" y="357560"/>
          <a:ext cx="4852189" cy="4852189"/>
        </a:xfrm>
        <a:prstGeom prst="pie">
          <a:avLst>
            <a:gd name="adj1" fmla="val 11880000"/>
            <a:gd name="adj2" fmla="val 16200000"/>
          </a:avLst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3C536F"/>
              </a:solidFill>
            </a:rPr>
            <a:t>responsive web design</a:t>
          </a:r>
          <a:endParaRPr lang="en-US" sz="1900" b="1" kern="1200" dirty="0">
            <a:solidFill>
              <a:srgbClr val="3C536F"/>
            </a:solidFill>
          </a:endParaRPr>
        </a:p>
      </dsp:txBody>
      <dsp:txXfrm>
        <a:off x="2347359" y="1173190"/>
        <a:ext cx="1559632" cy="1039754"/>
      </dsp:txXfrm>
    </dsp:sp>
    <dsp:sp modelId="{A338EBD7-F64B-423C-B229-7D81CF579C46}">
      <dsp:nvSpPr>
        <dsp:cNvPr id="0" name=""/>
        <dsp:cNvSpPr/>
      </dsp:nvSpPr>
      <dsp:spPr>
        <a:xfrm>
          <a:off x="1421748" y="57186"/>
          <a:ext cx="5452936" cy="545293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DC79-000D-445C-BF24-B7488FB1993D}">
      <dsp:nvSpPr>
        <dsp:cNvPr id="0" name=""/>
        <dsp:cNvSpPr/>
      </dsp:nvSpPr>
      <dsp:spPr>
        <a:xfrm>
          <a:off x="1463902" y="186535"/>
          <a:ext cx="5452936" cy="545293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AB1A7-88ED-4E25-A78A-7A659B8F93E6}">
      <dsp:nvSpPr>
        <dsp:cNvPr id="0" name=""/>
        <dsp:cNvSpPr/>
      </dsp:nvSpPr>
      <dsp:spPr>
        <a:xfrm>
          <a:off x="1353815" y="266493"/>
          <a:ext cx="5452936" cy="545293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A0038-CB65-49A6-9611-2FF1D2589ED9}">
      <dsp:nvSpPr>
        <dsp:cNvPr id="0" name=""/>
        <dsp:cNvSpPr/>
      </dsp:nvSpPr>
      <dsp:spPr>
        <a:xfrm>
          <a:off x="1243728" y="186535"/>
          <a:ext cx="5452936" cy="545293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0F5F-06A2-45C5-B6C9-43CCB9C41842}">
      <dsp:nvSpPr>
        <dsp:cNvPr id="0" name=""/>
        <dsp:cNvSpPr/>
      </dsp:nvSpPr>
      <dsp:spPr>
        <a:xfrm>
          <a:off x="1285882" y="57186"/>
          <a:ext cx="5452936" cy="545293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pattFill prst="pct50">
          <a:fgClr>
            <a:schemeClr val="accent1"/>
          </a:fgClr>
          <a:bgClr>
            <a:schemeClr val="bg1"/>
          </a:bgClr>
        </a:patt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2036440" y="63652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Sending messages to groups 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63652"/>
        <a:ext cx="5184192" cy="791999"/>
      </dsp:txXfrm>
    </dsp:sp>
    <dsp:sp modelId="{B4B9E57B-5632-42F0-9228-78B51E82E92B}">
      <dsp:nvSpPr>
        <dsp:cNvPr id="0" name=""/>
        <dsp:cNvSpPr/>
      </dsp:nvSpPr>
      <dsp:spPr>
        <a:xfrm>
          <a:off x="1190052" y="3339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2036440" y="989898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Search history with key words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989898"/>
        <a:ext cx="5184192" cy="791999"/>
      </dsp:txXfrm>
    </dsp:sp>
    <dsp:sp modelId="{F020364F-78FB-4F71-80DC-6ADA13B9BE66}">
      <dsp:nvSpPr>
        <dsp:cNvPr id="0" name=""/>
        <dsp:cNvSpPr/>
      </dsp:nvSpPr>
      <dsp:spPr>
        <a:xfrm>
          <a:off x="1190052" y="929585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2036440" y="1916144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Different language versions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34440" y="1916144"/>
        <a:ext cx="5184192" cy="791999"/>
      </dsp:txXfrm>
    </dsp:sp>
    <dsp:sp modelId="{5377AC10-6536-4E5B-8F97-2D7CDA76434B}">
      <dsp:nvSpPr>
        <dsp:cNvPr id="0" name=""/>
        <dsp:cNvSpPr/>
      </dsp:nvSpPr>
      <dsp:spPr>
        <a:xfrm>
          <a:off x="1190052" y="1855831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2025646" y="2840731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 Apps for mobile devices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2840731"/>
        <a:ext cx="5184192" cy="791999"/>
      </dsp:txXfrm>
    </dsp:sp>
    <dsp:sp modelId="{C9A57396-8EE7-4A32-A34C-0CC6C43CD0EA}">
      <dsp:nvSpPr>
        <dsp:cNvPr id="0" name=""/>
        <dsp:cNvSpPr/>
      </dsp:nvSpPr>
      <dsp:spPr>
        <a:xfrm>
          <a:off x="1190052" y="2782077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CBEBE-4CE9-4BA5-BB29-B3262B392917}">
      <dsp:nvSpPr>
        <dsp:cNvPr id="0" name=""/>
        <dsp:cNvSpPr/>
      </dsp:nvSpPr>
      <dsp:spPr>
        <a:xfrm rot="10800000">
          <a:off x="2025646" y="3766977"/>
          <a:ext cx="5382192" cy="791999"/>
        </a:xfrm>
        <a:prstGeom prst="homePlate">
          <a:avLst/>
        </a:prstGeom>
        <a:noFill/>
        <a:ln w="25400" cap="flat" cmpd="sng" algn="ctr">
          <a:solidFill>
            <a:srgbClr val="F9A7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2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</a:rPr>
            <a:t>Integration with other services like ADAC etc.</a:t>
          </a:r>
          <a:endParaRPr lang="en-US" sz="2000" b="0" kern="1200" dirty="0">
            <a:solidFill>
              <a:schemeClr val="tx1"/>
            </a:solidFill>
          </a:endParaRPr>
        </a:p>
      </dsp:txBody>
      <dsp:txXfrm rot="10800000">
        <a:off x="2223646" y="3766977"/>
        <a:ext cx="5184192" cy="791999"/>
      </dsp:txXfrm>
    </dsp:sp>
    <dsp:sp modelId="{BD4A4D4B-EA2B-4C21-A4D1-A31BA61C9883}">
      <dsp:nvSpPr>
        <dsp:cNvPr id="0" name=""/>
        <dsp:cNvSpPr/>
      </dsp:nvSpPr>
      <dsp:spPr>
        <a:xfrm>
          <a:off x="1190052" y="3708323"/>
          <a:ext cx="912624" cy="912624"/>
        </a:xfrm>
        <a:prstGeom prst="ellipse">
          <a:avLst/>
        </a:prstGeom>
        <a:solidFill>
          <a:srgbClr val="3C536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11B48-C320-4C6B-A4ED-882654EB857D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7A20-6DF0-4715-80D6-CAFF8BC4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7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74AF-159F-4CEC-9104-928F9FD1B2C9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2636912"/>
            <a:ext cx="2195736" cy="4221088"/>
          </a:xfrm>
          <a:prstGeom prst="rtTriangle">
            <a:avLst/>
          </a:prstGeom>
          <a:solidFill>
            <a:srgbClr val="3C5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5400000" flipH="1">
            <a:off x="976164" y="3676972"/>
            <a:ext cx="2195736" cy="4221088"/>
          </a:xfrm>
          <a:prstGeom prst="rtTriangle">
            <a:avLst/>
          </a:prstGeom>
          <a:solidFill>
            <a:srgbClr val="F9A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11" name="Rectangle 10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Moon 20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0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DF11-9351-4F8A-A3F9-7FADD029A6D8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FADC-7B3A-48F4-99B1-26127968BF23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E60F-E9AC-4322-BE61-AC93285DAEA4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023996" y="256260"/>
            <a:ext cx="1012500" cy="1012500"/>
            <a:chOff x="3745586" y="1844824"/>
            <a:chExt cx="1800000" cy="1800000"/>
          </a:xfrm>
        </p:grpSpPr>
        <p:sp>
          <p:nvSpPr>
            <p:cNvPr id="20" name="Rectangle 19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3C5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30" name="Moon 29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251520" y="1196752"/>
            <a:ext cx="7704856" cy="0"/>
          </a:xfrm>
          <a:prstGeom prst="line">
            <a:avLst/>
          </a:prstGeom>
          <a:ln w="63500" cmpd="sng">
            <a:solidFill>
              <a:srgbClr val="3C5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95E2-8FF9-4742-8317-E3F9F01938B0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FA6CA-EC1C-40D2-8BD0-45C7B1F3AD9B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E2BD-C9EB-4C76-8811-39DF168BCDA1}" type="datetime1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DA8-C847-4688-A1C2-4391DA5D5716}" type="datetime1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19D-366B-4BC1-98C6-648060562CFC}" type="datetime1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7FBD-36F1-44BC-BC3A-6EC3DE10F642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A776-1210-4F33-868F-121AC297E95A}" type="datetime1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E1EF-96E8-486D-B984-DD8D76E8775D}" type="datetime1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228B-E4D6-40B8-B79B-9A0D26B7F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600" b="1" dirty="0" err="1" smtClean="0">
                <a:solidFill>
                  <a:srgbClr val="F9A703"/>
                </a:solidFill>
              </a:rPr>
              <a:t>EasyChat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3C536F"/>
                </a:solidFill>
              </a:rPr>
              <a:t>Instant Messaging </a:t>
            </a:r>
            <a:endParaRPr lang="en-US" b="1" dirty="0">
              <a:solidFill>
                <a:srgbClr val="3C536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3024336" cy="1080120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Marco Dung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Christoph Krämer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Ying Li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600" b="1" dirty="0" smtClean="0">
                <a:solidFill>
                  <a:schemeClr val="bg1"/>
                </a:solidFill>
              </a:rPr>
              <a:t>06.02.2015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de-DE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94872" y="5661248"/>
            <a:ext cx="9252520" cy="1224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err="1" smtClean="0"/>
              <a:t>Product</a:t>
            </a:r>
            <a:r>
              <a:rPr lang="de-DE" b="1" dirty="0" smtClean="0"/>
              <a:t> Developers: Marco Dung, Christoph Krämer, Ying Li  </a:t>
            </a:r>
          </a:p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Medien</a:t>
            </a:r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</a:t>
            </a:r>
            <a:r>
              <a:rPr lang="en-US" b="1" dirty="0" smtClean="0"/>
              <a:t>Nicolaescu</a:t>
            </a:r>
          </a:p>
          <a:p>
            <a:pPr algn="r"/>
            <a:r>
              <a:rPr lang="en-US" b="1" dirty="0" smtClean="0"/>
              <a:t>06.02.2015, </a:t>
            </a:r>
            <a:r>
              <a:rPr lang="de-DE" b="1" dirty="0" smtClean="0"/>
              <a:t>RWTH Aachen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666008" y="2733438"/>
            <a:ext cx="4320480" cy="2635586"/>
          </a:xfrm>
          <a:prstGeom prst="roundRect">
            <a:avLst/>
          </a:prstGeom>
          <a:pattFill prst="narHorz">
            <a:fgClr>
              <a:srgbClr val="3C536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09638"/>
            <a:ext cx="3600400" cy="24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9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Product Features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Target User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Advantages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Demo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5" name="Rounded Rectangle 4"/>
          <p:cNvSpPr/>
          <p:nvPr/>
        </p:nvSpPr>
        <p:spPr>
          <a:xfrm>
            <a:off x="1259632" y="1628800"/>
            <a:ext cx="2880320" cy="1584176"/>
          </a:xfrm>
          <a:prstGeom prst="roundRect">
            <a:avLst/>
          </a:prstGeom>
          <a:pattFill prst="narVert">
            <a:fgClr>
              <a:srgbClr val="F9A703"/>
            </a:fgClr>
            <a:bgClr>
              <a:schemeClr val="bg1"/>
            </a:bgClr>
          </a:patt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4008" y="1628800"/>
            <a:ext cx="2880320" cy="1584176"/>
          </a:xfrm>
          <a:prstGeom prst="roundRect">
            <a:avLst/>
          </a:prstGeom>
          <a:pattFill prst="narVert">
            <a:fgClr>
              <a:srgbClr val="F9A703"/>
            </a:fgClr>
            <a:bgClr>
              <a:schemeClr val="bg1"/>
            </a:bgClr>
          </a:patt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83271" y="4136132"/>
            <a:ext cx="2880320" cy="1584176"/>
          </a:xfrm>
          <a:prstGeom prst="roundRect">
            <a:avLst/>
          </a:prstGeom>
          <a:pattFill prst="narVert">
            <a:fgClr>
              <a:srgbClr val="F9A703"/>
            </a:fgClr>
            <a:bgClr>
              <a:schemeClr val="bg1"/>
            </a:bgClr>
          </a:patt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67647" y="4136132"/>
            <a:ext cx="2880320" cy="1584176"/>
          </a:xfrm>
          <a:prstGeom prst="roundRect">
            <a:avLst/>
          </a:prstGeom>
          <a:pattFill prst="narVert">
            <a:fgClr>
              <a:srgbClr val="F9A703"/>
            </a:fgClr>
            <a:bgClr>
              <a:schemeClr val="bg1"/>
            </a:bgClr>
          </a:patt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1628800"/>
            <a:ext cx="2144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Profile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update </a:t>
            </a:r>
            <a:r>
              <a:rPr lang="de-DE" dirty="0" err="1" smtClean="0"/>
              <a:t>profile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picture</a:t>
            </a:r>
            <a:r>
              <a:rPr lang="de-DE" dirty="0" smtClean="0"/>
              <a:t> link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visibility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56726" y="1628800"/>
            <a:ext cx="24139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profiles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4365104"/>
            <a:ext cx="27574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send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receive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35761" y="4360912"/>
            <a:ext cx="2827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Management</a:t>
            </a:r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offline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/>
              <a:t>funny </a:t>
            </a:r>
            <a:r>
              <a:rPr lang="de-DE" dirty="0" err="1"/>
              <a:t>icons</a:t>
            </a:r>
            <a:endParaRPr lang="de-DE" dirty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455" y="2824361"/>
            <a:ext cx="2880320" cy="1584176"/>
          </a:xfrm>
          <a:prstGeom prst="round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Mission</a:t>
            </a:r>
          </a:p>
          <a:p>
            <a:pPr marL="285750" lvl="0" indent="-285750">
              <a:buClr>
                <a:srgbClr val="3C536F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Enabling </a:t>
            </a:r>
            <a:r>
              <a:rPr lang="en-US" dirty="0">
                <a:solidFill>
                  <a:schemeClr val="tx1"/>
                </a:solidFill>
              </a:rPr>
              <a:t>simple but compact instant </a:t>
            </a:r>
            <a:r>
              <a:rPr lang="en-US" dirty="0" smtClean="0">
                <a:solidFill>
                  <a:schemeClr val="tx1"/>
                </a:solidFill>
              </a:rPr>
              <a:t>messaging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17" name="Pie 16"/>
          <p:cNvSpPr/>
          <p:nvPr/>
        </p:nvSpPr>
        <p:spPr>
          <a:xfrm>
            <a:off x="1524000" y="1931640"/>
            <a:ext cx="3657600" cy="36576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9A70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3352800" y="1931640"/>
            <a:ext cx="4267200" cy="3657600"/>
            <a:chOff x="1828800" y="203199"/>
            <a:chExt cx="4267200" cy="3657600"/>
          </a:xfrm>
        </p:grpSpPr>
        <p:sp>
          <p:nvSpPr>
            <p:cNvPr id="29" name="Rectangle 28"/>
            <p:cNvSpPr/>
            <p:nvPr/>
          </p:nvSpPr>
          <p:spPr>
            <a:xfrm>
              <a:off x="1828800" y="203199"/>
              <a:ext cx="4267200" cy="3657600"/>
            </a:xfrm>
            <a:prstGeom prst="rect">
              <a:avLst/>
            </a:prstGeom>
            <a:ln>
              <a:solidFill>
                <a:srgbClr val="F9A703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828800" y="203199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F9A703"/>
                  </a:solidFill>
                </a:rPr>
                <a:t>End Users</a:t>
              </a:r>
              <a:endParaRPr lang="en-US" sz="3100" b="1" kern="1200" dirty="0">
                <a:solidFill>
                  <a:srgbClr val="F9A703"/>
                </a:solidFill>
              </a:endParaRPr>
            </a:p>
          </p:txBody>
        </p:sp>
      </p:grpSp>
      <p:sp>
        <p:nvSpPr>
          <p:cNvPr id="19" name="Pie 18"/>
          <p:cNvSpPr/>
          <p:nvPr/>
        </p:nvSpPr>
        <p:spPr>
          <a:xfrm>
            <a:off x="2484120" y="3669001"/>
            <a:ext cx="1737360" cy="173736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3C536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" name="Group 19"/>
          <p:cNvGrpSpPr/>
          <p:nvPr/>
        </p:nvGrpSpPr>
        <p:grpSpPr>
          <a:xfrm>
            <a:off x="3352800" y="3669001"/>
            <a:ext cx="4267200" cy="1737360"/>
            <a:chOff x="1828800" y="1940560"/>
            <a:chExt cx="4267200" cy="1737360"/>
          </a:xfrm>
        </p:grpSpPr>
        <p:sp>
          <p:nvSpPr>
            <p:cNvPr id="27" name="Rectangle 26"/>
            <p:cNvSpPr/>
            <p:nvPr/>
          </p:nvSpPr>
          <p:spPr>
            <a:xfrm>
              <a:off x="1828800" y="1940560"/>
              <a:ext cx="4267200" cy="1737360"/>
            </a:xfrm>
            <a:prstGeom prst="rect">
              <a:avLst/>
            </a:prstGeom>
            <a:ln>
              <a:solidFill>
                <a:srgbClr val="3C536F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828800" y="1940560"/>
              <a:ext cx="2133600" cy="173736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 smtClean="0">
                  <a:solidFill>
                    <a:srgbClr val="3C536F"/>
                  </a:solidFill>
                </a:rPr>
                <a:t>Developers</a:t>
              </a:r>
              <a:endParaRPr lang="en-US" sz="3100" b="1" kern="1200" dirty="0">
                <a:solidFill>
                  <a:srgbClr val="3C536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1931640"/>
            <a:ext cx="2133600" cy="1737360"/>
            <a:chOff x="3962400" y="203199"/>
            <a:chExt cx="2133600" cy="1737360"/>
          </a:xfrm>
        </p:grpSpPr>
        <p:sp>
          <p:nvSpPr>
            <p:cNvPr id="25" name="Rectangle 24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3962400" y="203199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enjoy simplicity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appreciate user-friendliness</a:t>
              </a:r>
              <a:endParaRPr lang="en-US" sz="1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6400" y="3669001"/>
            <a:ext cx="2133600" cy="1737360"/>
            <a:chOff x="3962400" y="1940560"/>
            <a:chExt cx="2133600" cy="1737360"/>
          </a:xfrm>
        </p:grpSpPr>
        <p:sp>
          <p:nvSpPr>
            <p:cNvPr id="23" name="Rectangle 22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3962400" y="1940560"/>
              <a:ext cx="2133600" cy="173736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like working with Restful API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900" kern="1200" dirty="0" smtClean="0"/>
                <a:t>who are fans of open source </a:t>
              </a:r>
              <a:r>
                <a:rPr lang="en-US" sz="1900" kern="1200" dirty="0" err="1" smtClean="0"/>
                <a:t>softwares</a:t>
              </a:r>
              <a:r>
                <a:rPr lang="en-US" sz="1900" kern="1200" dirty="0" smtClean="0"/>
                <a:t>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6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z="1800" smtClean="0"/>
              <a:pPr/>
              <a:t>5</a:t>
            </a:fld>
            <a:endParaRPr lang="en-US" sz="1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3118831"/>
              </p:ext>
            </p:extLst>
          </p:nvPr>
        </p:nvGraphicFramePr>
        <p:xfrm>
          <a:off x="323528" y="1196752"/>
          <a:ext cx="8160568" cy="57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1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/>
              <a:t>Registration with </a:t>
            </a:r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Sign</a:t>
            </a:r>
            <a:r>
              <a:rPr lang="en-US" dirty="0" smtClean="0"/>
              <a:t> </a:t>
            </a:r>
            <a:r>
              <a:rPr lang="en-US" dirty="0"/>
              <a:t>in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/>
              <a:t>Add </a:t>
            </a:r>
            <a:r>
              <a:rPr lang="en-US" dirty="0" smtClean="0"/>
              <a:t>contacts</a:t>
            </a:r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Delete </a:t>
            </a:r>
            <a:r>
              <a:rPr lang="de-DE" dirty="0" err="1" smtClean="0"/>
              <a:t>contacts</a:t>
            </a:r>
            <a:endParaRPr lang="en-US" dirty="0"/>
          </a:p>
          <a:p>
            <a:pPr>
              <a:spcAft>
                <a:spcPts val="300"/>
              </a:spcAft>
              <a:buClr>
                <a:srgbClr val="F9A703"/>
              </a:buClr>
              <a:buFont typeface="Wingdings" panose="05000000000000000000" pitchFamily="2" charset="2"/>
              <a:buChar char="§"/>
            </a:pPr>
            <a:r>
              <a:rPr lang="en-US" dirty="0"/>
              <a:t>Send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Enhancements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228B-E4D6-40B8-B79B-9A0D26B7F84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1276274"/>
              </p:ext>
            </p:extLst>
          </p:nvPr>
        </p:nvGraphicFramePr>
        <p:xfrm>
          <a:off x="179512" y="1541016"/>
          <a:ext cx="828092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691680" y="1652650"/>
            <a:ext cx="216024" cy="387336"/>
            <a:chOff x="7637280" y="1916832"/>
            <a:chExt cx="216024" cy="387336"/>
          </a:xfrm>
        </p:grpSpPr>
        <p:sp>
          <p:nvSpPr>
            <p:cNvPr id="6" name="Oval 5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2724" y="1730739"/>
            <a:ext cx="216024" cy="387336"/>
            <a:chOff x="7637280" y="1916832"/>
            <a:chExt cx="216024" cy="387336"/>
          </a:xfrm>
        </p:grpSpPr>
        <p:sp>
          <p:nvSpPr>
            <p:cNvPr id="10" name="Oval 9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66760" y="1724658"/>
            <a:ext cx="216024" cy="387336"/>
            <a:chOff x="7637280" y="1916832"/>
            <a:chExt cx="216024" cy="387336"/>
          </a:xfrm>
        </p:grpSpPr>
        <p:sp>
          <p:nvSpPr>
            <p:cNvPr id="13" name="Oval 12"/>
            <p:cNvSpPr/>
            <p:nvPr/>
          </p:nvSpPr>
          <p:spPr>
            <a:xfrm>
              <a:off x="7668344" y="1916832"/>
              <a:ext cx="144016" cy="144016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>
              <a:off x="7637280" y="2088144"/>
              <a:ext cx="216024" cy="216024"/>
            </a:xfrm>
            <a:prstGeom prst="trapezoid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0" y="2648380"/>
            <a:ext cx="585382" cy="55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763688" y="2648380"/>
            <a:ext cx="468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9A703"/>
                </a:solidFill>
                <a:latin typeface="Cooper Black" panose="0208090404030B020404" pitchFamily="18" charset="0"/>
                <a:cs typeface="Aharoni" panose="02010803020104030203" pitchFamily="2" charset="-79"/>
              </a:rPr>
              <a:t>?</a:t>
            </a:r>
            <a:endParaRPr lang="en-US" sz="3000" b="1" dirty="0">
              <a:solidFill>
                <a:srgbClr val="F9A703"/>
              </a:solidFill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616" y="3501008"/>
            <a:ext cx="1368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F9A703"/>
                </a:solidFill>
              </a:rPr>
              <a:t>sign</a:t>
            </a:r>
            <a:r>
              <a:rPr lang="de-DE" sz="1400" b="1" dirty="0" smtClean="0">
                <a:solidFill>
                  <a:srgbClr val="F9A703"/>
                </a:solidFill>
              </a:rPr>
              <a:t> in</a:t>
            </a:r>
          </a:p>
          <a:p>
            <a:pPr algn="ctr"/>
            <a:r>
              <a:rPr lang="de-DE" sz="1400" b="1" dirty="0" smtClean="0">
                <a:solidFill>
                  <a:srgbClr val="F9A703"/>
                </a:solidFill>
              </a:rPr>
              <a:t>Anmelden</a:t>
            </a:r>
          </a:p>
          <a:p>
            <a:pPr algn="ctr"/>
            <a:r>
              <a:rPr lang="zh-CN" altLang="en-US" sz="1200" b="1" dirty="0">
                <a:solidFill>
                  <a:srgbClr val="F9A703"/>
                </a:solidFill>
              </a:rPr>
              <a:t>登录</a:t>
            </a:r>
            <a:endParaRPr lang="en-US" altLang="zh-CN" sz="1200" b="1" dirty="0">
              <a:solidFill>
                <a:srgbClr val="F9A703"/>
              </a:solidFill>
            </a:endParaRPr>
          </a:p>
          <a:p>
            <a:pPr algn="ctr"/>
            <a:endParaRPr lang="en-US" sz="1200" b="1" dirty="0">
              <a:solidFill>
                <a:srgbClr val="F9A703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88" y="4504725"/>
            <a:ext cx="459724" cy="49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38" y="5400512"/>
            <a:ext cx="660854" cy="56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EasyChat Instant Messaging </vt:lpstr>
      <vt:lpstr>Agenda</vt:lpstr>
      <vt:lpstr>Product Features</vt:lpstr>
      <vt:lpstr>Target User</vt:lpstr>
      <vt:lpstr>Advantages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64</cp:revision>
  <dcterms:created xsi:type="dcterms:W3CDTF">2015-02-02T19:12:10Z</dcterms:created>
  <dcterms:modified xsi:type="dcterms:W3CDTF">2015-02-03T08:12:12Z</dcterms:modified>
</cp:coreProperties>
</file>