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60" r:id="rId2"/>
    <p:sldMasterId id="2147483684" r:id="rId3"/>
  </p:sldMasterIdLst>
  <p:notesMasterIdLst>
    <p:notesMasterId r:id="rId5"/>
  </p:notesMasterIdLst>
  <p:sldIdLst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F9A703"/>
    <a:srgbClr val="F79A05"/>
    <a:srgbClr val="174FA1"/>
    <a:srgbClr val="445C92"/>
    <a:srgbClr val="39589D"/>
    <a:srgbClr val="3C689E"/>
    <a:srgbClr val="264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84" autoAdjust="0"/>
  </p:normalViewPr>
  <p:slideViewPr>
    <p:cSldViewPr>
      <p:cViewPr>
        <p:scale>
          <a:sx n="75" d="100"/>
          <a:sy n="75" d="100"/>
        </p:scale>
        <p:origin x="-1152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E338F-E438-4057-97D6-C6E52E3C7CA5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6E20E-A944-4DB7-B62A-F463C04F3F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8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B058-1C9E-4AA1-A0E3-EFB6993DD3AF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30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2BE9-2482-4E94-887C-98DAE48F6059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0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BFA-F2CF-43CE-A953-8E0A3621F24B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04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DBA0-2F8C-48BC-9D1A-28601BA413ED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8EDE-1C1B-42E8-8BB0-9808FDB3D651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83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5179-66D7-45FE-884E-1B7F581A0131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12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BAB4-6C67-4D55-B78F-361D2B00DD49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52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0207-81A2-4ECA-9E35-B7D7942BDA75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50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167A-CEA6-402F-ABFF-ADA41F47BE7F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99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8FC9-BE86-410F-8084-C54DE4B8D910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1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A5AA-6E0E-4BAC-91BE-0538EC96F2EE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2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7CB-852E-4BCD-B629-9C1A9E268A44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75" y="-11875"/>
            <a:ext cx="2584080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B48-070E-457F-8B84-573E799B65E8}" type="datetime1">
              <a:rPr lang="en-US" smtClean="0"/>
              <a:pPr/>
              <a:t>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09320"/>
            <a:ext cx="9157387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6270-9B10-4CA4-AB22-12690F42E547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6510-A826-4518-A842-8EE277040918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C66B-7443-4FF3-A7A1-2CB7133EFEB1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FEA-9876-41CF-9550-C740B2DB6026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BF9D-886E-4E15-9A58-F7D029734E65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09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C9D7-08FD-43A1-9AE3-21F5E91B5344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128-CC8F-4552-AB74-9DFB4CB3356C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F5FB-3285-471D-B01C-DFFE0BF01180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DFA-F4E3-47BC-873E-92E265B0A45E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0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9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1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6E658-57DB-49A9-93AF-3E10955E1EF4}" type="datetimeFigureOut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3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5894E-9A58-4504-AAB9-6580A5698760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F2C2D7C-1C33-46B4-8136-F6C21FAD83F1}" type="datetime1">
              <a:rPr lang="en-US" smtClean="0"/>
              <a:pPr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745586" y="1844824"/>
            <a:ext cx="1800000" cy="1800000"/>
            <a:chOff x="3745586" y="1844824"/>
            <a:chExt cx="1800000" cy="1800000"/>
          </a:xfrm>
        </p:grpSpPr>
        <p:sp>
          <p:nvSpPr>
            <p:cNvPr id="5" name="Rectangle 4"/>
            <p:cNvSpPr/>
            <p:nvPr/>
          </p:nvSpPr>
          <p:spPr>
            <a:xfrm>
              <a:off x="3770489" y="2616253"/>
              <a:ext cx="441236" cy="102857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94197" y="2616253"/>
              <a:ext cx="441236" cy="1028571"/>
            </a:xfrm>
            <a:prstGeom prst="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11765" y="3233395"/>
              <a:ext cx="882431" cy="257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11765" y="2976253"/>
              <a:ext cx="441215" cy="257143"/>
            </a:xfrm>
            <a:prstGeom prst="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28059" y="2976253"/>
              <a:ext cx="466138" cy="257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11765" y="2719110"/>
              <a:ext cx="882431" cy="257143"/>
            </a:xfrm>
            <a:prstGeom prst="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45586" y="1844824"/>
              <a:ext cx="907394" cy="72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628059" y="1844824"/>
              <a:ext cx="917527" cy="720000"/>
            </a:xfrm>
            <a:prstGeom prst="roundRect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283968" y="2101967"/>
              <a:ext cx="104400" cy="102857"/>
            </a:xfrm>
            <a:prstGeom prst="ellipse">
              <a:avLst/>
            </a:prstGeom>
            <a:solidFill>
              <a:srgbClr val="F9A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873781" y="2101967"/>
              <a:ext cx="104400" cy="10285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FF"/>
                </a:solidFill>
              </a:endParaRPr>
            </a:p>
          </p:txBody>
        </p:sp>
        <p:sp>
          <p:nvSpPr>
            <p:cNvPr id="15" name="Moon 14"/>
            <p:cNvSpPr/>
            <p:nvPr/>
          </p:nvSpPr>
          <p:spPr>
            <a:xfrm rot="16200000">
              <a:off x="4473773" y="1850872"/>
              <a:ext cx="308571" cy="1029551"/>
            </a:xfrm>
            <a:prstGeom prst="mo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813544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1_Custom Design</vt:lpstr>
      <vt:lpstr>Custom Design</vt:lpstr>
      <vt:lpstr>Angles</vt:lpstr>
      <vt:lpstr>PowerPoint Presentation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LW</dc:creator>
  <cp:lastModifiedBy>LW</cp:lastModifiedBy>
  <cp:revision>943</cp:revision>
  <cp:lastPrinted>2012-11-28T09:01:26Z</cp:lastPrinted>
  <dcterms:created xsi:type="dcterms:W3CDTF">2012-11-17T17:12:25Z</dcterms:created>
  <dcterms:modified xsi:type="dcterms:W3CDTF">2015-02-02T11:49:40Z</dcterms:modified>
</cp:coreProperties>
</file>