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  <p:sldMasterId id="2147483660" r:id="rId3"/>
  </p:sldMasterIdLst>
  <p:notesMasterIdLst>
    <p:notesMasterId r:id="rId8"/>
  </p:notesMasterIdLst>
  <p:sldIdLst>
    <p:sldId id="256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FA1"/>
    <a:srgbClr val="445C92"/>
    <a:srgbClr val="39589D"/>
    <a:srgbClr val="3C689E"/>
    <a:srgbClr val="264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84" autoAdjust="0"/>
  </p:normalViewPr>
  <p:slideViewPr>
    <p:cSldViewPr>
      <p:cViewPr>
        <p:scale>
          <a:sx n="100" d="100"/>
          <a:sy n="100" d="100"/>
        </p:scale>
        <p:origin x="8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BC5730-6C87-42E5-9B15-63A36BE9F294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1F8F085B-6F7C-434E-AE1A-CCAD0F7C95B8}">
      <dgm:prSet phldrT="[Text]" custT="1"/>
      <dgm:spPr/>
      <dgm:t>
        <a:bodyPr/>
        <a:lstStyle/>
        <a:p>
          <a:pPr algn="l"/>
          <a:r>
            <a:rPr lang="en-US" sz="1600" b="1" dirty="0" smtClean="0"/>
            <a:t>Developing the function of sending messages to groups </a:t>
          </a:r>
          <a:endParaRPr lang="en-US" sz="1600" b="1" dirty="0"/>
        </a:p>
      </dgm:t>
    </dgm:pt>
    <dgm:pt modelId="{06461A0A-4FDA-4BAD-AFE2-D3674BA9AC58}" type="parTrans" cxnId="{FEE713BB-E5CD-4416-8D48-AEF323D3F276}">
      <dgm:prSet/>
      <dgm:spPr/>
      <dgm:t>
        <a:bodyPr/>
        <a:lstStyle/>
        <a:p>
          <a:endParaRPr lang="en-US"/>
        </a:p>
      </dgm:t>
    </dgm:pt>
    <dgm:pt modelId="{96CC8415-BE12-4A80-92BB-83F72D964E72}" type="sibTrans" cxnId="{FEE713BB-E5CD-4416-8D48-AEF323D3F276}">
      <dgm:prSet/>
      <dgm:spPr/>
      <dgm:t>
        <a:bodyPr/>
        <a:lstStyle/>
        <a:p>
          <a:endParaRPr lang="en-US"/>
        </a:p>
      </dgm:t>
    </dgm:pt>
    <dgm:pt modelId="{3AF9A87F-E474-4362-8806-2E4639EDB7B2}">
      <dgm:prSet phldrT="[Text]" custT="1"/>
      <dgm:spPr/>
      <dgm:t>
        <a:bodyPr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Developing further functions like search for history with key words, integration of icons in the messages</a:t>
          </a:r>
          <a:endParaRPr lang="en-US" sz="1600" b="1" dirty="0">
            <a:solidFill>
              <a:schemeClr val="bg1"/>
            </a:solidFill>
          </a:endParaRPr>
        </a:p>
      </dgm:t>
    </dgm:pt>
    <dgm:pt modelId="{BA5854C1-8046-48F0-B1EB-63BF24394966}" type="sibTrans" cxnId="{BD8B4B76-02A7-441B-9513-52737ED4C282}">
      <dgm:prSet/>
      <dgm:spPr/>
      <dgm:t>
        <a:bodyPr/>
        <a:lstStyle/>
        <a:p>
          <a:endParaRPr lang="en-US"/>
        </a:p>
      </dgm:t>
    </dgm:pt>
    <dgm:pt modelId="{4035D348-3A7B-4537-B0B3-E3DDE4B3845C}" type="parTrans" cxnId="{BD8B4B76-02A7-441B-9513-52737ED4C282}">
      <dgm:prSet/>
      <dgm:spPr/>
      <dgm:t>
        <a:bodyPr/>
        <a:lstStyle/>
        <a:p>
          <a:endParaRPr lang="en-US"/>
        </a:p>
      </dgm:t>
    </dgm:pt>
    <dgm:pt modelId="{C96D5131-E2DA-4734-A3EA-66C2FD387F84}">
      <dgm:prSet phldrT="[Text]" custT="1"/>
      <dgm:spPr/>
      <dgm:t>
        <a:bodyPr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 Developing an app for mobile devices</a:t>
          </a:r>
          <a:endParaRPr lang="en-US" sz="1600" b="1" dirty="0">
            <a:solidFill>
              <a:schemeClr val="bg1"/>
            </a:solidFill>
          </a:endParaRPr>
        </a:p>
      </dgm:t>
    </dgm:pt>
    <dgm:pt modelId="{33B9C29D-0E22-494D-8DDF-EABA4CC7B7BF}" type="parTrans" cxnId="{11AF4E58-772A-4688-AD21-AD4AD35AFFC8}">
      <dgm:prSet/>
      <dgm:spPr/>
      <dgm:t>
        <a:bodyPr/>
        <a:lstStyle/>
        <a:p>
          <a:endParaRPr lang="en-US"/>
        </a:p>
      </dgm:t>
    </dgm:pt>
    <dgm:pt modelId="{AABCFBFE-F777-4384-BD2D-D0451C73810D}" type="sibTrans" cxnId="{11AF4E58-772A-4688-AD21-AD4AD35AFFC8}">
      <dgm:prSet/>
      <dgm:spPr/>
      <dgm:t>
        <a:bodyPr/>
        <a:lstStyle/>
        <a:p>
          <a:endParaRPr lang="en-US"/>
        </a:p>
      </dgm:t>
    </dgm:pt>
    <dgm:pt modelId="{04A31C94-B9FF-4656-A8B1-D1430B2BD588}">
      <dgm:prSet phldrT="[Text]" custT="1"/>
      <dgm:spPr/>
      <dgm:t>
        <a:bodyPr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Developing user-friendly web service interface</a:t>
          </a:r>
          <a:endParaRPr lang="en-US" sz="1600" b="1" dirty="0">
            <a:solidFill>
              <a:schemeClr val="bg1"/>
            </a:solidFill>
          </a:endParaRPr>
        </a:p>
      </dgm:t>
    </dgm:pt>
    <dgm:pt modelId="{E9E58DDC-AE96-4EE9-86F2-A81B7BAA9AA5}" type="parTrans" cxnId="{3836ABF4-F7ED-4DFA-9412-E1F378553E3A}">
      <dgm:prSet/>
      <dgm:spPr/>
      <dgm:t>
        <a:bodyPr/>
        <a:lstStyle/>
        <a:p>
          <a:endParaRPr lang="en-US"/>
        </a:p>
      </dgm:t>
    </dgm:pt>
    <dgm:pt modelId="{D5ED3A7B-2430-4C04-89D0-1F499BC8DC86}" type="sibTrans" cxnId="{3836ABF4-F7ED-4DFA-9412-E1F378553E3A}">
      <dgm:prSet/>
      <dgm:spPr/>
      <dgm:t>
        <a:bodyPr/>
        <a:lstStyle/>
        <a:p>
          <a:endParaRPr lang="en-US"/>
        </a:p>
      </dgm:t>
    </dgm:pt>
    <dgm:pt modelId="{245DC3EE-0EDA-4662-88A8-031A77D2214F}" type="pres">
      <dgm:prSet presAssocID="{93BC5730-6C87-42E5-9B15-63A36BE9F294}" presName="linearFlow" presStyleCnt="0">
        <dgm:presLayoutVars>
          <dgm:dir/>
          <dgm:resizeHandles val="exact"/>
        </dgm:presLayoutVars>
      </dgm:prSet>
      <dgm:spPr/>
    </dgm:pt>
    <dgm:pt modelId="{20875C13-36C7-4E67-90F9-E7F4D533B23D}" type="pres">
      <dgm:prSet presAssocID="{1F8F085B-6F7C-434E-AE1A-CCAD0F7C95B8}" presName="composite" presStyleCnt="0"/>
      <dgm:spPr/>
    </dgm:pt>
    <dgm:pt modelId="{B4B9E57B-5632-42F0-9228-78B51E82E92B}" type="pres">
      <dgm:prSet presAssocID="{1F8F085B-6F7C-434E-AE1A-CCAD0F7C95B8}" presName="imgShp" presStyleLbl="fgImgPlace1" presStyleIdx="0" presStyleCnt="4"/>
      <dgm:spPr/>
    </dgm:pt>
    <dgm:pt modelId="{C73351F4-9A39-4E0A-88F9-160850AE8994}" type="pres">
      <dgm:prSet presAssocID="{1F8F085B-6F7C-434E-AE1A-CCAD0F7C95B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44EFA-66BF-41B4-AB25-B357857F1B01}" type="pres">
      <dgm:prSet presAssocID="{96CC8415-BE12-4A80-92BB-83F72D964E72}" presName="spacing" presStyleCnt="0"/>
      <dgm:spPr/>
    </dgm:pt>
    <dgm:pt modelId="{8B3D1435-1C8F-405B-822F-93E460A15D25}" type="pres">
      <dgm:prSet presAssocID="{3AF9A87F-E474-4362-8806-2E4639EDB7B2}" presName="composite" presStyleCnt="0"/>
      <dgm:spPr/>
    </dgm:pt>
    <dgm:pt modelId="{F020364F-78FB-4F71-80DC-6ADA13B9BE66}" type="pres">
      <dgm:prSet presAssocID="{3AF9A87F-E474-4362-8806-2E4639EDB7B2}" presName="imgShp" presStyleLbl="fgImgPlace1" presStyleIdx="1" presStyleCnt="4"/>
      <dgm:spPr/>
      <dgm:t>
        <a:bodyPr/>
        <a:lstStyle/>
        <a:p>
          <a:endParaRPr lang="en-US"/>
        </a:p>
      </dgm:t>
    </dgm:pt>
    <dgm:pt modelId="{BCD1A3FD-0107-40EA-BF80-3157FB065307}" type="pres">
      <dgm:prSet presAssocID="{3AF9A87F-E474-4362-8806-2E4639EDB7B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B4CC5-8D45-4F4D-9A28-6C2F4110757D}" type="pres">
      <dgm:prSet presAssocID="{BA5854C1-8046-48F0-B1EB-63BF24394966}" presName="spacing" presStyleCnt="0"/>
      <dgm:spPr/>
    </dgm:pt>
    <dgm:pt modelId="{5BEEFC92-E246-47F8-97E2-F83B6A9817E5}" type="pres">
      <dgm:prSet presAssocID="{04A31C94-B9FF-4656-A8B1-D1430B2BD588}" presName="composite" presStyleCnt="0"/>
      <dgm:spPr/>
    </dgm:pt>
    <dgm:pt modelId="{5377AC10-6536-4E5B-8F97-2D7CDA76434B}" type="pres">
      <dgm:prSet presAssocID="{04A31C94-B9FF-4656-A8B1-D1430B2BD588}" presName="imgShp" presStyleLbl="fgImgPlace1" presStyleIdx="2" presStyleCnt="4"/>
      <dgm:spPr/>
    </dgm:pt>
    <dgm:pt modelId="{697FDEFE-AC7A-4F28-8B70-4814D2AB1FC9}" type="pres">
      <dgm:prSet presAssocID="{04A31C94-B9FF-4656-A8B1-D1430B2BD588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5EC75-6609-4D88-A8AF-896A9BC3BC8F}" type="pres">
      <dgm:prSet presAssocID="{D5ED3A7B-2430-4C04-89D0-1F499BC8DC86}" presName="spacing" presStyleCnt="0"/>
      <dgm:spPr/>
    </dgm:pt>
    <dgm:pt modelId="{84559B6E-DF87-463B-BF13-AE05D9DA5F50}" type="pres">
      <dgm:prSet presAssocID="{C96D5131-E2DA-4734-A3EA-66C2FD387F84}" presName="composite" presStyleCnt="0"/>
      <dgm:spPr/>
    </dgm:pt>
    <dgm:pt modelId="{C9A57396-8EE7-4A32-A34C-0CC6C43CD0EA}" type="pres">
      <dgm:prSet presAssocID="{C96D5131-E2DA-4734-A3EA-66C2FD387F84}" presName="imgShp" presStyleLbl="fgImgPlace1" presStyleIdx="3" presStyleCnt="4"/>
      <dgm:spPr/>
    </dgm:pt>
    <dgm:pt modelId="{D3F9B872-6155-4A33-854F-F30F4516DB45}" type="pres">
      <dgm:prSet presAssocID="{C96D5131-E2DA-4734-A3EA-66C2FD387F84}" presName="txShp" presStyleLbl="node1" presStyleIdx="3" presStyleCnt="4" custLinFactNeighborX="-1501" custLinFactNeighborY="-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36ABF4-F7ED-4DFA-9412-E1F378553E3A}" srcId="{93BC5730-6C87-42E5-9B15-63A36BE9F294}" destId="{04A31C94-B9FF-4656-A8B1-D1430B2BD588}" srcOrd="2" destOrd="0" parTransId="{E9E58DDC-AE96-4EE9-86F2-A81B7BAA9AA5}" sibTransId="{D5ED3A7B-2430-4C04-89D0-1F499BC8DC86}"/>
    <dgm:cxn modelId="{11AF4E58-772A-4688-AD21-AD4AD35AFFC8}" srcId="{93BC5730-6C87-42E5-9B15-63A36BE9F294}" destId="{C96D5131-E2DA-4734-A3EA-66C2FD387F84}" srcOrd="3" destOrd="0" parTransId="{33B9C29D-0E22-494D-8DDF-EABA4CC7B7BF}" sibTransId="{AABCFBFE-F777-4384-BD2D-D0451C73810D}"/>
    <dgm:cxn modelId="{F6E8C013-74DA-412E-8B6C-0C63441236C1}" type="presOf" srcId="{C96D5131-E2DA-4734-A3EA-66C2FD387F84}" destId="{D3F9B872-6155-4A33-854F-F30F4516DB45}" srcOrd="0" destOrd="0" presId="urn:microsoft.com/office/officeart/2005/8/layout/vList3#1"/>
    <dgm:cxn modelId="{BD8B4B76-02A7-441B-9513-52737ED4C282}" srcId="{93BC5730-6C87-42E5-9B15-63A36BE9F294}" destId="{3AF9A87F-E474-4362-8806-2E4639EDB7B2}" srcOrd="1" destOrd="0" parTransId="{4035D348-3A7B-4537-B0B3-E3DDE4B3845C}" sibTransId="{BA5854C1-8046-48F0-B1EB-63BF24394966}"/>
    <dgm:cxn modelId="{E50BB269-4EA4-4A82-B2F2-62F2E3425FDD}" type="presOf" srcId="{04A31C94-B9FF-4656-A8B1-D1430B2BD588}" destId="{697FDEFE-AC7A-4F28-8B70-4814D2AB1FC9}" srcOrd="0" destOrd="0" presId="urn:microsoft.com/office/officeart/2005/8/layout/vList3#1"/>
    <dgm:cxn modelId="{8B02D23B-80FD-497A-A0C8-C1D2EBFA5D08}" type="presOf" srcId="{93BC5730-6C87-42E5-9B15-63A36BE9F294}" destId="{245DC3EE-0EDA-4662-88A8-031A77D2214F}" srcOrd="0" destOrd="0" presId="urn:microsoft.com/office/officeart/2005/8/layout/vList3#1"/>
    <dgm:cxn modelId="{FEE713BB-E5CD-4416-8D48-AEF323D3F276}" srcId="{93BC5730-6C87-42E5-9B15-63A36BE9F294}" destId="{1F8F085B-6F7C-434E-AE1A-CCAD0F7C95B8}" srcOrd="0" destOrd="0" parTransId="{06461A0A-4FDA-4BAD-AFE2-D3674BA9AC58}" sibTransId="{96CC8415-BE12-4A80-92BB-83F72D964E72}"/>
    <dgm:cxn modelId="{F011C131-1CEE-40B6-AC0B-6A76E415B5EB}" type="presOf" srcId="{1F8F085B-6F7C-434E-AE1A-CCAD0F7C95B8}" destId="{C73351F4-9A39-4E0A-88F9-160850AE8994}" srcOrd="0" destOrd="0" presId="urn:microsoft.com/office/officeart/2005/8/layout/vList3#1"/>
    <dgm:cxn modelId="{8937D0AB-3F9F-4B51-AAEF-DE34A193E326}" type="presOf" srcId="{3AF9A87F-E474-4362-8806-2E4639EDB7B2}" destId="{BCD1A3FD-0107-40EA-BF80-3157FB065307}" srcOrd="0" destOrd="0" presId="urn:microsoft.com/office/officeart/2005/8/layout/vList3#1"/>
    <dgm:cxn modelId="{1DFBC442-1203-44AA-A9DA-8363707D1AA1}" type="presParOf" srcId="{245DC3EE-0EDA-4662-88A8-031A77D2214F}" destId="{20875C13-36C7-4E67-90F9-E7F4D533B23D}" srcOrd="0" destOrd="0" presId="urn:microsoft.com/office/officeart/2005/8/layout/vList3#1"/>
    <dgm:cxn modelId="{09AD6A90-102F-47E7-975E-C497DDF499C0}" type="presParOf" srcId="{20875C13-36C7-4E67-90F9-E7F4D533B23D}" destId="{B4B9E57B-5632-42F0-9228-78B51E82E92B}" srcOrd="0" destOrd="0" presId="urn:microsoft.com/office/officeart/2005/8/layout/vList3#1"/>
    <dgm:cxn modelId="{2506CA2E-55D5-4FA4-B6A6-8EB69FB0DD6F}" type="presParOf" srcId="{20875C13-36C7-4E67-90F9-E7F4D533B23D}" destId="{C73351F4-9A39-4E0A-88F9-160850AE8994}" srcOrd="1" destOrd="0" presId="urn:microsoft.com/office/officeart/2005/8/layout/vList3#1"/>
    <dgm:cxn modelId="{2146ED4B-C01F-4BC5-B4AD-6AF4DCF9A713}" type="presParOf" srcId="{245DC3EE-0EDA-4662-88A8-031A77D2214F}" destId="{73244EFA-66BF-41B4-AB25-B357857F1B01}" srcOrd="1" destOrd="0" presId="urn:microsoft.com/office/officeart/2005/8/layout/vList3#1"/>
    <dgm:cxn modelId="{1ADA2041-0B58-406E-9171-68C537E47F94}" type="presParOf" srcId="{245DC3EE-0EDA-4662-88A8-031A77D2214F}" destId="{8B3D1435-1C8F-405B-822F-93E460A15D25}" srcOrd="2" destOrd="0" presId="urn:microsoft.com/office/officeart/2005/8/layout/vList3#1"/>
    <dgm:cxn modelId="{E0E4450F-6EBD-47B6-921B-96C1F2A14424}" type="presParOf" srcId="{8B3D1435-1C8F-405B-822F-93E460A15D25}" destId="{F020364F-78FB-4F71-80DC-6ADA13B9BE66}" srcOrd="0" destOrd="0" presId="urn:microsoft.com/office/officeart/2005/8/layout/vList3#1"/>
    <dgm:cxn modelId="{4A7FE0A0-551F-4465-A6DA-4414465C1EDC}" type="presParOf" srcId="{8B3D1435-1C8F-405B-822F-93E460A15D25}" destId="{BCD1A3FD-0107-40EA-BF80-3157FB065307}" srcOrd="1" destOrd="0" presId="urn:microsoft.com/office/officeart/2005/8/layout/vList3#1"/>
    <dgm:cxn modelId="{C0F0979E-4954-41CE-8C31-5215F1DF779B}" type="presParOf" srcId="{245DC3EE-0EDA-4662-88A8-031A77D2214F}" destId="{E3FB4CC5-8D45-4F4D-9A28-6C2F4110757D}" srcOrd="3" destOrd="0" presId="urn:microsoft.com/office/officeart/2005/8/layout/vList3#1"/>
    <dgm:cxn modelId="{87F47CBE-D6C4-4B1A-A149-F217F5D47310}" type="presParOf" srcId="{245DC3EE-0EDA-4662-88A8-031A77D2214F}" destId="{5BEEFC92-E246-47F8-97E2-F83B6A9817E5}" srcOrd="4" destOrd="0" presId="urn:microsoft.com/office/officeart/2005/8/layout/vList3#1"/>
    <dgm:cxn modelId="{FB03B411-D560-43A7-B9B9-FE3F8DB7489A}" type="presParOf" srcId="{5BEEFC92-E246-47F8-97E2-F83B6A9817E5}" destId="{5377AC10-6536-4E5B-8F97-2D7CDA76434B}" srcOrd="0" destOrd="0" presId="urn:microsoft.com/office/officeart/2005/8/layout/vList3#1"/>
    <dgm:cxn modelId="{E405C33F-26D9-44FD-B144-ACC168C41904}" type="presParOf" srcId="{5BEEFC92-E246-47F8-97E2-F83B6A9817E5}" destId="{697FDEFE-AC7A-4F28-8B70-4814D2AB1FC9}" srcOrd="1" destOrd="0" presId="urn:microsoft.com/office/officeart/2005/8/layout/vList3#1"/>
    <dgm:cxn modelId="{BBD7DB7E-D906-4A3B-8E99-03F977EC50C9}" type="presParOf" srcId="{245DC3EE-0EDA-4662-88A8-031A77D2214F}" destId="{5B75EC75-6609-4D88-A8AF-896A9BC3BC8F}" srcOrd="5" destOrd="0" presId="urn:microsoft.com/office/officeart/2005/8/layout/vList3#1"/>
    <dgm:cxn modelId="{730AE753-0B90-477D-B0B1-D86D6A222918}" type="presParOf" srcId="{245DC3EE-0EDA-4662-88A8-031A77D2214F}" destId="{84559B6E-DF87-463B-BF13-AE05D9DA5F50}" srcOrd="6" destOrd="0" presId="urn:microsoft.com/office/officeart/2005/8/layout/vList3#1"/>
    <dgm:cxn modelId="{4AB6AA9E-A241-4C8B-B0BE-D3F9EAA20305}" type="presParOf" srcId="{84559B6E-DF87-463B-BF13-AE05D9DA5F50}" destId="{C9A57396-8EE7-4A32-A34C-0CC6C43CD0EA}" srcOrd="0" destOrd="0" presId="urn:microsoft.com/office/officeart/2005/8/layout/vList3#1"/>
    <dgm:cxn modelId="{9F483F32-F2EA-461C-96D8-A15C1A2ADC7F}" type="presParOf" srcId="{84559B6E-DF87-463B-BF13-AE05D9DA5F50}" destId="{D3F9B872-6155-4A33-854F-F30F4516DB45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351F4-9A39-4E0A-88F9-160850AE8994}">
      <dsp:nvSpPr>
        <dsp:cNvPr id="0" name=""/>
        <dsp:cNvSpPr/>
      </dsp:nvSpPr>
      <dsp:spPr>
        <a:xfrm rot="10800000">
          <a:off x="1443606" y="1443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Developing the function of sending messages to groups </a:t>
          </a:r>
          <a:endParaRPr lang="en-US" sz="1600" b="1" kern="1200" dirty="0"/>
        </a:p>
      </dsp:txBody>
      <dsp:txXfrm rot="10800000">
        <a:off x="1620771" y="1443"/>
        <a:ext cx="4850793" cy="708662"/>
      </dsp:txXfrm>
    </dsp:sp>
    <dsp:sp modelId="{B4B9E57B-5632-42F0-9228-78B51E82E92B}">
      <dsp:nvSpPr>
        <dsp:cNvPr id="0" name=""/>
        <dsp:cNvSpPr/>
      </dsp:nvSpPr>
      <dsp:spPr>
        <a:xfrm>
          <a:off x="1089275" y="1443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1A3FD-0107-40EA-BF80-3157FB065307}">
      <dsp:nvSpPr>
        <dsp:cNvPr id="0" name=""/>
        <dsp:cNvSpPr/>
      </dsp:nvSpPr>
      <dsp:spPr>
        <a:xfrm rot="10800000">
          <a:off x="1443606" y="921646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Developing further functions like search for history with key words, integration of icons in the messages</a:t>
          </a:r>
          <a:endParaRPr lang="en-US" sz="1600" b="1" kern="1200" dirty="0">
            <a:solidFill>
              <a:schemeClr val="bg1"/>
            </a:solidFill>
          </a:endParaRPr>
        </a:p>
      </dsp:txBody>
      <dsp:txXfrm rot="10800000">
        <a:off x="1620771" y="921646"/>
        <a:ext cx="4850793" cy="708662"/>
      </dsp:txXfrm>
    </dsp:sp>
    <dsp:sp modelId="{F020364F-78FB-4F71-80DC-6ADA13B9BE66}">
      <dsp:nvSpPr>
        <dsp:cNvPr id="0" name=""/>
        <dsp:cNvSpPr/>
      </dsp:nvSpPr>
      <dsp:spPr>
        <a:xfrm>
          <a:off x="1089275" y="921646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FDEFE-AC7A-4F28-8B70-4814D2AB1FC9}">
      <dsp:nvSpPr>
        <dsp:cNvPr id="0" name=""/>
        <dsp:cNvSpPr/>
      </dsp:nvSpPr>
      <dsp:spPr>
        <a:xfrm rot="10800000">
          <a:off x="1443606" y="1841850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Developing user-friendly web service interface</a:t>
          </a:r>
          <a:endParaRPr lang="en-US" sz="1600" b="1" kern="1200" dirty="0">
            <a:solidFill>
              <a:schemeClr val="bg1"/>
            </a:solidFill>
          </a:endParaRPr>
        </a:p>
      </dsp:txBody>
      <dsp:txXfrm rot="10800000">
        <a:off x="1620771" y="1841850"/>
        <a:ext cx="4850793" cy="708662"/>
      </dsp:txXfrm>
    </dsp:sp>
    <dsp:sp modelId="{5377AC10-6536-4E5B-8F97-2D7CDA76434B}">
      <dsp:nvSpPr>
        <dsp:cNvPr id="0" name=""/>
        <dsp:cNvSpPr/>
      </dsp:nvSpPr>
      <dsp:spPr>
        <a:xfrm>
          <a:off x="1089275" y="1841850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9B872-6155-4A33-854F-F30F4516DB45}">
      <dsp:nvSpPr>
        <dsp:cNvPr id="0" name=""/>
        <dsp:cNvSpPr/>
      </dsp:nvSpPr>
      <dsp:spPr>
        <a:xfrm rot="10800000">
          <a:off x="1368136" y="2736301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 Developing an app for mobile devices</a:t>
          </a:r>
          <a:endParaRPr lang="en-US" sz="1600" b="1" kern="1200" dirty="0">
            <a:solidFill>
              <a:schemeClr val="bg1"/>
            </a:solidFill>
          </a:endParaRPr>
        </a:p>
      </dsp:txBody>
      <dsp:txXfrm rot="10800000">
        <a:off x="1545301" y="2736301"/>
        <a:ext cx="4850793" cy="708662"/>
      </dsp:txXfrm>
    </dsp:sp>
    <dsp:sp modelId="{C9A57396-8EE7-4A32-A34C-0CC6C43CD0EA}">
      <dsp:nvSpPr>
        <dsp:cNvPr id="0" name=""/>
        <dsp:cNvSpPr/>
      </dsp:nvSpPr>
      <dsp:spPr>
        <a:xfrm>
          <a:off x="1089275" y="2762054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338F-E438-4057-97D6-C6E52E3C7CA5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6E20E-A944-4DB7-B62A-F463C04F3F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6E20E-A944-4DB7-B62A-F463C04F3FE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7CB-852E-4BCD-B629-9C1A9E268A44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5" y="-11875"/>
            <a:ext cx="2584080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7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F5FB-3285-471D-B01C-DFFE0BF0118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DFA-F4E3-47BC-873E-92E265B0A45E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2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0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0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1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98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1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9320"/>
            <a:ext cx="9157387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179638"/>
            <a:ext cx="8229600" cy="1143000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Clr>
                <a:schemeClr val="bg2">
                  <a:lumMod val="75000"/>
                </a:schemeClr>
              </a:buClr>
              <a:buSzPct val="85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bg2">
                  <a:lumMod val="75000"/>
                </a:schemeClr>
              </a:buClr>
              <a:buSzPct val="120000"/>
              <a:buFont typeface="Wingdings" pitchFamily="2" charset="2"/>
              <a:buChar char="§"/>
              <a:defRPr sz="2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chemeClr val="bg2">
                  <a:lumMod val="75000"/>
                </a:schemeClr>
              </a:buClr>
              <a:buSzPct val="100000"/>
              <a:buFont typeface="Courier New" pitchFamily="49" charset="0"/>
              <a:buChar char="o"/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chemeClr val="bg2">
                  <a:lumMod val="75000"/>
                </a:schemeClr>
              </a:buClr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B48-070E-457F-8B84-573E799B65E8}" type="datetime1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6C8C3D6-4075-4EE4-8CC0-D76389F4D1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0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9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1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B058-1C9E-4AA1-A0E3-EFB6993DD3AF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0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2BE9-2482-4E94-887C-98DAE48F6059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BFA-F2CF-43CE-A953-8E0A3621F24B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04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BA0-2F8C-48BC-9D1A-28601BA413ED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8EDE-1C1B-42E8-8BB0-9808FDB3D65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3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5179-66D7-45FE-884E-1B7F581A013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26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B4-6C67-4D55-B78F-361D2B00DD49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6270-9B10-4CA4-AB22-12690F42E547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5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0207-81A2-4ECA-9E35-B7D7942BDA75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28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167A-CEA6-402F-ABFF-ADA41F47BE7F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8FC9-BE86-410F-8084-C54DE4B8D91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1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A5AA-6E0E-4BAC-91BE-0538EC96F2EE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6510-A826-4518-A842-8EE277040918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C66B-7443-4FF3-A7A1-2CB7133EFEB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FEA-9876-41CF-9550-C740B2DB6026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0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F9D-886E-4E15-9A58-F7D029734E65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C9D7-08FD-43A1-9AE3-21F5E91B5344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9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128-CC8F-4552-AB74-9DFB4CB3356C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2D7C-1C33-46B4-8136-F6C21FAD83F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894E-9A58-4504-AAB9-6580A569876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Instant </a:t>
            </a:r>
            <a:r>
              <a:rPr lang="en-US" dirty="0" smtClean="0"/>
              <a:t>Messaging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Thoma, Acker</a:t>
            </a:r>
          </a:p>
          <a:p>
            <a:r>
              <a:rPr lang="de-DE" dirty="0" smtClean="0"/>
              <a:t>Marco Dung</a:t>
            </a:r>
          </a:p>
          <a:p>
            <a:r>
              <a:rPr lang="de-DE" dirty="0" smtClean="0"/>
              <a:t>Christoph Krämer</a:t>
            </a:r>
          </a:p>
          <a:p>
            <a:r>
              <a:rPr lang="de-DE" dirty="0" smtClean="0"/>
              <a:t>Ying </a:t>
            </a:r>
            <a:r>
              <a:rPr lang="de-DE" dirty="0"/>
              <a:t>Li </a:t>
            </a:r>
            <a:endParaRPr lang="de-DE" dirty="0" smtClean="0"/>
          </a:p>
          <a:p>
            <a:r>
              <a:rPr lang="de-DE" dirty="0" smtClean="0"/>
              <a:t>03.02.2015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 smtClean="0"/>
              <a:t>Software Lab: </a:t>
            </a:r>
            <a:r>
              <a:rPr lang="de-DE" b="1" dirty="0"/>
              <a:t>Unternehmensgründung </a:t>
            </a:r>
            <a:r>
              <a:rPr lang="de-DE" b="1" dirty="0" smtClean="0"/>
              <a:t>&amp; Neue </a:t>
            </a:r>
            <a:r>
              <a:rPr lang="de-DE" b="1" dirty="0"/>
              <a:t>Medien</a:t>
            </a:r>
            <a:endParaRPr lang="en-US" b="1" dirty="0" smtClean="0"/>
          </a:p>
          <a:p>
            <a:pPr algn="r"/>
            <a:r>
              <a:rPr lang="en-US" b="1" dirty="0" smtClean="0"/>
              <a:t>Supervision: Dominik </a:t>
            </a:r>
            <a:r>
              <a:rPr lang="en-US" b="1" dirty="0" err="1" smtClean="0"/>
              <a:t>Renzel</a:t>
            </a:r>
            <a:r>
              <a:rPr lang="en-US" b="1" dirty="0"/>
              <a:t> &amp; </a:t>
            </a:r>
            <a:r>
              <a:rPr lang="en-US" b="1" dirty="0" err="1"/>
              <a:t>Petru</a:t>
            </a:r>
            <a:r>
              <a:rPr lang="en-US" b="1" dirty="0"/>
              <a:t> Nicolaescu  </a:t>
            </a:r>
          </a:p>
        </p:txBody>
      </p:sp>
    </p:spTree>
    <p:extLst>
      <p:ext uri="{BB962C8B-B14F-4D97-AF65-F5344CB8AC3E}">
        <p14:creationId xmlns:p14="http://schemas.microsoft.com/office/powerpoint/2010/main" val="6881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smtClean="0"/>
              <a:t>Project </a:t>
            </a:r>
            <a:r>
              <a:rPr lang="de-DE" sz="2200" dirty="0" err="1" smtClean="0"/>
              <a:t>Overview</a:t>
            </a:r>
            <a:endParaRPr lang="de-DE" sz="2200" dirty="0" smtClean="0"/>
          </a:p>
          <a:p>
            <a:endParaRPr lang="de-DE" sz="2200" dirty="0" smtClean="0"/>
          </a:p>
          <a:p>
            <a:r>
              <a:rPr lang="de-DE" sz="2200" dirty="0" smtClean="0"/>
              <a:t>Potential Customers</a:t>
            </a:r>
          </a:p>
          <a:p>
            <a:endParaRPr lang="de-DE" sz="2200" dirty="0"/>
          </a:p>
          <a:p>
            <a:r>
              <a:rPr lang="de-DE" sz="2200" dirty="0" err="1" smtClean="0"/>
              <a:t>Competitiveness</a:t>
            </a:r>
            <a:endParaRPr lang="de-DE" sz="2200" dirty="0" smtClean="0"/>
          </a:p>
          <a:p>
            <a:endParaRPr lang="de-DE" sz="2200" dirty="0"/>
          </a:p>
          <a:p>
            <a:r>
              <a:rPr lang="de-DE" sz="2200" dirty="0" smtClean="0"/>
              <a:t>Demo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 </a:t>
            </a:r>
            <a:r>
              <a:rPr lang="de-DE" sz="2200" dirty="0" smtClean="0"/>
              <a:t>Further </a:t>
            </a:r>
            <a:r>
              <a:rPr lang="de-DE" sz="2200" dirty="0" err="1" smtClean="0"/>
              <a:t>Enhancements</a:t>
            </a:r>
            <a:endParaRPr lang="de-DE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Project </a:t>
            </a:r>
            <a:r>
              <a:rPr lang="de-DE" sz="2800" dirty="0" err="1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function: Enabling instant messaging between users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Further </a:t>
            </a:r>
            <a:r>
              <a:rPr lang="de-DE" sz="2800" dirty="0" err="1"/>
              <a:t>Enhancements</a:t>
            </a:r>
            <a:endParaRPr lang="de-D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08342092"/>
              </p:ext>
            </p:extLst>
          </p:nvPr>
        </p:nvGraphicFramePr>
        <p:xfrm>
          <a:off x="755576" y="1844824"/>
          <a:ext cx="756084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3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90</Words>
  <Application>Microsoft Office PowerPoint</Application>
  <PresentationFormat>On-screen Show (4:3)</PresentationFormat>
  <Paragraphs>30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1_Custom Design</vt:lpstr>
      <vt:lpstr>Custom Design</vt:lpstr>
      <vt:lpstr>Instant Messaging </vt:lpstr>
      <vt:lpstr>Agenda</vt:lpstr>
      <vt:lpstr>Project Overview</vt:lpstr>
      <vt:lpstr>Further Enhancements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</dc:creator>
  <cp:lastModifiedBy>LW</cp:lastModifiedBy>
  <cp:revision>868</cp:revision>
  <cp:lastPrinted>2012-11-28T09:01:26Z</cp:lastPrinted>
  <dcterms:created xsi:type="dcterms:W3CDTF">2012-11-17T17:12:25Z</dcterms:created>
  <dcterms:modified xsi:type="dcterms:W3CDTF">2015-01-19T19:17:56Z</dcterms:modified>
</cp:coreProperties>
</file>