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60" r:id="rId2"/>
    <p:sldMasterId id="2147483684" r:id="rId3"/>
  </p:sldMasterIdLst>
  <p:notesMasterIdLst>
    <p:notesMasterId r:id="rId11"/>
  </p:notesMasterIdLst>
  <p:sldIdLst>
    <p:sldId id="256" r:id="rId4"/>
    <p:sldId id="258" r:id="rId5"/>
    <p:sldId id="264" r:id="rId6"/>
    <p:sldId id="263" r:id="rId7"/>
    <p:sldId id="265" r:id="rId8"/>
    <p:sldId id="261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FA1"/>
    <a:srgbClr val="445C92"/>
    <a:srgbClr val="39589D"/>
    <a:srgbClr val="3C689E"/>
    <a:srgbClr val="264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84" autoAdjust="0"/>
  </p:normalViewPr>
  <p:slideViewPr>
    <p:cSldViewPr>
      <p:cViewPr>
        <p:scale>
          <a:sx n="100" d="100"/>
          <a:sy n="100" d="100"/>
        </p:scale>
        <p:origin x="-4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BCFD5A-5337-496B-81D6-0ACC841A75D4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B5C8E869-5BD4-4E6F-9B9D-8B29E9EA48A4}">
      <dgm:prSet phldrT="[Text]" custT="1"/>
      <dgm:spPr/>
      <dgm:t>
        <a:bodyPr/>
        <a:lstStyle/>
        <a:p>
          <a:r>
            <a:rPr lang="en-US" sz="1600" dirty="0" smtClean="0"/>
            <a:t>Source code available for study &amp; Research</a:t>
          </a:r>
          <a:endParaRPr lang="en-US" sz="1600" b="0" dirty="0"/>
        </a:p>
      </dgm:t>
    </dgm:pt>
    <dgm:pt modelId="{E9B9E935-A2A2-4802-AADD-A14FECFC9D51}" type="parTrans" cxnId="{5BC87E04-691D-4FE9-9E1A-828113EF56ED}">
      <dgm:prSet/>
      <dgm:spPr/>
      <dgm:t>
        <a:bodyPr/>
        <a:lstStyle/>
        <a:p>
          <a:endParaRPr lang="en-US"/>
        </a:p>
      </dgm:t>
    </dgm:pt>
    <dgm:pt modelId="{D1485128-1342-4BF0-BD02-211B0D47CCD0}" type="sibTrans" cxnId="{5BC87E04-691D-4FE9-9E1A-828113EF56ED}">
      <dgm:prSet/>
      <dgm:spPr/>
      <dgm:t>
        <a:bodyPr/>
        <a:lstStyle/>
        <a:p>
          <a:endParaRPr lang="en-US"/>
        </a:p>
      </dgm:t>
    </dgm:pt>
    <dgm:pt modelId="{A00528CC-2B15-4B4A-BF95-45C4F5798181}">
      <dgm:prSet phldrT="[Text]" custT="1"/>
      <dgm:spPr/>
      <dgm:t>
        <a:bodyPr/>
        <a:lstStyle/>
        <a:p>
          <a:r>
            <a:rPr lang="en-US" sz="1600" dirty="0" smtClean="0"/>
            <a:t>User-friendly interface</a:t>
          </a:r>
          <a:endParaRPr lang="en-US" sz="1600" dirty="0"/>
        </a:p>
      </dgm:t>
    </dgm:pt>
    <dgm:pt modelId="{662FBE76-F09A-4566-9371-5F1F3DD6156A}" type="parTrans" cxnId="{96648C0F-CAAF-4174-B9A6-826A8866989E}">
      <dgm:prSet/>
      <dgm:spPr/>
      <dgm:t>
        <a:bodyPr/>
        <a:lstStyle/>
        <a:p>
          <a:endParaRPr lang="en-US"/>
        </a:p>
      </dgm:t>
    </dgm:pt>
    <dgm:pt modelId="{121955D9-304B-49AB-852C-D9C9C4479B5B}" type="sibTrans" cxnId="{96648C0F-CAAF-4174-B9A6-826A8866989E}">
      <dgm:prSet/>
      <dgm:spPr/>
      <dgm:t>
        <a:bodyPr/>
        <a:lstStyle/>
        <a:p>
          <a:endParaRPr lang="en-US"/>
        </a:p>
      </dgm:t>
    </dgm:pt>
    <dgm:pt modelId="{B217632E-A364-477E-B0AD-17317438D972}">
      <dgm:prSet phldrT="[Text]" custT="1"/>
      <dgm:spPr/>
      <dgm:t>
        <a:bodyPr/>
        <a:lstStyle/>
        <a:p>
          <a:r>
            <a:rPr lang="en-US" sz="1600" dirty="0" smtClean="0"/>
            <a:t>Simple but compact</a:t>
          </a:r>
          <a:endParaRPr lang="en-US" sz="1600" dirty="0"/>
        </a:p>
      </dgm:t>
    </dgm:pt>
    <dgm:pt modelId="{B25CE0A8-BEDB-474F-A8ED-9466B3A2E5C2}" type="parTrans" cxnId="{8692E10B-9B80-4B63-88A3-86013F60E652}">
      <dgm:prSet/>
      <dgm:spPr/>
      <dgm:t>
        <a:bodyPr/>
        <a:lstStyle/>
        <a:p>
          <a:endParaRPr lang="en-US"/>
        </a:p>
      </dgm:t>
    </dgm:pt>
    <dgm:pt modelId="{B7773599-FE92-4815-BC89-8B4C702FBCCB}" type="sibTrans" cxnId="{8692E10B-9B80-4B63-88A3-86013F60E652}">
      <dgm:prSet/>
      <dgm:spPr/>
      <dgm:t>
        <a:bodyPr/>
        <a:lstStyle/>
        <a:p>
          <a:endParaRPr lang="en-US"/>
        </a:p>
      </dgm:t>
    </dgm:pt>
    <dgm:pt modelId="{476560EC-74F5-442C-BD20-8AA7FD6B1C5F}" type="pres">
      <dgm:prSet presAssocID="{D0BCFD5A-5337-496B-81D6-0ACC841A75D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96A9A9F-F98F-44E8-B60F-3702464263CD}" type="pres">
      <dgm:prSet presAssocID="{B5C8E869-5BD4-4E6F-9B9D-8B29E9EA48A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6CE429-A00C-4EA0-AB96-76602B35F97B}" type="pres">
      <dgm:prSet presAssocID="{B5C8E869-5BD4-4E6F-9B9D-8B29E9EA48A4}" presName="gear1srcNode" presStyleLbl="node1" presStyleIdx="0" presStyleCnt="3"/>
      <dgm:spPr/>
    </dgm:pt>
    <dgm:pt modelId="{0191FE66-9F40-48D6-96D7-FD9411EF3DA2}" type="pres">
      <dgm:prSet presAssocID="{B5C8E869-5BD4-4E6F-9B9D-8B29E9EA48A4}" presName="gear1dstNode" presStyleLbl="node1" presStyleIdx="0" presStyleCnt="3"/>
      <dgm:spPr/>
    </dgm:pt>
    <dgm:pt modelId="{FFE50F03-6D69-431E-A6F1-3B54261FF702}" type="pres">
      <dgm:prSet presAssocID="{A00528CC-2B15-4B4A-BF95-45C4F5798181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183B8-8B27-4230-BEDC-86B65987D422}" type="pres">
      <dgm:prSet presAssocID="{A00528CC-2B15-4B4A-BF95-45C4F5798181}" presName="gear2srcNode" presStyleLbl="node1" presStyleIdx="1" presStyleCnt="3"/>
      <dgm:spPr/>
    </dgm:pt>
    <dgm:pt modelId="{C6A31676-AFFA-4D20-93E5-1629BD1242B3}" type="pres">
      <dgm:prSet presAssocID="{A00528CC-2B15-4B4A-BF95-45C4F5798181}" presName="gear2dstNode" presStyleLbl="node1" presStyleIdx="1" presStyleCnt="3"/>
      <dgm:spPr/>
    </dgm:pt>
    <dgm:pt modelId="{61AFD77C-4A46-438F-B324-DCE494D13F76}" type="pres">
      <dgm:prSet presAssocID="{B217632E-A364-477E-B0AD-17317438D972}" presName="gear3" presStyleLbl="node1" presStyleIdx="2" presStyleCnt="3"/>
      <dgm:spPr/>
      <dgm:t>
        <a:bodyPr/>
        <a:lstStyle/>
        <a:p>
          <a:endParaRPr lang="en-US"/>
        </a:p>
      </dgm:t>
    </dgm:pt>
    <dgm:pt modelId="{E5C76F26-AD0A-424D-A6E1-D8FFD7C9B3CC}" type="pres">
      <dgm:prSet presAssocID="{B217632E-A364-477E-B0AD-17317438D972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3B9CC9-BC24-4020-9CF0-5551B46E80E7}" type="pres">
      <dgm:prSet presAssocID="{B217632E-A364-477E-B0AD-17317438D972}" presName="gear3srcNode" presStyleLbl="node1" presStyleIdx="2" presStyleCnt="3"/>
      <dgm:spPr/>
    </dgm:pt>
    <dgm:pt modelId="{79D76F92-838E-4A9E-A064-CA921BC314B6}" type="pres">
      <dgm:prSet presAssocID="{B217632E-A364-477E-B0AD-17317438D972}" presName="gear3dstNode" presStyleLbl="node1" presStyleIdx="2" presStyleCnt="3"/>
      <dgm:spPr/>
    </dgm:pt>
    <dgm:pt modelId="{B6120B17-0102-4B34-9F13-516896D73E03}" type="pres">
      <dgm:prSet presAssocID="{D1485128-1342-4BF0-BD02-211B0D47CCD0}" presName="connector1" presStyleLbl="sibTrans2D1" presStyleIdx="0" presStyleCnt="3"/>
      <dgm:spPr/>
    </dgm:pt>
    <dgm:pt modelId="{A4C93C43-ED59-4301-9861-206885C55AA9}" type="pres">
      <dgm:prSet presAssocID="{121955D9-304B-49AB-852C-D9C9C4479B5B}" presName="connector2" presStyleLbl="sibTrans2D1" presStyleIdx="1" presStyleCnt="3"/>
      <dgm:spPr/>
    </dgm:pt>
    <dgm:pt modelId="{E0BDEB98-638C-469F-997E-3F63E8F0DEAD}" type="pres">
      <dgm:prSet presAssocID="{B7773599-FE92-4815-BC89-8B4C702FBCCB}" presName="connector3" presStyleLbl="sibTrans2D1" presStyleIdx="2" presStyleCnt="3"/>
      <dgm:spPr/>
    </dgm:pt>
  </dgm:ptLst>
  <dgm:cxnLst>
    <dgm:cxn modelId="{699BC288-1941-4827-8C1B-638790C1ECF6}" type="presOf" srcId="{B5C8E869-5BD4-4E6F-9B9D-8B29E9EA48A4}" destId="{0191FE66-9F40-48D6-96D7-FD9411EF3DA2}" srcOrd="2" destOrd="0" presId="urn:microsoft.com/office/officeart/2005/8/layout/gear1"/>
    <dgm:cxn modelId="{C4A5B169-3EE1-442D-96EC-7E774719697D}" type="presOf" srcId="{D0BCFD5A-5337-496B-81D6-0ACC841A75D4}" destId="{476560EC-74F5-442C-BD20-8AA7FD6B1C5F}" srcOrd="0" destOrd="0" presId="urn:microsoft.com/office/officeart/2005/8/layout/gear1"/>
    <dgm:cxn modelId="{CDB32C72-A363-4221-9E52-289652C4CE57}" type="presOf" srcId="{B217632E-A364-477E-B0AD-17317438D972}" destId="{79D76F92-838E-4A9E-A064-CA921BC314B6}" srcOrd="3" destOrd="0" presId="urn:microsoft.com/office/officeart/2005/8/layout/gear1"/>
    <dgm:cxn modelId="{96648C0F-CAAF-4174-B9A6-826A8866989E}" srcId="{D0BCFD5A-5337-496B-81D6-0ACC841A75D4}" destId="{A00528CC-2B15-4B4A-BF95-45C4F5798181}" srcOrd="1" destOrd="0" parTransId="{662FBE76-F09A-4566-9371-5F1F3DD6156A}" sibTransId="{121955D9-304B-49AB-852C-D9C9C4479B5B}"/>
    <dgm:cxn modelId="{53FF9DE5-A9AF-4C45-BD2A-747476D16B85}" type="presOf" srcId="{B217632E-A364-477E-B0AD-17317438D972}" destId="{4D3B9CC9-BC24-4020-9CF0-5551B46E80E7}" srcOrd="2" destOrd="0" presId="urn:microsoft.com/office/officeart/2005/8/layout/gear1"/>
    <dgm:cxn modelId="{F778F4C0-0AF2-4878-988A-8547AF1D0083}" type="presOf" srcId="{A00528CC-2B15-4B4A-BF95-45C4F5798181}" destId="{FFE50F03-6D69-431E-A6F1-3B54261FF702}" srcOrd="0" destOrd="0" presId="urn:microsoft.com/office/officeart/2005/8/layout/gear1"/>
    <dgm:cxn modelId="{BF1D4F7E-671D-4047-BE14-20462FF9D569}" type="presOf" srcId="{121955D9-304B-49AB-852C-D9C9C4479B5B}" destId="{A4C93C43-ED59-4301-9861-206885C55AA9}" srcOrd="0" destOrd="0" presId="urn:microsoft.com/office/officeart/2005/8/layout/gear1"/>
    <dgm:cxn modelId="{8692E10B-9B80-4B63-88A3-86013F60E652}" srcId="{D0BCFD5A-5337-496B-81D6-0ACC841A75D4}" destId="{B217632E-A364-477E-B0AD-17317438D972}" srcOrd="2" destOrd="0" parTransId="{B25CE0A8-BEDB-474F-A8ED-9466B3A2E5C2}" sibTransId="{B7773599-FE92-4815-BC89-8B4C702FBCCB}"/>
    <dgm:cxn modelId="{3FAF7A1E-4008-4D82-B071-BA97EC403FE5}" type="presOf" srcId="{B5C8E869-5BD4-4E6F-9B9D-8B29E9EA48A4}" destId="{3B6CE429-A00C-4EA0-AB96-76602B35F97B}" srcOrd="1" destOrd="0" presId="urn:microsoft.com/office/officeart/2005/8/layout/gear1"/>
    <dgm:cxn modelId="{ED6A95D0-D48C-40C4-B31A-F3C9DF10B800}" type="presOf" srcId="{B217632E-A364-477E-B0AD-17317438D972}" destId="{61AFD77C-4A46-438F-B324-DCE494D13F76}" srcOrd="0" destOrd="0" presId="urn:microsoft.com/office/officeart/2005/8/layout/gear1"/>
    <dgm:cxn modelId="{D4AFFB6D-71B6-4BDD-8291-92FE8DE54CED}" type="presOf" srcId="{B7773599-FE92-4815-BC89-8B4C702FBCCB}" destId="{E0BDEB98-638C-469F-997E-3F63E8F0DEAD}" srcOrd="0" destOrd="0" presId="urn:microsoft.com/office/officeart/2005/8/layout/gear1"/>
    <dgm:cxn modelId="{C5EB0D31-75C1-485D-A342-BD3F00103FAB}" type="presOf" srcId="{B5C8E869-5BD4-4E6F-9B9D-8B29E9EA48A4}" destId="{296A9A9F-F98F-44E8-B60F-3702464263CD}" srcOrd="0" destOrd="0" presId="urn:microsoft.com/office/officeart/2005/8/layout/gear1"/>
    <dgm:cxn modelId="{D83BB5D2-2C94-40F9-895E-18D83A4F0CE6}" type="presOf" srcId="{D1485128-1342-4BF0-BD02-211B0D47CCD0}" destId="{B6120B17-0102-4B34-9F13-516896D73E03}" srcOrd="0" destOrd="0" presId="urn:microsoft.com/office/officeart/2005/8/layout/gear1"/>
    <dgm:cxn modelId="{E026ACAA-2F05-430B-ACEA-A7694927497F}" type="presOf" srcId="{A00528CC-2B15-4B4A-BF95-45C4F5798181}" destId="{C6A31676-AFFA-4D20-93E5-1629BD1242B3}" srcOrd="2" destOrd="0" presId="urn:microsoft.com/office/officeart/2005/8/layout/gear1"/>
    <dgm:cxn modelId="{CE8D2B82-7E89-4E18-83CB-A6594E3A1C6B}" type="presOf" srcId="{B217632E-A364-477E-B0AD-17317438D972}" destId="{E5C76F26-AD0A-424D-A6E1-D8FFD7C9B3CC}" srcOrd="1" destOrd="0" presId="urn:microsoft.com/office/officeart/2005/8/layout/gear1"/>
    <dgm:cxn modelId="{5BC87E04-691D-4FE9-9E1A-828113EF56ED}" srcId="{D0BCFD5A-5337-496B-81D6-0ACC841A75D4}" destId="{B5C8E869-5BD4-4E6F-9B9D-8B29E9EA48A4}" srcOrd="0" destOrd="0" parTransId="{E9B9E935-A2A2-4802-AADD-A14FECFC9D51}" sibTransId="{D1485128-1342-4BF0-BD02-211B0D47CCD0}"/>
    <dgm:cxn modelId="{034696D6-7CF3-4398-BE6A-1A66335233FC}" type="presOf" srcId="{A00528CC-2B15-4B4A-BF95-45C4F5798181}" destId="{445183B8-8B27-4230-BEDC-86B65987D422}" srcOrd="1" destOrd="0" presId="urn:microsoft.com/office/officeart/2005/8/layout/gear1"/>
    <dgm:cxn modelId="{2CCB0AF2-79DA-4CBC-9F3C-72C9F8FDA9DD}" type="presParOf" srcId="{476560EC-74F5-442C-BD20-8AA7FD6B1C5F}" destId="{296A9A9F-F98F-44E8-B60F-3702464263CD}" srcOrd="0" destOrd="0" presId="urn:microsoft.com/office/officeart/2005/8/layout/gear1"/>
    <dgm:cxn modelId="{AC439F51-99FD-4784-A7BD-2547A162F469}" type="presParOf" srcId="{476560EC-74F5-442C-BD20-8AA7FD6B1C5F}" destId="{3B6CE429-A00C-4EA0-AB96-76602B35F97B}" srcOrd="1" destOrd="0" presId="urn:microsoft.com/office/officeart/2005/8/layout/gear1"/>
    <dgm:cxn modelId="{F47D9815-4867-4B99-937F-7A9C7FF0EC97}" type="presParOf" srcId="{476560EC-74F5-442C-BD20-8AA7FD6B1C5F}" destId="{0191FE66-9F40-48D6-96D7-FD9411EF3DA2}" srcOrd="2" destOrd="0" presId="urn:microsoft.com/office/officeart/2005/8/layout/gear1"/>
    <dgm:cxn modelId="{8E28034E-EFB9-4432-89BB-3F45B7DE85D4}" type="presParOf" srcId="{476560EC-74F5-442C-BD20-8AA7FD6B1C5F}" destId="{FFE50F03-6D69-431E-A6F1-3B54261FF702}" srcOrd="3" destOrd="0" presId="urn:microsoft.com/office/officeart/2005/8/layout/gear1"/>
    <dgm:cxn modelId="{EE666766-5D71-4E9D-A606-B83C3114363E}" type="presParOf" srcId="{476560EC-74F5-442C-BD20-8AA7FD6B1C5F}" destId="{445183B8-8B27-4230-BEDC-86B65987D422}" srcOrd="4" destOrd="0" presId="urn:microsoft.com/office/officeart/2005/8/layout/gear1"/>
    <dgm:cxn modelId="{E698FF7E-79F6-4D9E-BDE9-7A036DB26B30}" type="presParOf" srcId="{476560EC-74F5-442C-BD20-8AA7FD6B1C5F}" destId="{C6A31676-AFFA-4D20-93E5-1629BD1242B3}" srcOrd="5" destOrd="0" presId="urn:microsoft.com/office/officeart/2005/8/layout/gear1"/>
    <dgm:cxn modelId="{022EA04B-E789-4995-A537-D1C7C3440DA5}" type="presParOf" srcId="{476560EC-74F5-442C-BD20-8AA7FD6B1C5F}" destId="{61AFD77C-4A46-438F-B324-DCE494D13F76}" srcOrd="6" destOrd="0" presId="urn:microsoft.com/office/officeart/2005/8/layout/gear1"/>
    <dgm:cxn modelId="{543A101D-8510-4057-AC8B-53C13C213DDD}" type="presParOf" srcId="{476560EC-74F5-442C-BD20-8AA7FD6B1C5F}" destId="{E5C76F26-AD0A-424D-A6E1-D8FFD7C9B3CC}" srcOrd="7" destOrd="0" presId="urn:microsoft.com/office/officeart/2005/8/layout/gear1"/>
    <dgm:cxn modelId="{5CCD7639-E347-4060-A5C5-56B393CC1A7C}" type="presParOf" srcId="{476560EC-74F5-442C-BD20-8AA7FD6B1C5F}" destId="{4D3B9CC9-BC24-4020-9CF0-5551B46E80E7}" srcOrd="8" destOrd="0" presId="urn:microsoft.com/office/officeart/2005/8/layout/gear1"/>
    <dgm:cxn modelId="{81A99E66-449B-414A-8AEC-E23B4CCE9A7A}" type="presParOf" srcId="{476560EC-74F5-442C-BD20-8AA7FD6B1C5F}" destId="{79D76F92-838E-4A9E-A064-CA921BC314B6}" srcOrd="9" destOrd="0" presId="urn:microsoft.com/office/officeart/2005/8/layout/gear1"/>
    <dgm:cxn modelId="{5ED3D6B3-1775-488A-8C12-C953DF07A5C1}" type="presParOf" srcId="{476560EC-74F5-442C-BD20-8AA7FD6B1C5F}" destId="{B6120B17-0102-4B34-9F13-516896D73E03}" srcOrd="10" destOrd="0" presId="urn:microsoft.com/office/officeart/2005/8/layout/gear1"/>
    <dgm:cxn modelId="{F2B89846-B9BC-49FC-A9B6-29CE8E430FFE}" type="presParOf" srcId="{476560EC-74F5-442C-BD20-8AA7FD6B1C5F}" destId="{A4C93C43-ED59-4301-9861-206885C55AA9}" srcOrd="11" destOrd="0" presId="urn:microsoft.com/office/officeart/2005/8/layout/gear1"/>
    <dgm:cxn modelId="{4F996453-9A44-405E-99ED-094FE478941D}" type="presParOf" srcId="{476560EC-74F5-442C-BD20-8AA7FD6B1C5F}" destId="{E0BDEB98-638C-469F-997E-3F63E8F0DEA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BC5730-6C87-42E5-9B15-63A36BE9F294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1F8F085B-6F7C-434E-AE1A-CCAD0F7C95B8}">
      <dgm:prSet phldrT="[Text]" custT="1"/>
      <dgm:spPr>
        <a:noFill/>
        <a:ln>
          <a:solidFill>
            <a:schemeClr val="accent2"/>
          </a:solidFill>
        </a:ln>
      </dgm:spPr>
      <dgm:t>
        <a:bodyPr/>
        <a:lstStyle/>
        <a:p>
          <a:pPr algn="l"/>
          <a:r>
            <a:rPr lang="en-US" sz="1600" b="0" dirty="0" smtClean="0">
              <a:solidFill>
                <a:schemeClr val="tx1"/>
              </a:solidFill>
            </a:rPr>
            <a:t>Developing the function of sending messages to groups </a:t>
          </a:r>
          <a:endParaRPr lang="en-US" sz="1600" b="0" dirty="0">
            <a:solidFill>
              <a:schemeClr val="tx1"/>
            </a:solidFill>
          </a:endParaRPr>
        </a:p>
      </dgm:t>
    </dgm:pt>
    <dgm:pt modelId="{06461A0A-4FDA-4BAD-AFE2-D3674BA9AC58}" type="parTrans" cxnId="{FEE713BB-E5CD-4416-8D48-AEF323D3F276}">
      <dgm:prSet/>
      <dgm:spPr/>
      <dgm:t>
        <a:bodyPr/>
        <a:lstStyle/>
        <a:p>
          <a:endParaRPr lang="en-US"/>
        </a:p>
      </dgm:t>
    </dgm:pt>
    <dgm:pt modelId="{96CC8415-BE12-4A80-92BB-83F72D964E72}" type="sibTrans" cxnId="{FEE713BB-E5CD-4416-8D48-AEF323D3F276}">
      <dgm:prSet/>
      <dgm:spPr/>
      <dgm:t>
        <a:bodyPr/>
        <a:lstStyle/>
        <a:p>
          <a:endParaRPr lang="en-US"/>
        </a:p>
      </dgm:t>
    </dgm:pt>
    <dgm:pt modelId="{3AF9A87F-E474-4362-8806-2E4639EDB7B2}">
      <dgm:prSet phldrT="[Text]" custT="1"/>
      <dgm:spPr>
        <a:noFill/>
        <a:ln>
          <a:solidFill>
            <a:schemeClr val="accent2"/>
          </a:solidFill>
        </a:ln>
      </dgm:spPr>
      <dgm:t>
        <a:bodyPr/>
        <a:lstStyle/>
        <a:p>
          <a:pPr algn="l"/>
          <a:r>
            <a:rPr lang="en-US" sz="1600" b="0" dirty="0" smtClean="0">
              <a:solidFill>
                <a:schemeClr val="tx1"/>
              </a:solidFill>
            </a:rPr>
            <a:t>Developing further functions like search for history with key words, integration of icons in the messages</a:t>
          </a:r>
          <a:endParaRPr lang="en-US" sz="1600" b="0" dirty="0">
            <a:solidFill>
              <a:schemeClr val="tx1"/>
            </a:solidFill>
          </a:endParaRPr>
        </a:p>
      </dgm:t>
    </dgm:pt>
    <dgm:pt modelId="{BA5854C1-8046-48F0-B1EB-63BF24394966}" type="sibTrans" cxnId="{BD8B4B76-02A7-441B-9513-52737ED4C282}">
      <dgm:prSet/>
      <dgm:spPr/>
      <dgm:t>
        <a:bodyPr/>
        <a:lstStyle/>
        <a:p>
          <a:endParaRPr lang="en-US"/>
        </a:p>
      </dgm:t>
    </dgm:pt>
    <dgm:pt modelId="{4035D348-3A7B-4537-B0B3-E3DDE4B3845C}" type="parTrans" cxnId="{BD8B4B76-02A7-441B-9513-52737ED4C282}">
      <dgm:prSet/>
      <dgm:spPr/>
      <dgm:t>
        <a:bodyPr/>
        <a:lstStyle/>
        <a:p>
          <a:endParaRPr lang="en-US"/>
        </a:p>
      </dgm:t>
    </dgm:pt>
    <dgm:pt modelId="{C96D5131-E2DA-4734-A3EA-66C2FD387F84}">
      <dgm:prSet phldrT="[Text]" custT="1"/>
      <dgm:spPr>
        <a:noFill/>
        <a:ln>
          <a:solidFill>
            <a:schemeClr val="accent2"/>
          </a:solidFill>
        </a:ln>
      </dgm:spPr>
      <dgm:t>
        <a:bodyPr/>
        <a:lstStyle/>
        <a:p>
          <a:pPr algn="l"/>
          <a:r>
            <a:rPr lang="en-US" sz="1600" b="0" dirty="0" smtClean="0">
              <a:solidFill>
                <a:schemeClr val="tx1"/>
              </a:solidFill>
            </a:rPr>
            <a:t> Developing </a:t>
          </a:r>
          <a:r>
            <a:rPr lang="en-US" sz="1600" b="0" dirty="0" smtClean="0">
              <a:solidFill>
                <a:schemeClr val="tx1"/>
              </a:solidFill>
            </a:rPr>
            <a:t>apps for </a:t>
          </a:r>
          <a:r>
            <a:rPr lang="en-US" sz="1600" b="0" dirty="0" smtClean="0">
              <a:solidFill>
                <a:schemeClr val="tx1"/>
              </a:solidFill>
            </a:rPr>
            <a:t>mobile devices</a:t>
          </a:r>
          <a:endParaRPr lang="en-US" sz="1600" b="0" dirty="0">
            <a:solidFill>
              <a:schemeClr val="tx1"/>
            </a:solidFill>
          </a:endParaRPr>
        </a:p>
      </dgm:t>
    </dgm:pt>
    <dgm:pt modelId="{33B9C29D-0E22-494D-8DDF-EABA4CC7B7BF}" type="parTrans" cxnId="{11AF4E58-772A-4688-AD21-AD4AD35AFFC8}">
      <dgm:prSet/>
      <dgm:spPr/>
      <dgm:t>
        <a:bodyPr/>
        <a:lstStyle/>
        <a:p>
          <a:endParaRPr lang="en-US"/>
        </a:p>
      </dgm:t>
    </dgm:pt>
    <dgm:pt modelId="{AABCFBFE-F777-4384-BD2D-D0451C73810D}" type="sibTrans" cxnId="{11AF4E58-772A-4688-AD21-AD4AD35AFFC8}">
      <dgm:prSet/>
      <dgm:spPr/>
      <dgm:t>
        <a:bodyPr/>
        <a:lstStyle/>
        <a:p>
          <a:endParaRPr lang="en-US"/>
        </a:p>
      </dgm:t>
    </dgm:pt>
    <dgm:pt modelId="{04A31C94-B9FF-4656-A8B1-D1430B2BD588}">
      <dgm:prSet phldrT="[Text]" custT="1"/>
      <dgm:spPr>
        <a:noFill/>
        <a:ln>
          <a:solidFill>
            <a:schemeClr val="accent2"/>
          </a:solidFill>
        </a:ln>
      </dgm:spPr>
      <dgm:t>
        <a:bodyPr/>
        <a:lstStyle/>
        <a:p>
          <a:pPr algn="l"/>
          <a:r>
            <a:rPr lang="en-US" sz="1600" b="0" dirty="0" smtClean="0">
              <a:solidFill>
                <a:schemeClr val="tx1"/>
              </a:solidFill>
            </a:rPr>
            <a:t>Developing </a:t>
          </a:r>
          <a:r>
            <a:rPr lang="en-US" sz="1600" b="0" dirty="0" smtClean="0">
              <a:solidFill>
                <a:schemeClr val="tx1"/>
              </a:solidFill>
            </a:rPr>
            <a:t> more user-friendly </a:t>
          </a:r>
          <a:r>
            <a:rPr lang="en-US" sz="1600" b="0" dirty="0" smtClean="0">
              <a:solidFill>
                <a:schemeClr val="tx1"/>
              </a:solidFill>
            </a:rPr>
            <a:t>web </a:t>
          </a:r>
          <a:r>
            <a:rPr lang="en-US" sz="1600" b="0" dirty="0" smtClean="0">
              <a:solidFill>
                <a:schemeClr val="tx1"/>
              </a:solidFill>
            </a:rPr>
            <a:t>interface</a:t>
          </a:r>
          <a:endParaRPr lang="en-US" sz="1600" b="0" dirty="0">
            <a:solidFill>
              <a:schemeClr val="tx1"/>
            </a:solidFill>
          </a:endParaRPr>
        </a:p>
      </dgm:t>
    </dgm:pt>
    <dgm:pt modelId="{E9E58DDC-AE96-4EE9-86F2-A81B7BAA9AA5}" type="parTrans" cxnId="{3836ABF4-F7ED-4DFA-9412-E1F378553E3A}">
      <dgm:prSet/>
      <dgm:spPr/>
      <dgm:t>
        <a:bodyPr/>
        <a:lstStyle/>
        <a:p>
          <a:endParaRPr lang="en-US"/>
        </a:p>
      </dgm:t>
    </dgm:pt>
    <dgm:pt modelId="{D5ED3A7B-2430-4C04-89D0-1F499BC8DC86}" type="sibTrans" cxnId="{3836ABF4-F7ED-4DFA-9412-E1F378553E3A}">
      <dgm:prSet/>
      <dgm:spPr/>
      <dgm:t>
        <a:bodyPr/>
        <a:lstStyle/>
        <a:p>
          <a:endParaRPr lang="en-US"/>
        </a:p>
      </dgm:t>
    </dgm:pt>
    <dgm:pt modelId="{245DC3EE-0EDA-4662-88A8-031A77D2214F}" type="pres">
      <dgm:prSet presAssocID="{93BC5730-6C87-42E5-9B15-63A36BE9F294}" presName="linearFlow" presStyleCnt="0">
        <dgm:presLayoutVars>
          <dgm:dir/>
          <dgm:resizeHandles val="exact"/>
        </dgm:presLayoutVars>
      </dgm:prSet>
      <dgm:spPr/>
    </dgm:pt>
    <dgm:pt modelId="{20875C13-36C7-4E67-90F9-E7F4D533B23D}" type="pres">
      <dgm:prSet presAssocID="{1F8F085B-6F7C-434E-AE1A-CCAD0F7C95B8}" presName="composite" presStyleCnt="0"/>
      <dgm:spPr/>
    </dgm:pt>
    <dgm:pt modelId="{B4B9E57B-5632-42F0-9228-78B51E82E92B}" type="pres">
      <dgm:prSet presAssocID="{1F8F085B-6F7C-434E-AE1A-CCAD0F7C95B8}" presName="imgShp" presStyleLbl="fgImgPlace1" presStyleIdx="0" presStyleCnt="4"/>
      <dgm:spPr/>
    </dgm:pt>
    <dgm:pt modelId="{C73351F4-9A39-4E0A-88F9-160850AE8994}" type="pres">
      <dgm:prSet presAssocID="{1F8F085B-6F7C-434E-AE1A-CCAD0F7C95B8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44EFA-66BF-41B4-AB25-B357857F1B01}" type="pres">
      <dgm:prSet presAssocID="{96CC8415-BE12-4A80-92BB-83F72D964E72}" presName="spacing" presStyleCnt="0"/>
      <dgm:spPr/>
    </dgm:pt>
    <dgm:pt modelId="{8B3D1435-1C8F-405B-822F-93E460A15D25}" type="pres">
      <dgm:prSet presAssocID="{3AF9A87F-E474-4362-8806-2E4639EDB7B2}" presName="composite" presStyleCnt="0"/>
      <dgm:spPr/>
    </dgm:pt>
    <dgm:pt modelId="{F020364F-78FB-4F71-80DC-6ADA13B9BE66}" type="pres">
      <dgm:prSet presAssocID="{3AF9A87F-E474-4362-8806-2E4639EDB7B2}" presName="imgShp" presStyleLbl="fgImgPlace1" presStyleIdx="1" presStyleCnt="4"/>
      <dgm:spPr/>
      <dgm:t>
        <a:bodyPr/>
        <a:lstStyle/>
        <a:p>
          <a:endParaRPr lang="en-US"/>
        </a:p>
      </dgm:t>
    </dgm:pt>
    <dgm:pt modelId="{BCD1A3FD-0107-40EA-BF80-3157FB065307}" type="pres">
      <dgm:prSet presAssocID="{3AF9A87F-E474-4362-8806-2E4639EDB7B2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FB4CC5-8D45-4F4D-9A28-6C2F4110757D}" type="pres">
      <dgm:prSet presAssocID="{BA5854C1-8046-48F0-B1EB-63BF24394966}" presName="spacing" presStyleCnt="0"/>
      <dgm:spPr/>
    </dgm:pt>
    <dgm:pt modelId="{5BEEFC92-E246-47F8-97E2-F83B6A9817E5}" type="pres">
      <dgm:prSet presAssocID="{04A31C94-B9FF-4656-A8B1-D1430B2BD588}" presName="composite" presStyleCnt="0"/>
      <dgm:spPr/>
    </dgm:pt>
    <dgm:pt modelId="{5377AC10-6536-4E5B-8F97-2D7CDA76434B}" type="pres">
      <dgm:prSet presAssocID="{04A31C94-B9FF-4656-A8B1-D1430B2BD588}" presName="imgShp" presStyleLbl="fgImgPlace1" presStyleIdx="2" presStyleCnt="4"/>
      <dgm:spPr/>
    </dgm:pt>
    <dgm:pt modelId="{697FDEFE-AC7A-4F28-8B70-4814D2AB1FC9}" type="pres">
      <dgm:prSet presAssocID="{04A31C94-B9FF-4656-A8B1-D1430B2BD588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5EC75-6609-4D88-A8AF-896A9BC3BC8F}" type="pres">
      <dgm:prSet presAssocID="{D5ED3A7B-2430-4C04-89D0-1F499BC8DC86}" presName="spacing" presStyleCnt="0"/>
      <dgm:spPr/>
    </dgm:pt>
    <dgm:pt modelId="{84559B6E-DF87-463B-BF13-AE05D9DA5F50}" type="pres">
      <dgm:prSet presAssocID="{C96D5131-E2DA-4734-A3EA-66C2FD387F84}" presName="composite" presStyleCnt="0"/>
      <dgm:spPr/>
    </dgm:pt>
    <dgm:pt modelId="{C9A57396-8EE7-4A32-A34C-0CC6C43CD0EA}" type="pres">
      <dgm:prSet presAssocID="{C96D5131-E2DA-4734-A3EA-66C2FD387F84}" presName="imgShp" presStyleLbl="fgImgPlace1" presStyleIdx="3" presStyleCnt="4"/>
      <dgm:spPr/>
    </dgm:pt>
    <dgm:pt modelId="{D3F9B872-6155-4A33-854F-F30F4516DB45}" type="pres">
      <dgm:prSet presAssocID="{C96D5131-E2DA-4734-A3EA-66C2FD387F84}" presName="txShp" presStyleLbl="node1" presStyleIdx="3" presStyleCnt="4" custLinFactNeighborX="-196" custLinFactNeighborY="-36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8B4B76-02A7-441B-9513-52737ED4C282}" srcId="{93BC5730-6C87-42E5-9B15-63A36BE9F294}" destId="{3AF9A87F-E474-4362-8806-2E4639EDB7B2}" srcOrd="1" destOrd="0" parTransId="{4035D348-3A7B-4537-B0B3-E3DDE4B3845C}" sibTransId="{BA5854C1-8046-48F0-B1EB-63BF24394966}"/>
    <dgm:cxn modelId="{F011C131-1CEE-40B6-AC0B-6A76E415B5EB}" type="presOf" srcId="{1F8F085B-6F7C-434E-AE1A-CCAD0F7C95B8}" destId="{C73351F4-9A39-4E0A-88F9-160850AE8994}" srcOrd="0" destOrd="0" presId="urn:microsoft.com/office/officeart/2005/8/layout/vList3#1"/>
    <dgm:cxn modelId="{3836ABF4-F7ED-4DFA-9412-E1F378553E3A}" srcId="{93BC5730-6C87-42E5-9B15-63A36BE9F294}" destId="{04A31C94-B9FF-4656-A8B1-D1430B2BD588}" srcOrd="2" destOrd="0" parTransId="{E9E58DDC-AE96-4EE9-86F2-A81B7BAA9AA5}" sibTransId="{D5ED3A7B-2430-4C04-89D0-1F499BC8DC86}"/>
    <dgm:cxn modelId="{F6E8C013-74DA-412E-8B6C-0C63441236C1}" type="presOf" srcId="{C96D5131-E2DA-4734-A3EA-66C2FD387F84}" destId="{D3F9B872-6155-4A33-854F-F30F4516DB45}" srcOrd="0" destOrd="0" presId="urn:microsoft.com/office/officeart/2005/8/layout/vList3#1"/>
    <dgm:cxn modelId="{11AF4E58-772A-4688-AD21-AD4AD35AFFC8}" srcId="{93BC5730-6C87-42E5-9B15-63A36BE9F294}" destId="{C96D5131-E2DA-4734-A3EA-66C2FD387F84}" srcOrd="3" destOrd="0" parTransId="{33B9C29D-0E22-494D-8DDF-EABA4CC7B7BF}" sibTransId="{AABCFBFE-F777-4384-BD2D-D0451C73810D}"/>
    <dgm:cxn modelId="{E50BB269-4EA4-4A82-B2F2-62F2E3425FDD}" type="presOf" srcId="{04A31C94-B9FF-4656-A8B1-D1430B2BD588}" destId="{697FDEFE-AC7A-4F28-8B70-4814D2AB1FC9}" srcOrd="0" destOrd="0" presId="urn:microsoft.com/office/officeart/2005/8/layout/vList3#1"/>
    <dgm:cxn modelId="{FEE713BB-E5CD-4416-8D48-AEF323D3F276}" srcId="{93BC5730-6C87-42E5-9B15-63A36BE9F294}" destId="{1F8F085B-6F7C-434E-AE1A-CCAD0F7C95B8}" srcOrd="0" destOrd="0" parTransId="{06461A0A-4FDA-4BAD-AFE2-D3674BA9AC58}" sibTransId="{96CC8415-BE12-4A80-92BB-83F72D964E72}"/>
    <dgm:cxn modelId="{8937D0AB-3F9F-4B51-AAEF-DE34A193E326}" type="presOf" srcId="{3AF9A87F-E474-4362-8806-2E4639EDB7B2}" destId="{BCD1A3FD-0107-40EA-BF80-3157FB065307}" srcOrd="0" destOrd="0" presId="urn:microsoft.com/office/officeart/2005/8/layout/vList3#1"/>
    <dgm:cxn modelId="{8B02D23B-80FD-497A-A0C8-C1D2EBFA5D08}" type="presOf" srcId="{93BC5730-6C87-42E5-9B15-63A36BE9F294}" destId="{245DC3EE-0EDA-4662-88A8-031A77D2214F}" srcOrd="0" destOrd="0" presId="urn:microsoft.com/office/officeart/2005/8/layout/vList3#1"/>
    <dgm:cxn modelId="{1DFBC442-1203-44AA-A9DA-8363707D1AA1}" type="presParOf" srcId="{245DC3EE-0EDA-4662-88A8-031A77D2214F}" destId="{20875C13-36C7-4E67-90F9-E7F4D533B23D}" srcOrd="0" destOrd="0" presId="urn:microsoft.com/office/officeart/2005/8/layout/vList3#1"/>
    <dgm:cxn modelId="{09AD6A90-102F-47E7-975E-C497DDF499C0}" type="presParOf" srcId="{20875C13-36C7-4E67-90F9-E7F4D533B23D}" destId="{B4B9E57B-5632-42F0-9228-78B51E82E92B}" srcOrd="0" destOrd="0" presId="urn:microsoft.com/office/officeart/2005/8/layout/vList3#1"/>
    <dgm:cxn modelId="{2506CA2E-55D5-4FA4-B6A6-8EB69FB0DD6F}" type="presParOf" srcId="{20875C13-36C7-4E67-90F9-E7F4D533B23D}" destId="{C73351F4-9A39-4E0A-88F9-160850AE8994}" srcOrd="1" destOrd="0" presId="urn:microsoft.com/office/officeart/2005/8/layout/vList3#1"/>
    <dgm:cxn modelId="{2146ED4B-C01F-4BC5-B4AD-6AF4DCF9A713}" type="presParOf" srcId="{245DC3EE-0EDA-4662-88A8-031A77D2214F}" destId="{73244EFA-66BF-41B4-AB25-B357857F1B01}" srcOrd="1" destOrd="0" presId="urn:microsoft.com/office/officeart/2005/8/layout/vList3#1"/>
    <dgm:cxn modelId="{1ADA2041-0B58-406E-9171-68C537E47F94}" type="presParOf" srcId="{245DC3EE-0EDA-4662-88A8-031A77D2214F}" destId="{8B3D1435-1C8F-405B-822F-93E460A15D25}" srcOrd="2" destOrd="0" presId="urn:microsoft.com/office/officeart/2005/8/layout/vList3#1"/>
    <dgm:cxn modelId="{E0E4450F-6EBD-47B6-921B-96C1F2A14424}" type="presParOf" srcId="{8B3D1435-1C8F-405B-822F-93E460A15D25}" destId="{F020364F-78FB-4F71-80DC-6ADA13B9BE66}" srcOrd="0" destOrd="0" presId="urn:microsoft.com/office/officeart/2005/8/layout/vList3#1"/>
    <dgm:cxn modelId="{4A7FE0A0-551F-4465-A6DA-4414465C1EDC}" type="presParOf" srcId="{8B3D1435-1C8F-405B-822F-93E460A15D25}" destId="{BCD1A3FD-0107-40EA-BF80-3157FB065307}" srcOrd="1" destOrd="0" presId="urn:microsoft.com/office/officeart/2005/8/layout/vList3#1"/>
    <dgm:cxn modelId="{C0F0979E-4954-41CE-8C31-5215F1DF779B}" type="presParOf" srcId="{245DC3EE-0EDA-4662-88A8-031A77D2214F}" destId="{E3FB4CC5-8D45-4F4D-9A28-6C2F4110757D}" srcOrd="3" destOrd="0" presId="urn:microsoft.com/office/officeart/2005/8/layout/vList3#1"/>
    <dgm:cxn modelId="{87F47CBE-D6C4-4B1A-A149-F217F5D47310}" type="presParOf" srcId="{245DC3EE-0EDA-4662-88A8-031A77D2214F}" destId="{5BEEFC92-E246-47F8-97E2-F83B6A9817E5}" srcOrd="4" destOrd="0" presId="urn:microsoft.com/office/officeart/2005/8/layout/vList3#1"/>
    <dgm:cxn modelId="{FB03B411-D560-43A7-B9B9-FE3F8DB7489A}" type="presParOf" srcId="{5BEEFC92-E246-47F8-97E2-F83B6A9817E5}" destId="{5377AC10-6536-4E5B-8F97-2D7CDA76434B}" srcOrd="0" destOrd="0" presId="urn:microsoft.com/office/officeart/2005/8/layout/vList3#1"/>
    <dgm:cxn modelId="{E405C33F-26D9-44FD-B144-ACC168C41904}" type="presParOf" srcId="{5BEEFC92-E246-47F8-97E2-F83B6A9817E5}" destId="{697FDEFE-AC7A-4F28-8B70-4814D2AB1FC9}" srcOrd="1" destOrd="0" presId="urn:microsoft.com/office/officeart/2005/8/layout/vList3#1"/>
    <dgm:cxn modelId="{BBD7DB7E-D906-4A3B-8E99-03F977EC50C9}" type="presParOf" srcId="{245DC3EE-0EDA-4662-88A8-031A77D2214F}" destId="{5B75EC75-6609-4D88-A8AF-896A9BC3BC8F}" srcOrd="5" destOrd="0" presId="urn:microsoft.com/office/officeart/2005/8/layout/vList3#1"/>
    <dgm:cxn modelId="{730AE753-0B90-477D-B0B1-D86D6A222918}" type="presParOf" srcId="{245DC3EE-0EDA-4662-88A8-031A77D2214F}" destId="{84559B6E-DF87-463B-BF13-AE05D9DA5F50}" srcOrd="6" destOrd="0" presId="urn:microsoft.com/office/officeart/2005/8/layout/vList3#1"/>
    <dgm:cxn modelId="{4AB6AA9E-A241-4C8B-B0BE-D3F9EAA20305}" type="presParOf" srcId="{84559B6E-DF87-463B-BF13-AE05D9DA5F50}" destId="{C9A57396-8EE7-4A32-A34C-0CC6C43CD0EA}" srcOrd="0" destOrd="0" presId="urn:microsoft.com/office/officeart/2005/8/layout/vList3#1"/>
    <dgm:cxn modelId="{9F483F32-F2EA-461C-96D8-A15C1A2ADC7F}" type="presParOf" srcId="{84559B6E-DF87-463B-BF13-AE05D9DA5F50}" destId="{D3F9B872-6155-4A33-854F-F30F4516DB45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A9A9F-F98F-44E8-B60F-3702464263CD}">
      <dsp:nvSpPr>
        <dsp:cNvPr id="0" name=""/>
        <dsp:cNvSpPr/>
      </dsp:nvSpPr>
      <dsp:spPr>
        <a:xfrm>
          <a:off x="2844800" y="1828800"/>
          <a:ext cx="2235200" cy="223520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Source code available for study &amp; Research</a:t>
          </a:r>
          <a:endParaRPr lang="en-US" sz="1600" b="0" kern="1200" dirty="0"/>
        </a:p>
      </dsp:txBody>
      <dsp:txXfrm>
        <a:off x="3294175" y="2352385"/>
        <a:ext cx="1336450" cy="1148939"/>
      </dsp:txXfrm>
    </dsp:sp>
    <dsp:sp modelId="{FFE50F03-6D69-431E-A6F1-3B54261FF702}">
      <dsp:nvSpPr>
        <dsp:cNvPr id="0" name=""/>
        <dsp:cNvSpPr/>
      </dsp:nvSpPr>
      <dsp:spPr>
        <a:xfrm>
          <a:off x="1544320" y="1300480"/>
          <a:ext cx="1625600" cy="162560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User-friendly interface</a:t>
          </a:r>
          <a:endParaRPr lang="en-US" sz="1600" kern="1200" dirty="0"/>
        </a:p>
      </dsp:txBody>
      <dsp:txXfrm>
        <a:off x="1953570" y="1712203"/>
        <a:ext cx="807100" cy="802154"/>
      </dsp:txXfrm>
    </dsp:sp>
    <dsp:sp modelId="{61AFD77C-4A46-438F-B324-DCE494D13F76}">
      <dsp:nvSpPr>
        <dsp:cNvPr id="0" name=""/>
        <dsp:cNvSpPr/>
      </dsp:nvSpPr>
      <dsp:spPr>
        <a:xfrm rot="20700000">
          <a:off x="2454821" y="178981"/>
          <a:ext cx="1592756" cy="159275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Simple but compact</a:t>
          </a:r>
          <a:endParaRPr lang="en-US" sz="1600" kern="1200" dirty="0"/>
        </a:p>
      </dsp:txBody>
      <dsp:txXfrm rot="-20700000">
        <a:off x="2804160" y="528320"/>
        <a:ext cx="894080" cy="894080"/>
      </dsp:txXfrm>
    </dsp:sp>
    <dsp:sp modelId="{B6120B17-0102-4B34-9F13-516896D73E03}">
      <dsp:nvSpPr>
        <dsp:cNvPr id="0" name=""/>
        <dsp:cNvSpPr/>
      </dsp:nvSpPr>
      <dsp:spPr>
        <a:xfrm>
          <a:off x="2671505" y="1492320"/>
          <a:ext cx="2861056" cy="2861056"/>
        </a:xfrm>
        <a:prstGeom prst="circularArrow">
          <a:avLst>
            <a:gd name="adj1" fmla="val 4687"/>
            <a:gd name="adj2" fmla="val 299029"/>
            <a:gd name="adj3" fmla="val 2513083"/>
            <a:gd name="adj4" fmla="val 15867933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93C43-ED59-4301-9861-206885C55AA9}">
      <dsp:nvSpPr>
        <dsp:cNvPr id="0" name=""/>
        <dsp:cNvSpPr/>
      </dsp:nvSpPr>
      <dsp:spPr>
        <a:xfrm>
          <a:off x="1256429" y="9413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DEB98-638C-469F-997E-3F63E8F0DEAD}">
      <dsp:nvSpPr>
        <dsp:cNvPr id="0" name=""/>
        <dsp:cNvSpPr/>
      </dsp:nvSpPr>
      <dsp:spPr>
        <a:xfrm>
          <a:off x="2086400" y="-169332"/>
          <a:ext cx="2241296" cy="22412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351F4-9A39-4E0A-88F9-160850AE8994}">
      <dsp:nvSpPr>
        <dsp:cNvPr id="0" name=""/>
        <dsp:cNvSpPr/>
      </dsp:nvSpPr>
      <dsp:spPr>
        <a:xfrm rot="10800000">
          <a:off x="1443606" y="1443"/>
          <a:ext cx="5027958" cy="708662"/>
        </a:xfrm>
        <a:prstGeom prst="homePlate">
          <a:avLst/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501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Developing the function of sending messages to groups </a:t>
          </a:r>
          <a:endParaRPr lang="en-US" sz="1600" b="0" kern="1200" dirty="0">
            <a:solidFill>
              <a:schemeClr val="tx1"/>
            </a:solidFill>
          </a:endParaRPr>
        </a:p>
      </dsp:txBody>
      <dsp:txXfrm rot="10800000">
        <a:off x="1620771" y="1443"/>
        <a:ext cx="4850793" cy="708662"/>
      </dsp:txXfrm>
    </dsp:sp>
    <dsp:sp modelId="{B4B9E57B-5632-42F0-9228-78B51E82E92B}">
      <dsp:nvSpPr>
        <dsp:cNvPr id="0" name=""/>
        <dsp:cNvSpPr/>
      </dsp:nvSpPr>
      <dsp:spPr>
        <a:xfrm>
          <a:off x="1089275" y="1443"/>
          <a:ext cx="708662" cy="7086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1A3FD-0107-40EA-BF80-3157FB065307}">
      <dsp:nvSpPr>
        <dsp:cNvPr id="0" name=""/>
        <dsp:cNvSpPr/>
      </dsp:nvSpPr>
      <dsp:spPr>
        <a:xfrm rot="10800000">
          <a:off x="1443606" y="921646"/>
          <a:ext cx="5027958" cy="708662"/>
        </a:xfrm>
        <a:prstGeom prst="homePlate">
          <a:avLst/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501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Developing further functions like search for history with key words, integration of icons in the messages</a:t>
          </a:r>
          <a:endParaRPr lang="en-US" sz="1600" b="0" kern="1200" dirty="0">
            <a:solidFill>
              <a:schemeClr val="tx1"/>
            </a:solidFill>
          </a:endParaRPr>
        </a:p>
      </dsp:txBody>
      <dsp:txXfrm rot="10800000">
        <a:off x="1620771" y="921646"/>
        <a:ext cx="4850793" cy="708662"/>
      </dsp:txXfrm>
    </dsp:sp>
    <dsp:sp modelId="{F020364F-78FB-4F71-80DC-6ADA13B9BE66}">
      <dsp:nvSpPr>
        <dsp:cNvPr id="0" name=""/>
        <dsp:cNvSpPr/>
      </dsp:nvSpPr>
      <dsp:spPr>
        <a:xfrm>
          <a:off x="1089275" y="921646"/>
          <a:ext cx="708662" cy="7086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FDEFE-AC7A-4F28-8B70-4814D2AB1FC9}">
      <dsp:nvSpPr>
        <dsp:cNvPr id="0" name=""/>
        <dsp:cNvSpPr/>
      </dsp:nvSpPr>
      <dsp:spPr>
        <a:xfrm rot="10800000">
          <a:off x="1443606" y="1841850"/>
          <a:ext cx="5027958" cy="708662"/>
        </a:xfrm>
        <a:prstGeom prst="homePlate">
          <a:avLst/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501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Developing </a:t>
          </a:r>
          <a:r>
            <a:rPr lang="en-US" sz="1600" b="0" kern="1200" dirty="0" smtClean="0">
              <a:solidFill>
                <a:schemeClr val="tx1"/>
              </a:solidFill>
            </a:rPr>
            <a:t> more user-friendly </a:t>
          </a:r>
          <a:r>
            <a:rPr lang="en-US" sz="1600" b="0" kern="1200" dirty="0" smtClean="0">
              <a:solidFill>
                <a:schemeClr val="tx1"/>
              </a:solidFill>
            </a:rPr>
            <a:t>web </a:t>
          </a:r>
          <a:r>
            <a:rPr lang="en-US" sz="1600" b="0" kern="1200" dirty="0" smtClean="0">
              <a:solidFill>
                <a:schemeClr val="tx1"/>
              </a:solidFill>
            </a:rPr>
            <a:t>interface</a:t>
          </a:r>
          <a:endParaRPr lang="en-US" sz="1600" b="0" kern="1200" dirty="0">
            <a:solidFill>
              <a:schemeClr val="tx1"/>
            </a:solidFill>
          </a:endParaRPr>
        </a:p>
      </dsp:txBody>
      <dsp:txXfrm rot="10800000">
        <a:off x="1620771" y="1841850"/>
        <a:ext cx="4850793" cy="708662"/>
      </dsp:txXfrm>
    </dsp:sp>
    <dsp:sp modelId="{5377AC10-6536-4E5B-8F97-2D7CDA76434B}">
      <dsp:nvSpPr>
        <dsp:cNvPr id="0" name=""/>
        <dsp:cNvSpPr/>
      </dsp:nvSpPr>
      <dsp:spPr>
        <a:xfrm>
          <a:off x="1089275" y="1841850"/>
          <a:ext cx="708662" cy="7086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9B872-6155-4A33-854F-F30F4516DB45}">
      <dsp:nvSpPr>
        <dsp:cNvPr id="0" name=""/>
        <dsp:cNvSpPr/>
      </dsp:nvSpPr>
      <dsp:spPr>
        <a:xfrm rot="10800000">
          <a:off x="1433751" y="2736301"/>
          <a:ext cx="5027958" cy="708662"/>
        </a:xfrm>
        <a:prstGeom prst="homePlate">
          <a:avLst/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501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 Developing </a:t>
          </a:r>
          <a:r>
            <a:rPr lang="en-US" sz="1600" b="0" kern="1200" dirty="0" smtClean="0">
              <a:solidFill>
                <a:schemeClr val="tx1"/>
              </a:solidFill>
            </a:rPr>
            <a:t>apps for </a:t>
          </a:r>
          <a:r>
            <a:rPr lang="en-US" sz="1600" b="0" kern="1200" dirty="0" smtClean="0">
              <a:solidFill>
                <a:schemeClr val="tx1"/>
              </a:solidFill>
            </a:rPr>
            <a:t>mobile devices</a:t>
          </a:r>
          <a:endParaRPr lang="en-US" sz="1600" b="0" kern="1200" dirty="0">
            <a:solidFill>
              <a:schemeClr val="tx1"/>
            </a:solidFill>
          </a:endParaRPr>
        </a:p>
      </dsp:txBody>
      <dsp:txXfrm rot="10800000">
        <a:off x="1610916" y="2736301"/>
        <a:ext cx="4850793" cy="708662"/>
      </dsp:txXfrm>
    </dsp:sp>
    <dsp:sp modelId="{C9A57396-8EE7-4A32-A34C-0CC6C43CD0EA}">
      <dsp:nvSpPr>
        <dsp:cNvPr id="0" name=""/>
        <dsp:cNvSpPr/>
      </dsp:nvSpPr>
      <dsp:spPr>
        <a:xfrm>
          <a:off x="1089275" y="2762054"/>
          <a:ext cx="708662" cy="7086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E338F-E438-4057-97D6-C6E52E3C7CA5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6E20E-A944-4DB7-B62A-F463C04F3F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38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6E20E-A944-4DB7-B62A-F463C04F3FE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1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0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B058-1C9E-4AA1-A0E3-EFB6993DD3AF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30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2BE9-2482-4E94-887C-98DAE48F6059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0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BFA-F2CF-43CE-A953-8E0A3621F24B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04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DBA0-2F8C-48BC-9D1A-28601BA413ED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8EDE-1C1B-42E8-8BB0-9808FDB3D651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83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5179-66D7-45FE-884E-1B7F581A0131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12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BAB4-6C67-4D55-B78F-361D2B00DD49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52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0207-81A2-4ECA-9E35-B7D7942BDA75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50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167A-CEA6-402F-ABFF-ADA41F47BE7F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99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8FC9-BE86-410F-8084-C54DE4B8D910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1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A5AA-6E0E-4BAC-91BE-0538EC96F2EE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52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7CB-852E-4BCD-B629-9C1A9E268A44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75" y="-11875"/>
            <a:ext cx="2584080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126876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B48-070E-457F-8B84-573E799B65E8}" type="datetime1">
              <a:rPr lang="en-US" smtClean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09320"/>
            <a:ext cx="9157387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6876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6270-9B10-4CA4-AB22-12690F42E547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6510-A826-4518-A842-8EE277040918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C66B-7443-4FF3-A7A1-2CB7133EFEB1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FEA-9876-41CF-9550-C740B2DB6026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BF9D-886E-4E15-9A58-F7D029734E65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709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C9D7-08FD-43A1-9AE3-21F5E91B5344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128-CC8F-4552-AB74-9DFB4CB3356C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F5FB-3285-471D-B01C-DFFE0BF01180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DFA-F4E3-47BC-873E-92E265B0A45E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0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9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1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9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3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5894E-9A58-4504-AAB9-6580A5698760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3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F2C2D7C-1C33-46B4-8136-F6C21FAD83F1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 smtClean="0"/>
              <a:t>EasyChat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Instant Messaging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sz="1200" dirty="0" smtClean="0"/>
              <a:t>Marco Dung</a:t>
            </a:r>
          </a:p>
          <a:p>
            <a:r>
              <a:rPr lang="de-DE" sz="1200" dirty="0" smtClean="0"/>
              <a:t>Christoph Krämer</a:t>
            </a:r>
          </a:p>
          <a:p>
            <a:r>
              <a:rPr lang="de-DE" sz="1200" dirty="0" smtClean="0"/>
              <a:t>Ying </a:t>
            </a:r>
            <a:r>
              <a:rPr lang="de-DE" sz="1200" dirty="0"/>
              <a:t>Li </a:t>
            </a:r>
            <a:endParaRPr lang="de-DE" sz="1200" dirty="0" smtClean="0"/>
          </a:p>
          <a:p>
            <a:r>
              <a:rPr lang="de-DE" sz="1200" dirty="0" smtClean="0"/>
              <a:t>03.02.2015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b="1" dirty="0" smtClean="0"/>
              <a:t>Software Lab: </a:t>
            </a:r>
            <a:r>
              <a:rPr lang="de-DE" b="1" dirty="0"/>
              <a:t>Unternehmensgründung </a:t>
            </a:r>
            <a:r>
              <a:rPr lang="de-DE" b="1" dirty="0" smtClean="0"/>
              <a:t>&amp; Neue </a:t>
            </a:r>
            <a:r>
              <a:rPr lang="de-DE" b="1" dirty="0"/>
              <a:t>Medien</a:t>
            </a:r>
            <a:endParaRPr lang="en-US" b="1" dirty="0" smtClean="0"/>
          </a:p>
          <a:p>
            <a:pPr algn="r"/>
            <a:r>
              <a:rPr lang="en-US" b="1" dirty="0" smtClean="0"/>
              <a:t>Supervision: Dominik </a:t>
            </a:r>
            <a:r>
              <a:rPr lang="en-US" b="1" dirty="0" err="1" smtClean="0"/>
              <a:t>Renzel</a:t>
            </a:r>
            <a:r>
              <a:rPr lang="en-US" b="1" dirty="0"/>
              <a:t> &amp; </a:t>
            </a:r>
            <a:r>
              <a:rPr lang="en-US" b="1" dirty="0" err="1"/>
              <a:t>Petru</a:t>
            </a:r>
            <a:r>
              <a:rPr lang="en-US" b="1" dirty="0"/>
              <a:t> Nicolaescu  </a:t>
            </a:r>
          </a:p>
        </p:txBody>
      </p:sp>
    </p:spTree>
    <p:extLst>
      <p:ext uri="{BB962C8B-B14F-4D97-AF65-F5344CB8AC3E}">
        <p14:creationId xmlns:p14="http://schemas.microsoft.com/office/powerpoint/2010/main" val="6881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556792"/>
            <a:ext cx="7349440" cy="3123685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de-DE" sz="2200" dirty="0" smtClean="0"/>
              <a:t>Project </a:t>
            </a:r>
            <a:r>
              <a:rPr lang="de-DE" sz="2200" dirty="0" err="1" smtClean="0"/>
              <a:t>Overview</a:t>
            </a:r>
            <a:endParaRPr lang="de-DE" sz="2200" dirty="0" smtClean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de-DE" sz="2200" dirty="0" smtClean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de-DE" sz="2200" dirty="0" smtClean="0"/>
              <a:t>Target </a:t>
            </a:r>
            <a:r>
              <a:rPr lang="de-DE" sz="2200" dirty="0" smtClean="0"/>
              <a:t>User</a:t>
            </a:r>
            <a:endParaRPr lang="de-DE" sz="2200" dirty="0" smtClean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de-DE" sz="22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de-DE" sz="2000" dirty="0" smtClean="0"/>
              <a:t>Advantages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de-DE" sz="22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de-DE" sz="2200" dirty="0" smtClean="0"/>
              <a:t>Demo</a:t>
            </a:r>
            <a:endParaRPr lang="de-DE" sz="22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de-DE" sz="22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de-DE" sz="2200" dirty="0" smtClean="0"/>
              <a:t>Further </a:t>
            </a:r>
            <a:r>
              <a:rPr lang="de-DE" sz="2200" dirty="0" err="1" smtClean="0"/>
              <a:t>Enhancements</a:t>
            </a:r>
            <a:endParaRPr lang="de-DE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Project </a:t>
            </a:r>
            <a:r>
              <a:rPr lang="de-DE" sz="2800" dirty="0" err="1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52017" y="1412776"/>
            <a:ext cx="288032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36393" y="1412776"/>
            <a:ext cx="288032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75656" y="3212976"/>
            <a:ext cx="288032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60032" y="3212976"/>
            <a:ext cx="288032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31840" y="2320305"/>
            <a:ext cx="2880320" cy="15841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>
                <a:solidFill>
                  <a:schemeClr val="tx1"/>
                </a:solidFill>
              </a:rPr>
              <a:t>Objective: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Enabling </a:t>
            </a:r>
            <a:r>
              <a:rPr lang="en-US" dirty="0">
                <a:solidFill>
                  <a:schemeClr val="tx1"/>
                </a:solidFill>
              </a:rPr>
              <a:t>simple but compact instant messaging between users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2398" y="1776264"/>
            <a:ext cx="215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Profile Management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8064" y="1772816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Contact Management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3933056"/>
            <a:ext cx="233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Request Management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31346" y="3933056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Message Management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6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Advantages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90729002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980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2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Further </a:t>
            </a:r>
            <a:r>
              <a:rPr lang="de-DE" sz="2800" dirty="0" err="1"/>
              <a:t>Enhancements</a:t>
            </a:r>
            <a:endParaRPr lang="de-D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75535167"/>
              </p:ext>
            </p:extLst>
          </p:nvPr>
        </p:nvGraphicFramePr>
        <p:xfrm>
          <a:off x="755576" y="1397000"/>
          <a:ext cx="7560840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33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112</Words>
  <Application>Microsoft Office PowerPoint</Application>
  <PresentationFormat>On-screen Show (4:3)</PresentationFormat>
  <Paragraphs>42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1_Custom Design</vt:lpstr>
      <vt:lpstr>Custom Design</vt:lpstr>
      <vt:lpstr>Angles</vt:lpstr>
      <vt:lpstr>EasyChat Instant Messaging </vt:lpstr>
      <vt:lpstr>Agenda</vt:lpstr>
      <vt:lpstr>Project Overview</vt:lpstr>
      <vt:lpstr>Target User</vt:lpstr>
      <vt:lpstr>Advantages</vt:lpstr>
      <vt:lpstr>Demo</vt:lpstr>
      <vt:lpstr>Further Enhancements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LW</dc:creator>
  <cp:lastModifiedBy>LW</cp:lastModifiedBy>
  <cp:revision>929</cp:revision>
  <cp:lastPrinted>2012-11-28T09:01:26Z</cp:lastPrinted>
  <dcterms:created xsi:type="dcterms:W3CDTF">2012-11-17T17:12:25Z</dcterms:created>
  <dcterms:modified xsi:type="dcterms:W3CDTF">2015-01-26T20:08:29Z</dcterms:modified>
</cp:coreProperties>
</file>