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60" r:id="rId3"/>
  </p:sldMasterIdLst>
  <p:notesMasterIdLst>
    <p:notesMasterId r:id="rId6"/>
  </p:notesMasterIdLst>
  <p:sldIdLst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100" d="100"/>
          <a:sy n="100" d="100"/>
        </p:scale>
        <p:origin x="1032" y="1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6E20E-A944-4DB7-B62A-F463C04F3F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7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79638"/>
            <a:ext cx="8229600" cy="11430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>
                <a:schemeClr val="bg2">
                  <a:lumMod val="75000"/>
                </a:schemeClr>
              </a:buClr>
              <a:buSzPct val="85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SzPct val="120000"/>
              <a:buFont typeface="Wingdings" pitchFamily="2" charset="2"/>
              <a:buChar char="§"/>
              <a:defRPr sz="2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chemeClr val="bg2">
                  <a:lumMod val="75000"/>
                </a:schemeClr>
              </a:buClr>
              <a:buSzPct val="100000"/>
              <a:buFont typeface="Courier New" pitchFamily="49" charset="0"/>
              <a:buChar char="o"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2">
                  <a:lumMod val="75000"/>
                </a:schemeClr>
              </a:buCl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Instant </a:t>
            </a:r>
            <a:r>
              <a:rPr lang="en-US" dirty="0" smtClean="0"/>
              <a:t>Messaging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Thoma, Acker</a:t>
            </a:r>
          </a:p>
          <a:p>
            <a:r>
              <a:rPr lang="de-DE" dirty="0" smtClean="0"/>
              <a:t>Marco Dung</a:t>
            </a:r>
          </a:p>
          <a:p>
            <a:r>
              <a:rPr lang="de-DE" dirty="0" smtClean="0"/>
              <a:t>Christoph Krämer</a:t>
            </a:r>
          </a:p>
          <a:p>
            <a:r>
              <a:rPr lang="de-DE" dirty="0" smtClean="0"/>
              <a:t>Ying </a:t>
            </a:r>
            <a:r>
              <a:rPr lang="de-DE" dirty="0"/>
              <a:t>Li </a:t>
            </a:r>
            <a:endParaRPr lang="de-DE" dirty="0" smtClean="0"/>
          </a:p>
          <a:p>
            <a:r>
              <a:rPr lang="de-DE" dirty="0" smtClean="0"/>
              <a:t>03.02.2015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Software Lab: </a:t>
            </a:r>
            <a:r>
              <a:rPr lang="de-DE" b="1" dirty="0"/>
              <a:t>Unternehmensgründung </a:t>
            </a:r>
            <a:r>
              <a:rPr lang="de-DE" b="1" dirty="0" smtClean="0"/>
              <a:t>&amp; Neue </a:t>
            </a:r>
            <a:r>
              <a:rPr lang="de-DE" b="1" dirty="0"/>
              <a:t>Medien</a:t>
            </a:r>
            <a:endParaRPr lang="en-US" b="1" dirty="0" smtClean="0"/>
          </a:p>
          <a:p>
            <a:pPr algn="r"/>
            <a:r>
              <a:rPr lang="en-US" b="1" dirty="0" smtClean="0"/>
              <a:t>Supervision: Dominik </a:t>
            </a:r>
            <a:r>
              <a:rPr lang="en-US" b="1" dirty="0" err="1" smtClean="0"/>
              <a:t>Renzel</a:t>
            </a:r>
            <a:r>
              <a:rPr lang="en-US" b="1" dirty="0"/>
              <a:t> &amp; </a:t>
            </a:r>
            <a:r>
              <a:rPr lang="en-US" b="1" dirty="0" err="1"/>
              <a:t>Petru</a:t>
            </a:r>
            <a:r>
              <a:rPr lang="en-US" b="1" dirty="0"/>
              <a:t> Nicolaescu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8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Project </a:t>
            </a:r>
            <a:r>
              <a:rPr lang="de-DE" sz="2200" dirty="0" err="1" smtClean="0"/>
              <a:t>Overview</a:t>
            </a:r>
            <a:endParaRPr lang="de-DE" sz="2200" dirty="0" smtClean="0"/>
          </a:p>
          <a:p>
            <a:endParaRPr lang="de-DE" sz="2200" dirty="0" smtClean="0"/>
          </a:p>
          <a:p>
            <a:r>
              <a:rPr lang="de-DE" sz="2200" dirty="0" smtClean="0"/>
              <a:t>Potential Customers</a:t>
            </a:r>
          </a:p>
          <a:p>
            <a:endParaRPr lang="de-DE" sz="2200" dirty="0"/>
          </a:p>
          <a:p>
            <a:r>
              <a:rPr lang="de-DE" sz="2200" dirty="0" err="1"/>
              <a:t>Competitiveness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 </a:t>
            </a:r>
            <a:r>
              <a:rPr lang="de-DE" sz="2200" dirty="0" smtClean="0"/>
              <a:t>Outlook</a:t>
            </a:r>
            <a:endParaRPr lang="de-DE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36</Words>
  <Application>Microsoft Office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1_Custom Design</vt:lpstr>
      <vt:lpstr>Custom Design</vt:lpstr>
      <vt:lpstr>Instant Messaging </vt:lpstr>
      <vt:lpstr>Agenda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856</cp:revision>
  <cp:lastPrinted>2012-11-28T09:01:26Z</cp:lastPrinted>
  <dcterms:created xsi:type="dcterms:W3CDTF">2012-11-17T17:12:25Z</dcterms:created>
  <dcterms:modified xsi:type="dcterms:W3CDTF">2015-01-19T17:12:50Z</dcterms:modified>
</cp:coreProperties>
</file>