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11"/>
  </p:notesMasterIdLst>
  <p:sldIdLst>
    <p:sldId id="256" r:id="rId4"/>
    <p:sldId id="258" r:id="rId5"/>
    <p:sldId id="264" r:id="rId6"/>
    <p:sldId id="263" r:id="rId7"/>
    <p:sldId id="265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43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84329-85A5-4759-94A1-7702A59EDD20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3A4A6-2917-45B4-847D-41717F2CB7C8}">
      <dgm:prSet phldrT="[Text]"/>
      <dgm:spPr/>
      <dgm:t>
        <a:bodyPr/>
        <a:lstStyle/>
        <a:p>
          <a:r>
            <a:rPr lang="en-US" dirty="0" smtClean="0"/>
            <a:t>End Users</a:t>
          </a:r>
          <a:endParaRPr lang="en-US" dirty="0"/>
        </a:p>
      </dgm:t>
    </dgm:pt>
    <dgm:pt modelId="{B1920EF9-DE0F-4889-B070-D87FA433D3AB}" type="parTrans" cxnId="{A18E8002-3952-4532-9FD0-215EDEF433AF}">
      <dgm:prSet/>
      <dgm:spPr/>
      <dgm:t>
        <a:bodyPr/>
        <a:lstStyle/>
        <a:p>
          <a:endParaRPr lang="en-US"/>
        </a:p>
      </dgm:t>
    </dgm:pt>
    <dgm:pt modelId="{0CB90F33-DAD2-4D56-9F3C-F343BBEF65A7}" type="sibTrans" cxnId="{A18E8002-3952-4532-9FD0-215EDEF433AF}">
      <dgm:prSet/>
      <dgm:spPr/>
      <dgm:t>
        <a:bodyPr/>
        <a:lstStyle/>
        <a:p>
          <a:endParaRPr lang="en-US"/>
        </a:p>
      </dgm:t>
    </dgm:pt>
    <dgm:pt modelId="{A523E57E-4CBE-4D9D-8C6C-373399D5ADE1}">
      <dgm:prSet phldrT="[Text]"/>
      <dgm:spPr/>
      <dgm:t>
        <a:bodyPr/>
        <a:lstStyle/>
        <a:p>
          <a:r>
            <a:rPr lang="en-US" dirty="0" smtClean="0"/>
            <a:t>who enjoy simplicity</a:t>
          </a:r>
          <a:endParaRPr lang="en-US" dirty="0"/>
        </a:p>
      </dgm:t>
    </dgm:pt>
    <dgm:pt modelId="{D60884EC-78F4-49D6-A9EA-0E874E68DBB3}" type="parTrans" cxnId="{ABEC1AC6-E072-46C0-8D44-17F1CF934327}">
      <dgm:prSet/>
      <dgm:spPr/>
      <dgm:t>
        <a:bodyPr/>
        <a:lstStyle/>
        <a:p>
          <a:endParaRPr lang="en-US"/>
        </a:p>
      </dgm:t>
    </dgm:pt>
    <dgm:pt modelId="{B08AB3C1-4E34-4B67-B7A5-9AD45B7A21AB}" type="sibTrans" cxnId="{ABEC1AC6-E072-46C0-8D44-17F1CF934327}">
      <dgm:prSet/>
      <dgm:spPr/>
      <dgm:t>
        <a:bodyPr/>
        <a:lstStyle/>
        <a:p>
          <a:endParaRPr lang="en-US"/>
        </a:p>
      </dgm:t>
    </dgm:pt>
    <dgm:pt modelId="{D0913EAA-A5FC-4B90-AB93-8FC99C1F5CDF}">
      <dgm:prSet phldrT="[Text]"/>
      <dgm:spPr/>
      <dgm:t>
        <a:bodyPr/>
        <a:lstStyle/>
        <a:p>
          <a:r>
            <a:rPr lang="en-US" dirty="0" smtClean="0"/>
            <a:t>who appreciate user-friendliness</a:t>
          </a:r>
          <a:endParaRPr lang="en-US" dirty="0"/>
        </a:p>
      </dgm:t>
    </dgm:pt>
    <dgm:pt modelId="{281027E1-0826-46BA-8C5E-6BD32F983802}" type="parTrans" cxnId="{3C0FFE91-4FAF-4701-AD43-DD7D8773AFDA}">
      <dgm:prSet/>
      <dgm:spPr/>
      <dgm:t>
        <a:bodyPr/>
        <a:lstStyle/>
        <a:p>
          <a:endParaRPr lang="en-US"/>
        </a:p>
      </dgm:t>
    </dgm:pt>
    <dgm:pt modelId="{3F39470A-51DF-4F51-A312-B830DAB23647}" type="sibTrans" cxnId="{3C0FFE91-4FAF-4701-AD43-DD7D8773AFDA}">
      <dgm:prSet/>
      <dgm:spPr/>
      <dgm:t>
        <a:bodyPr/>
        <a:lstStyle/>
        <a:p>
          <a:endParaRPr lang="en-US"/>
        </a:p>
      </dgm:t>
    </dgm:pt>
    <dgm:pt modelId="{55C90367-D9BA-4388-B32D-DF2A89402679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Developers</a:t>
          </a:r>
          <a:endParaRPr lang="en-US" dirty="0">
            <a:solidFill>
              <a:srgbClr val="FF0000"/>
            </a:solidFill>
          </a:endParaRPr>
        </a:p>
      </dgm:t>
    </dgm:pt>
    <dgm:pt modelId="{1C9B0F71-7C84-43F6-B79A-F1CD100EF6B7}" type="parTrans" cxnId="{41F5F9EB-9E2E-4A45-89A7-BB2256650473}">
      <dgm:prSet/>
      <dgm:spPr/>
      <dgm:t>
        <a:bodyPr/>
        <a:lstStyle/>
        <a:p>
          <a:endParaRPr lang="en-US"/>
        </a:p>
      </dgm:t>
    </dgm:pt>
    <dgm:pt modelId="{A1ACA193-5298-4FDB-BCDE-F55BA4DDB358}" type="sibTrans" cxnId="{41F5F9EB-9E2E-4A45-89A7-BB2256650473}">
      <dgm:prSet/>
      <dgm:spPr/>
      <dgm:t>
        <a:bodyPr/>
        <a:lstStyle/>
        <a:p>
          <a:endParaRPr lang="en-US"/>
        </a:p>
      </dgm:t>
    </dgm:pt>
    <dgm:pt modelId="{24E9FF51-F0B4-494A-8C03-E99E3A051982}">
      <dgm:prSet phldrT="[Text]"/>
      <dgm:spPr/>
      <dgm:t>
        <a:bodyPr/>
        <a:lstStyle/>
        <a:p>
          <a:endParaRPr lang="en-US" dirty="0"/>
        </a:p>
      </dgm:t>
    </dgm:pt>
    <dgm:pt modelId="{6B06E610-008D-406A-ACEE-C93221FE5837}" type="parTrans" cxnId="{6153B2FE-23EA-46C8-A577-87494A461B53}">
      <dgm:prSet/>
      <dgm:spPr/>
      <dgm:t>
        <a:bodyPr/>
        <a:lstStyle/>
        <a:p>
          <a:endParaRPr lang="en-US"/>
        </a:p>
      </dgm:t>
    </dgm:pt>
    <dgm:pt modelId="{920C60B4-716F-48B0-ADCC-944F62B6AF30}" type="sibTrans" cxnId="{6153B2FE-23EA-46C8-A577-87494A461B53}">
      <dgm:prSet/>
      <dgm:spPr/>
      <dgm:t>
        <a:bodyPr/>
        <a:lstStyle/>
        <a:p>
          <a:endParaRPr lang="en-US"/>
        </a:p>
      </dgm:t>
    </dgm:pt>
    <dgm:pt modelId="{000FAAC8-D892-4F2A-BED2-ECCB73EF55A1}">
      <dgm:prSet phldrT="[Text]"/>
      <dgm:spPr/>
      <dgm:t>
        <a:bodyPr/>
        <a:lstStyle/>
        <a:p>
          <a:r>
            <a:rPr lang="en-US" dirty="0" smtClean="0"/>
            <a:t>who like working with Restful API</a:t>
          </a:r>
          <a:endParaRPr lang="en-US" dirty="0"/>
        </a:p>
      </dgm:t>
    </dgm:pt>
    <dgm:pt modelId="{B61F50C1-FC11-4510-ACEA-81322F737EF5}" type="parTrans" cxnId="{F8955CB5-074D-4E91-A4A8-A8763F94C99E}">
      <dgm:prSet/>
      <dgm:spPr/>
      <dgm:t>
        <a:bodyPr/>
        <a:lstStyle/>
        <a:p>
          <a:endParaRPr lang="en-US"/>
        </a:p>
      </dgm:t>
    </dgm:pt>
    <dgm:pt modelId="{EFB45C72-9401-49F9-A343-09FE8AD0C5BD}" type="sibTrans" cxnId="{F8955CB5-074D-4E91-A4A8-A8763F94C99E}">
      <dgm:prSet/>
      <dgm:spPr/>
      <dgm:t>
        <a:bodyPr/>
        <a:lstStyle/>
        <a:p>
          <a:endParaRPr lang="en-US"/>
        </a:p>
      </dgm:t>
    </dgm:pt>
    <dgm:pt modelId="{1EB04877-0D8F-4D25-9C45-8F3305449F13}">
      <dgm:prSet phldrT="[Text]"/>
      <dgm:spPr/>
      <dgm:t>
        <a:bodyPr/>
        <a:lstStyle/>
        <a:p>
          <a:r>
            <a:rPr lang="en-US" dirty="0" smtClean="0"/>
            <a:t>who are fans of open source </a:t>
          </a:r>
          <a:r>
            <a:rPr lang="en-US" dirty="0" err="1" smtClean="0"/>
            <a:t>softwares</a:t>
          </a:r>
          <a:r>
            <a:rPr lang="en-US" dirty="0" smtClean="0"/>
            <a:t> </a:t>
          </a:r>
          <a:endParaRPr lang="en-US" dirty="0"/>
        </a:p>
      </dgm:t>
    </dgm:pt>
    <dgm:pt modelId="{C7719DB8-A08C-432F-977C-B1B657460109}" type="parTrans" cxnId="{5E569E7D-4750-4A1D-9488-30BF51D91066}">
      <dgm:prSet/>
      <dgm:spPr/>
      <dgm:t>
        <a:bodyPr/>
        <a:lstStyle/>
        <a:p>
          <a:endParaRPr lang="en-US"/>
        </a:p>
      </dgm:t>
    </dgm:pt>
    <dgm:pt modelId="{8F8451A7-B6C1-4428-966F-663325678464}" type="sibTrans" cxnId="{5E569E7D-4750-4A1D-9488-30BF51D91066}">
      <dgm:prSet/>
      <dgm:spPr/>
      <dgm:t>
        <a:bodyPr/>
        <a:lstStyle/>
        <a:p>
          <a:endParaRPr lang="en-US"/>
        </a:p>
      </dgm:t>
    </dgm:pt>
    <dgm:pt modelId="{D52BD6D3-C76E-4A8E-9615-39A2BF47152C}" type="pres">
      <dgm:prSet presAssocID="{49D84329-85A5-4759-94A1-7702A59EDD2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E9C582-C44D-46D5-B3D8-75E77CE862AE}" type="pres">
      <dgm:prSet presAssocID="{3C23A4A6-2917-45B4-847D-41717F2CB7C8}" presName="circle1" presStyleLbl="node1" presStyleIdx="0" presStyleCnt="2"/>
      <dgm:spPr/>
    </dgm:pt>
    <dgm:pt modelId="{B9EC89C0-D376-47B4-9094-EF33967B69D3}" type="pres">
      <dgm:prSet presAssocID="{3C23A4A6-2917-45B4-847D-41717F2CB7C8}" presName="space" presStyleCnt="0"/>
      <dgm:spPr/>
    </dgm:pt>
    <dgm:pt modelId="{B3CE0C0E-FA73-40E2-959F-4886822BF1D3}" type="pres">
      <dgm:prSet presAssocID="{3C23A4A6-2917-45B4-847D-41717F2CB7C8}" presName="rect1" presStyleLbl="alignAcc1" presStyleIdx="0" presStyleCnt="2"/>
      <dgm:spPr/>
      <dgm:t>
        <a:bodyPr/>
        <a:lstStyle/>
        <a:p>
          <a:endParaRPr lang="en-US"/>
        </a:p>
      </dgm:t>
    </dgm:pt>
    <dgm:pt modelId="{42B555C1-14C7-4830-893E-B53CA908A10C}" type="pres">
      <dgm:prSet presAssocID="{55C90367-D9BA-4388-B32D-DF2A89402679}" presName="vertSpace2" presStyleLbl="node1" presStyleIdx="0" presStyleCnt="2"/>
      <dgm:spPr/>
    </dgm:pt>
    <dgm:pt modelId="{1D79F0CC-FC62-4D94-AE3D-66EF5D048D6E}" type="pres">
      <dgm:prSet presAssocID="{55C90367-D9BA-4388-B32D-DF2A89402679}" presName="circle2" presStyleLbl="node1" presStyleIdx="1" presStyleCnt="2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4D87ABAE-4409-4965-B51D-4C814C0CEAF9}" type="pres">
      <dgm:prSet presAssocID="{55C90367-D9BA-4388-B32D-DF2A89402679}" presName="rect2" presStyleLbl="alignAcc1" presStyleIdx="1" presStyleCnt="2"/>
      <dgm:spPr/>
      <dgm:t>
        <a:bodyPr/>
        <a:lstStyle/>
        <a:p>
          <a:endParaRPr lang="en-US"/>
        </a:p>
      </dgm:t>
    </dgm:pt>
    <dgm:pt modelId="{1044FDCC-4985-4B49-9C1F-5C726A028775}" type="pres">
      <dgm:prSet presAssocID="{3C23A4A6-2917-45B4-847D-41717F2CB7C8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E3B4E-FD05-4287-9EFE-A17BEA34A1CC}" type="pres">
      <dgm:prSet presAssocID="{3C23A4A6-2917-45B4-847D-41717F2CB7C8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B3EAA-E5A1-4358-8582-AB736B5EEE5E}" type="pres">
      <dgm:prSet presAssocID="{55C90367-D9BA-4388-B32D-DF2A89402679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7B870-27CB-4CFA-8418-96999225DDD0}" type="pres">
      <dgm:prSet presAssocID="{55C90367-D9BA-4388-B32D-DF2A89402679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569E7D-4750-4A1D-9488-30BF51D91066}" srcId="{55C90367-D9BA-4388-B32D-DF2A89402679}" destId="{1EB04877-0D8F-4D25-9C45-8F3305449F13}" srcOrd="2" destOrd="0" parTransId="{C7719DB8-A08C-432F-977C-B1B657460109}" sibTransId="{8F8451A7-B6C1-4428-966F-663325678464}"/>
    <dgm:cxn modelId="{91A23741-8F32-43A5-B7E4-23AB8C689543}" type="presOf" srcId="{49D84329-85A5-4759-94A1-7702A59EDD20}" destId="{D52BD6D3-C76E-4A8E-9615-39A2BF47152C}" srcOrd="0" destOrd="0" presId="urn:microsoft.com/office/officeart/2005/8/layout/target3"/>
    <dgm:cxn modelId="{146BB4E4-009E-4DCE-90F9-4EFC6CF75B5F}" type="presOf" srcId="{3C23A4A6-2917-45B4-847D-41717F2CB7C8}" destId="{B3CE0C0E-FA73-40E2-959F-4886822BF1D3}" srcOrd="0" destOrd="0" presId="urn:microsoft.com/office/officeart/2005/8/layout/target3"/>
    <dgm:cxn modelId="{6153B2FE-23EA-46C8-A577-87494A461B53}" srcId="{55C90367-D9BA-4388-B32D-DF2A89402679}" destId="{24E9FF51-F0B4-494A-8C03-E99E3A051982}" srcOrd="0" destOrd="0" parTransId="{6B06E610-008D-406A-ACEE-C93221FE5837}" sibTransId="{920C60B4-716F-48B0-ADCC-944F62B6AF30}"/>
    <dgm:cxn modelId="{522D0258-1B6C-4A0A-BC91-7FE8A0D96A97}" type="presOf" srcId="{1EB04877-0D8F-4D25-9C45-8F3305449F13}" destId="{D817B870-27CB-4CFA-8418-96999225DDD0}" srcOrd="0" destOrd="2" presId="urn:microsoft.com/office/officeart/2005/8/layout/target3"/>
    <dgm:cxn modelId="{3C0FFE91-4FAF-4701-AD43-DD7D8773AFDA}" srcId="{3C23A4A6-2917-45B4-847D-41717F2CB7C8}" destId="{D0913EAA-A5FC-4B90-AB93-8FC99C1F5CDF}" srcOrd="1" destOrd="0" parTransId="{281027E1-0826-46BA-8C5E-6BD32F983802}" sibTransId="{3F39470A-51DF-4F51-A312-B830DAB23647}"/>
    <dgm:cxn modelId="{AF20D417-8592-44F8-9A45-19B884E6F432}" type="presOf" srcId="{A523E57E-4CBE-4D9D-8C6C-373399D5ADE1}" destId="{E3FE3B4E-FD05-4287-9EFE-A17BEA34A1CC}" srcOrd="0" destOrd="0" presId="urn:microsoft.com/office/officeart/2005/8/layout/target3"/>
    <dgm:cxn modelId="{F8955CB5-074D-4E91-A4A8-A8763F94C99E}" srcId="{55C90367-D9BA-4388-B32D-DF2A89402679}" destId="{000FAAC8-D892-4F2A-BED2-ECCB73EF55A1}" srcOrd="1" destOrd="0" parTransId="{B61F50C1-FC11-4510-ACEA-81322F737EF5}" sibTransId="{EFB45C72-9401-49F9-A343-09FE8AD0C5BD}"/>
    <dgm:cxn modelId="{D346AF7C-1395-4056-852A-A2EC425EC198}" type="presOf" srcId="{D0913EAA-A5FC-4B90-AB93-8FC99C1F5CDF}" destId="{E3FE3B4E-FD05-4287-9EFE-A17BEA34A1CC}" srcOrd="0" destOrd="1" presId="urn:microsoft.com/office/officeart/2005/8/layout/target3"/>
    <dgm:cxn modelId="{41F5F9EB-9E2E-4A45-89A7-BB2256650473}" srcId="{49D84329-85A5-4759-94A1-7702A59EDD20}" destId="{55C90367-D9BA-4388-B32D-DF2A89402679}" srcOrd="1" destOrd="0" parTransId="{1C9B0F71-7C84-43F6-B79A-F1CD100EF6B7}" sibTransId="{A1ACA193-5298-4FDB-BCDE-F55BA4DDB358}"/>
    <dgm:cxn modelId="{66584917-40C4-4505-AB4F-847644BC6A85}" type="presOf" srcId="{000FAAC8-D892-4F2A-BED2-ECCB73EF55A1}" destId="{D817B870-27CB-4CFA-8418-96999225DDD0}" srcOrd="0" destOrd="1" presId="urn:microsoft.com/office/officeart/2005/8/layout/target3"/>
    <dgm:cxn modelId="{5524A101-3A6F-49DB-A271-367942A605EB}" type="presOf" srcId="{24E9FF51-F0B4-494A-8C03-E99E3A051982}" destId="{D817B870-27CB-4CFA-8418-96999225DDD0}" srcOrd="0" destOrd="0" presId="urn:microsoft.com/office/officeart/2005/8/layout/target3"/>
    <dgm:cxn modelId="{A078E462-2A3E-40ED-BF41-E748CDBF6489}" type="presOf" srcId="{3C23A4A6-2917-45B4-847D-41717F2CB7C8}" destId="{1044FDCC-4985-4B49-9C1F-5C726A028775}" srcOrd="1" destOrd="0" presId="urn:microsoft.com/office/officeart/2005/8/layout/target3"/>
    <dgm:cxn modelId="{81999F11-D40E-430D-A005-089F0A40F140}" type="presOf" srcId="{55C90367-D9BA-4388-B32D-DF2A89402679}" destId="{4D87ABAE-4409-4965-B51D-4C814C0CEAF9}" srcOrd="0" destOrd="0" presId="urn:microsoft.com/office/officeart/2005/8/layout/target3"/>
    <dgm:cxn modelId="{A18E8002-3952-4532-9FD0-215EDEF433AF}" srcId="{49D84329-85A5-4759-94A1-7702A59EDD20}" destId="{3C23A4A6-2917-45B4-847D-41717F2CB7C8}" srcOrd="0" destOrd="0" parTransId="{B1920EF9-DE0F-4889-B070-D87FA433D3AB}" sibTransId="{0CB90F33-DAD2-4D56-9F3C-F343BBEF65A7}"/>
    <dgm:cxn modelId="{4B4CB2F1-4910-4938-89CE-4648BA1D0E70}" type="presOf" srcId="{55C90367-D9BA-4388-B32D-DF2A89402679}" destId="{C33B3EAA-E5A1-4358-8582-AB736B5EEE5E}" srcOrd="1" destOrd="0" presId="urn:microsoft.com/office/officeart/2005/8/layout/target3"/>
    <dgm:cxn modelId="{ABEC1AC6-E072-46C0-8D44-17F1CF934327}" srcId="{3C23A4A6-2917-45B4-847D-41717F2CB7C8}" destId="{A523E57E-4CBE-4D9D-8C6C-373399D5ADE1}" srcOrd="0" destOrd="0" parTransId="{D60884EC-78F4-49D6-A9EA-0E874E68DBB3}" sibTransId="{B08AB3C1-4E34-4B67-B7A5-9AD45B7A21AB}"/>
    <dgm:cxn modelId="{76BCFB75-A6DC-4CD0-BE71-4A48B7EC754B}" type="presParOf" srcId="{D52BD6D3-C76E-4A8E-9615-39A2BF47152C}" destId="{15E9C582-C44D-46D5-B3D8-75E77CE862AE}" srcOrd="0" destOrd="0" presId="urn:microsoft.com/office/officeart/2005/8/layout/target3"/>
    <dgm:cxn modelId="{727D5201-198D-49BE-80CB-E733DEC29CA2}" type="presParOf" srcId="{D52BD6D3-C76E-4A8E-9615-39A2BF47152C}" destId="{B9EC89C0-D376-47B4-9094-EF33967B69D3}" srcOrd="1" destOrd="0" presId="urn:microsoft.com/office/officeart/2005/8/layout/target3"/>
    <dgm:cxn modelId="{985CD22B-26E6-4AD8-BA46-E4BD2E03500A}" type="presParOf" srcId="{D52BD6D3-C76E-4A8E-9615-39A2BF47152C}" destId="{B3CE0C0E-FA73-40E2-959F-4886822BF1D3}" srcOrd="2" destOrd="0" presId="urn:microsoft.com/office/officeart/2005/8/layout/target3"/>
    <dgm:cxn modelId="{8DD7B71C-D7A3-401D-A9D6-1D20D66F92A0}" type="presParOf" srcId="{D52BD6D3-C76E-4A8E-9615-39A2BF47152C}" destId="{42B555C1-14C7-4830-893E-B53CA908A10C}" srcOrd="3" destOrd="0" presId="urn:microsoft.com/office/officeart/2005/8/layout/target3"/>
    <dgm:cxn modelId="{B916C995-9CE7-4DFE-8702-A32396A77085}" type="presParOf" srcId="{D52BD6D3-C76E-4A8E-9615-39A2BF47152C}" destId="{1D79F0CC-FC62-4D94-AE3D-66EF5D048D6E}" srcOrd="4" destOrd="0" presId="urn:microsoft.com/office/officeart/2005/8/layout/target3"/>
    <dgm:cxn modelId="{F7E3C026-B32B-4D58-8D0A-7392B6F11698}" type="presParOf" srcId="{D52BD6D3-C76E-4A8E-9615-39A2BF47152C}" destId="{4D87ABAE-4409-4965-B51D-4C814C0CEAF9}" srcOrd="5" destOrd="0" presId="urn:microsoft.com/office/officeart/2005/8/layout/target3"/>
    <dgm:cxn modelId="{348CE2DB-BAF5-4567-B06C-8A6BF9BF907E}" type="presParOf" srcId="{D52BD6D3-C76E-4A8E-9615-39A2BF47152C}" destId="{1044FDCC-4985-4B49-9C1F-5C726A028775}" srcOrd="6" destOrd="0" presId="urn:microsoft.com/office/officeart/2005/8/layout/target3"/>
    <dgm:cxn modelId="{DECB1458-601E-4334-9584-BF01E89B1E00}" type="presParOf" srcId="{D52BD6D3-C76E-4A8E-9615-39A2BF47152C}" destId="{E3FE3B4E-FD05-4287-9EFE-A17BEA34A1CC}" srcOrd="7" destOrd="0" presId="urn:microsoft.com/office/officeart/2005/8/layout/target3"/>
    <dgm:cxn modelId="{9F80FF6C-671A-42B4-B03D-BAD3C4C0EEF4}" type="presParOf" srcId="{D52BD6D3-C76E-4A8E-9615-39A2BF47152C}" destId="{C33B3EAA-E5A1-4358-8582-AB736B5EEE5E}" srcOrd="8" destOrd="0" presId="urn:microsoft.com/office/officeart/2005/8/layout/target3"/>
    <dgm:cxn modelId="{47D750C4-4210-49A9-881F-A0B3A8933412}" type="presParOf" srcId="{D52BD6D3-C76E-4A8E-9615-39A2BF47152C}" destId="{D817B870-27CB-4CFA-8418-96999225DDD0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CFD5A-5337-496B-81D6-0ACC841A75D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5C8E869-5BD4-4E6F-9B9D-8B29E9EA48A4}">
      <dgm:prSet phldrT="[Text]" custT="1"/>
      <dgm:spPr/>
      <dgm:t>
        <a:bodyPr/>
        <a:lstStyle/>
        <a:p>
          <a:r>
            <a:rPr lang="en-US" sz="1600" dirty="0" smtClean="0"/>
            <a:t>Source code available for study &amp; Research</a:t>
          </a:r>
          <a:endParaRPr lang="en-US" sz="1600" b="0" dirty="0"/>
        </a:p>
      </dgm:t>
    </dgm:pt>
    <dgm:pt modelId="{E9B9E935-A2A2-4802-AADD-A14FECFC9D51}" type="parTrans" cxnId="{5BC87E04-691D-4FE9-9E1A-828113EF56ED}">
      <dgm:prSet/>
      <dgm:spPr/>
      <dgm:t>
        <a:bodyPr/>
        <a:lstStyle/>
        <a:p>
          <a:endParaRPr lang="en-US"/>
        </a:p>
      </dgm:t>
    </dgm:pt>
    <dgm:pt modelId="{D1485128-1342-4BF0-BD02-211B0D47CCD0}" type="sibTrans" cxnId="{5BC87E04-691D-4FE9-9E1A-828113EF56ED}">
      <dgm:prSet/>
      <dgm:spPr/>
      <dgm:t>
        <a:bodyPr/>
        <a:lstStyle/>
        <a:p>
          <a:endParaRPr lang="en-US"/>
        </a:p>
      </dgm:t>
    </dgm:pt>
    <dgm:pt modelId="{A00528CC-2B15-4B4A-BF95-45C4F5798181}">
      <dgm:prSet phldrT="[Text]" custT="1"/>
      <dgm:spPr/>
      <dgm:t>
        <a:bodyPr/>
        <a:lstStyle/>
        <a:p>
          <a:r>
            <a:rPr lang="en-US" sz="1600" dirty="0" smtClean="0"/>
            <a:t>User-friendly interface</a:t>
          </a:r>
          <a:endParaRPr lang="en-US" sz="1600" dirty="0"/>
        </a:p>
      </dgm:t>
    </dgm:pt>
    <dgm:pt modelId="{662FBE76-F09A-4566-9371-5F1F3DD6156A}" type="parTrans" cxnId="{96648C0F-CAAF-4174-B9A6-826A8866989E}">
      <dgm:prSet/>
      <dgm:spPr/>
      <dgm:t>
        <a:bodyPr/>
        <a:lstStyle/>
        <a:p>
          <a:endParaRPr lang="en-US"/>
        </a:p>
      </dgm:t>
    </dgm:pt>
    <dgm:pt modelId="{121955D9-304B-49AB-852C-D9C9C4479B5B}" type="sibTrans" cxnId="{96648C0F-CAAF-4174-B9A6-826A8866989E}">
      <dgm:prSet/>
      <dgm:spPr/>
      <dgm:t>
        <a:bodyPr/>
        <a:lstStyle/>
        <a:p>
          <a:endParaRPr lang="en-US"/>
        </a:p>
      </dgm:t>
    </dgm:pt>
    <dgm:pt modelId="{B217632E-A364-477E-B0AD-17317438D972}">
      <dgm:prSet phldrT="[Text]" custT="1"/>
      <dgm:spPr/>
      <dgm:t>
        <a:bodyPr/>
        <a:lstStyle/>
        <a:p>
          <a:r>
            <a:rPr lang="en-US" sz="1600" dirty="0" smtClean="0"/>
            <a:t>Simple but compact</a:t>
          </a:r>
          <a:endParaRPr lang="en-US" sz="1600" dirty="0"/>
        </a:p>
      </dgm:t>
    </dgm:pt>
    <dgm:pt modelId="{B25CE0A8-BEDB-474F-A8ED-9466B3A2E5C2}" type="parTrans" cxnId="{8692E10B-9B80-4B63-88A3-86013F60E652}">
      <dgm:prSet/>
      <dgm:spPr/>
      <dgm:t>
        <a:bodyPr/>
        <a:lstStyle/>
        <a:p>
          <a:endParaRPr lang="en-US"/>
        </a:p>
      </dgm:t>
    </dgm:pt>
    <dgm:pt modelId="{B7773599-FE92-4815-BC89-8B4C702FBCCB}" type="sibTrans" cxnId="{8692E10B-9B80-4B63-88A3-86013F60E652}">
      <dgm:prSet/>
      <dgm:spPr/>
      <dgm:t>
        <a:bodyPr/>
        <a:lstStyle/>
        <a:p>
          <a:endParaRPr lang="en-US"/>
        </a:p>
      </dgm:t>
    </dgm:pt>
    <dgm:pt modelId="{F6DDF6BC-85A9-45F4-9D15-C4B57E9927AE}">
      <dgm:prSet phldrT="[Text]"/>
      <dgm:spPr/>
      <dgm:t>
        <a:bodyPr/>
        <a:lstStyle/>
        <a:p>
          <a:endParaRPr lang="en-US"/>
        </a:p>
      </dgm:t>
    </dgm:pt>
    <dgm:pt modelId="{96BB0D1A-E83C-4E31-9660-A6C5FA8A8DB5}" type="parTrans" cxnId="{57B6B3C4-7F9D-451A-AD32-EB27AEC9834A}">
      <dgm:prSet/>
      <dgm:spPr/>
      <dgm:t>
        <a:bodyPr/>
        <a:lstStyle/>
        <a:p>
          <a:endParaRPr lang="en-US"/>
        </a:p>
      </dgm:t>
    </dgm:pt>
    <dgm:pt modelId="{37504A35-9BF0-4639-9B0B-1CD78B59D2DE}" type="sibTrans" cxnId="{57B6B3C4-7F9D-451A-AD32-EB27AEC9834A}">
      <dgm:prSet/>
      <dgm:spPr/>
      <dgm:t>
        <a:bodyPr/>
        <a:lstStyle/>
        <a:p>
          <a:endParaRPr lang="en-US"/>
        </a:p>
      </dgm:t>
    </dgm:pt>
    <dgm:pt modelId="{476560EC-74F5-442C-BD20-8AA7FD6B1C5F}" type="pres">
      <dgm:prSet presAssocID="{D0BCFD5A-5337-496B-81D6-0ACC841A75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96A9A9F-F98F-44E8-B60F-3702464263CD}" type="pres">
      <dgm:prSet presAssocID="{B5C8E869-5BD4-4E6F-9B9D-8B29E9EA48A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CE429-A00C-4EA0-AB96-76602B35F97B}" type="pres">
      <dgm:prSet presAssocID="{B5C8E869-5BD4-4E6F-9B9D-8B29E9EA48A4}" presName="gear1srcNode" presStyleLbl="node1" presStyleIdx="0" presStyleCnt="3"/>
      <dgm:spPr/>
      <dgm:t>
        <a:bodyPr/>
        <a:lstStyle/>
        <a:p>
          <a:endParaRPr lang="en-US"/>
        </a:p>
      </dgm:t>
    </dgm:pt>
    <dgm:pt modelId="{0191FE66-9F40-48D6-96D7-FD9411EF3DA2}" type="pres">
      <dgm:prSet presAssocID="{B5C8E869-5BD4-4E6F-9B9D-8B29E9EA48A4}" presName="gear1dstNode" presStyleLbl="node1" presStyleIdx="0" presStyleCnt="3"/>
      <dgm:spPr/>
      <dgm:t>
        <a:bodyPr/>
        <a:lstStyle/>
        <a:p>
          <a:endParaRPr lang="en-US"/>
        </a:p>
      </dgm:t>
    </dgm:pt>
    <dgm:pt modelId="{FFE50F03-6D69-431E-A6F1-3B54261FF702}" type="pres">
      <dgm:prSet presAssocID="{A00528CC-2B15-4B4A-BF95-45C4F579818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183B8-8B27-4230-BEDC-86B65987D422}" type="pres">
      <dgm:prSet presAssocID="{A00528CC-2B15-4B4A-BF95-45C4F5798181}" presName="gear2srcNode" presStyleLbl="node1" presStyleIdx="1" presStyleCnt="3"/>
      <dgm:spPr/>
      <dgm:t>
        <a:bodyPr/>
        <a:lstStyle/>
        <a:p>
          <a:endParaRPr lang="en-US"/>
        </a:p>
      </dgm:t>
    </dgm:pt>
    <dgm:pt modelId="{C6A31676-AFFA-4D20-93E5-1629BD1242B3}" type="pres">
      <dgm:prSet presAssocID="{A00528CC-2B15-4B4A-BF95-45C4F5798181}" presName="gear2dstNode" presStyleLbl="node1" presStyleIdx="1" presStyleCnt="3"/>
      <dgm:spPr/>
      <dgm:t>
        <a:bodyPr/>
        <a:lstStyle/>
        <a:p>
          <a:endParaRPr lang="en-US"/>
        </a:p>
      </dgm:t>
    </dgm:pt>
    <dgm:pt modelId="{61AFD77C-4A46-438F-B324-DCE494D13F76}" type="pres">
      <dgm:prSet presAssocID="{B217632E-A364-477E-B0AD-17317438D972}" presName="gear3" presStyleLbl="node1" presStyleIdx="2" presStyleCnt="3"/>
      <dgm:spPr/>
      <dgm:t>
        <a:bodyPr/>
        <a:lstStyle/>
        <a:p>
          <a:endParaRPr lang="en-US"/>
        </a:p>
      </dgm:t>
    </dgm:pt>
    <dgm:pt modelId="{E5C76F26-AD0A-424D-A6E1-D8FFD7C9B3CC}" type="pres">
      <dgm:prSet presAssocID="{B217632E-A364-477E-B0AD-17317438D97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B9CC9-BC24-4020-9CF0-5551B46E80E7}" type="pres">
      <dgm:prSet presAssocID="{B217632E-A364-477E-B0AD-17317438D972}" presName="gear3srcNode" presStyleLbl="node1" presStyleIdx="2" presStyleCnt="3"/>
      <dgm:spPr/>
      <dgm:t>
        <a:bodyPr/>
        <a:lstStyle/>
        <a:p>
          <a:endParaRPr lang="en-US"/>
        </a:p>
      </dgm:t>
    </dgm:pt>
    <dgm:pt modelId="{79D76F92-838E-4A9E-A064-CA921BC314B6}" type="pres">
      <dgm:prSet presAssocID="{B217632E-A364-477E-B0AD-17317438D972}" presName="gear3dstNode" presStyleLbl="node1" presStyleIdx="2" presStyleCnt="3"/>
      <dgm:spPr/>
      <dgm:t>
        <a:bodyPr/>
        <a:lstStyle/>
        <a:p>
          <a:endParaRPr lang="en-US"/>
        </a:p>
      </dgm:t>
    </dgm:pt>
    <dgm:pt modelId="{B6120B17-0102-4B34-9F13-516896D73E03}" type="pres">
      <dgm:prSet presAssocID="{D1485128-1342-4BF0-BD02-211B0D47CCD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4C93C43-ED59-4301-9861-206885C55AA9}" type="pres">
      <dgm:prSet presAssocID="{121955D9-304B-49AB-852C-D9C9C4479B5B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0BDEB98-638C-469F-997E-3F63E8F0DEAD}" type="pres">
      <dgm:prSet presAssocID="{B7773599-FE92-4815-BC89-8B4C702FBCC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92E10B-9B80-4B63-88A3-86013F60E652}" srcId="{D0BCFD5A-5337-496B-81D6-0ACC841A75D4}" destId="{B217632E-A364-477E-B0AD-17317438D972}" srcOrd="2" destOrd="0" parTransId="{B25CE0A8-BEDB-474F-A8ED-9466B3A2E5C2}" sibTransId="{B7773599-FE92-4815-BC89-8B4C702FBCCB}"/>
    <dgm:cxn modelId="{E026ACAA-2F05-430B-ACEA-A7694927497F}" type="presOf" srcId="{A00528CC-2B15-4B4A-BF95-45C4F5798181}" destId="{C6A31676-AFFA-4D20-93E5-1629BD1242B3}" srcOrd="2" destOrd="0" presId="urn:microsoft.com/office/officeart/2005/8/layout/gear1"/>
    <dgm:cxn modelId="{96648C0F-CAAF-4174-B9A6-826A8866989E}" srcId="{D0BCFD5A-5337-496B-81D6-0ACC841A75D4}" destId="{A00528CC-2B15-4B4A-BF95-45C4F5798181}" srcOrd="1" destOrd="0" parTransId="{662FBE76-F09A-4566-9371-5F1F3DD6156A}" sibTransId="{121955D9-304B-49AB-852C-D9C9C4479B5B}"/>
    <dgm:cxn modelId="{BF1D4F7E-671D-4047-BE14-20462FF9D569}" type="presOf" srcId="{121955D9-304B-49AB-852C-D9C9C4479B5B}" destId="{A4C93C43-ED59-4301-9861-206885C55AA9}" srcOrd="0" destOrd="0" presId="urn:microsoft.com/office/officeart/2005/8/layout/gear1"/>
    <dgm:cxn modelId="{F778F4C0-0AF2-4878-988A-8547AF1D0083}" type="presOf" srcId="{A00528CC-2B15-4B4A-BF95-45C4F5798181}" destId="{FFE50F03-6D69-431E-A6F1-3B54261FF702}" srcOrd="0" destOrd="0" presId="urn:microsoft.com/office/officeart/2005/8/layout/gear1"/>
    <dgm:cxn modelId="{CE8D2B82-7E89-4E18-83CB-A6594E3A1C6B}" type="presOf" srcId="{B217632E-A364-477E-B0AD-17317438D972}" destId="{E5C76F26-AD0A-424D-A6E1-D8FFD7C9B3CC}" srcOrd="1" destOrd="0" presId="urn:microsoft.com/office/officeart/2005/8/layout/gear1"/>
    <dgm:cxn modelId="{C4A5B169-3EE1-442D-96EC-7E774719697D}" type="presOf" srcId="{D0BCFD5A-5337-496B-81D6-0ACC841A75D4}" destId="{476560EC-74F5-442C-BD20-8AA7FD6B1C5F}" srcOrd="0" destOrd="0" presId="urn:microsoft.com/office/officeart/2005/8/layout/gear1"/>
    <dgm:cxn modelId="{C5EB0D31-75C1-485D-A342-BD3F00103FAB}" type="presOf" srcId="{B5C8E869-5BD4-4E6F-9B9D-8B29E9EA48A4}" destId="{296A9A9F-F98F-44E8-B60F-3702464263CD}" srcOrd="0" destOrd="0" presId="urn:microsoft.com/office/officeart/2005/8/layout/gear1"/>
    <dgm:cxn modelId="{699BC288-1941-4827-8C1B-638790C1ECF6}" type="presOf" srcId="{B5C8E869-5BD4-4E6F-9B9D-8B29E9EA48A4}" destId="{0191FE66-9F40-48D6-96D7-FD9411EF3DA2}" srcOrd="2" destOrd="0" presId="urn:microsoft.com/office/officeart/2005/8/layout/gear1"/>
    <dgm:cxn modelId="{034696D6-7CF3-4398-BE6A-1A66335233FC}" type="presOf" srcId="{A00528CC-2B15-4B4A-BF95-45C4F5798181}" destId="{445183B8-8B27-4230-BEDC-86B65987D422}" srcOrd="1" destOrd="0" presId="urn:microsoft.com/office/officeart/2005/8/layout/gear1"/>
    <dgm:cxn modelId="{D83BB5D2-2C94-40F9-895E-18D83A4F0CE6}" type="presOf" srcId="{D1485128-1342-4BF0-BD02-211B0D47CCD0}" destId="{B6120B17-0102-4B34-9F13-516896D73E03}" srcOrd="0" destOrd="0" presId="urn:microsoft.com/office/officeart/2005/8/layout/gear1"/>
    <dgm:cxn modelId="{CDB32C72-A363-4221-9E52-289652C4CE57}" type="presOf" srcId="{B217632E-A364-477E-B0AD-17317438D972}" destId="{79D76F92-838E-4A9E-A064-CA921BC314B6}" srcOrd="3" destOrd="0" presId="urn:microsoft.com/office/officeart/2005/8/layout/gear1"/>
    <dgm:cxn modelId="{5BC87E04-691D-4FE9-9E1A-828113EF56ED}" srcId="{D0BCFD5A-5337-496B-81D6-0ACC841A75D4}" destId="{B5C8E869-5BD4-4E6F-9B9D-8B29E9EA48A4}" srcOrd="0" destOrd="0" parTransId="{E9B9E935-A2A2-4802-AADD-A14FECFC9D51}" sibTransId="{D1485128-1342-4BF0-BD02-211B0D47CCD0}"/>
    <dgm:cxn modelId="{53FF9DE5-A9AF-4C45-BD2A-747476D16B85}" type="presOf" srcId="{B217632E-A364-477E-B0AD-17317438D972}" destId="{4D3B9CC9-BC24-4020-9CF0-5551B46E80E7}" srcOrd="2" destOrd="0" presId="urn:microsoft.com/office/officeart/2005/8/layout/gear1"/>
    <dgm:cxn modelId="{ED6A95D0-D48C-40C4-B31A-F3C9DF10B800}" type="presOf" srcId="{B217632E-A364-477E-B0AD-17317438D972}" destId="{61AFD77C-4A46-438F-B324-DCE494D13F76}" srcOrd="0" destOrd="0" presId="urn:microsoft.com/office/officeart/2005/8/layout/gear1"/>
    <dgm:cxn modelId="{3FAF7A1E-4008-4D82-B071-BA97EC403FE5}" type="presOf" srcId="{B5C8E869-5BD4-4E6F-9B9D-8B29E9EA48A4}" destId="{3B6CE429-A00C-4EA0-AB96-76602B35F97B}" srcOrd="1" destOrd="0" presId="urn:microsoft.com/office/officeart/2005/8/layout/gear1"/>
    <dgm:cxn modelId="{57B6B3C4-7F9D-451A-AD32-EB27AEC9834A}" srcId="{D0BCFD5A-5337-496B-81D6-0ACC841A75D4}" destId="{F6DDF6BC-85A9-45F4-9D15-C4B57E9927AE}" srcOrd="3" destOrd="0" parTransId="{96BB0D1A-E83C-4E31-9660-A6C5FA8A8DB5}" sibTransId="{37504A35-9BF0-4639-9B0B-1CD78B59D2DE}"/>
    <dgm:cxn modelId="{D4AFFB6D-71B6-4BDD-8291-92FE8DE54CED}" type="presOf" srcId="{B7773599-FE92-4815-BC89-8B4C702FBCCB}" destId="{E0BDEB98-638C-469F-997E-3F63E8F0DEAD}" srcOrd="0" destOrd="0" presId="urn:microsoft.com/office/officeart/2005/8/layout/gear1"/>
    <dgm:cxn modelId="{2CCB0AF2-79DA-4CBC-9F3C-72C9F8FDA9DD}" type="presParOf" srcId="{476560EC-74F5-442C-BD20-8AA7FD6B1C5F}" destId="{296A9A9F-F98F-44E8-B60F-3702464263CD}" srcOrd="0" destOrd="0" presId="urn:microsoft.com/office/officeart/2005/8/layout/gear1"/>
    <dgm:cxn modelId="{AC439F51-99FD-4784-A7BD-2547A162F469}" type="presParOf" srcId="{476560EC-74F5-442C-BD20-8AA7FD6B1C5F}" destId="{3B6CE429-A00C-4EA0-AB96-76602B35F97B}" srcOrd="1" destOrd="0" presId="urn:microsoft.com/office/officeart/2005/8/layout/gear1"/>
    <dgm:cxn modelId="{F47D9815-4867-4B99-937F-7A9C7FF0EC97}" type="presParOf" srcId="{476560EC-74F5-442C-BD20-8AA7FD6B1C5F}" destId="{0191FE66-9F40-48D6-96D7-FD9411EF3DA2}" srcOrd="2" destOrd="0" presId="urn:microsoft.com/office/officeart/2005/8/layout/gear1"/>
    <dgm:cxn modelId="{8E28034E-EFB9-4432-89BB-3F45B7DE85D4}" type="presParOf" srcId="{476560EC-74F5-442C-BD20-8AA7FD6B1C5F}" destId="{FFE50F03-6D69-431E-A6F1-3B54261FF702}" srcOrd="3" destOrd="0" presId="urn:microsoft.com/office/officeart/2005/8/layout/gear1"/>
    <dgm:cxn modelId="{EE666766-5D71-4E9D-A606-B83C3114363E}" type="presParOf" srcId="{476560EC-74F5-442C-BD20-8AA7FD6B1C5F}" destId="{445183B8-8B27-4230-BEDC-86B65987D422}" srcOrd="4" destOrd="0" presId="urn:microsoft.com/office/officeart/2005/8/layout/gear1"/>
    <dgm:cxn modelId="{E698FF7E-79F6-4D9E-BDE9-7A036DB26B30}" type="presParOf" srcId="{476560EC-74F5-442C-BD20-8AA7FD6B1C5F}" destId="{C6A31676-AFFA-4D20-93E5-1629BD1242B3}" srcOrd="5" destOrd="0" presId="urn:microsoft.com/office/officeart/2005/8/layout/gear1"/>
    <dgm:cxn modelId="{022EA04B-E789-4995-A537-D1C7C3440DA5}" type="presParOf" srcId="{476560EC-74F5-442C-BD20-8AA7FD6B1C5F}" destId="{61AFD77C-4A46-438F-B324-DCE494D13F76}" srcOrd="6" destOrd="0" presId="urn:microsoft.com/office/officeart/2005/8/layout/gear1"/>
    <dgm:cxn modelId="{543A101D-8510-4057-AC8B-53C13C213DDD}" type="presParOf" srcId="{476560EC-74F5-442C-BD20-8AA7FD6B1C5F}" destId="{E5C76F26-AD0A-424D-A6E1-D8FFD7C9B3CC}" srcOrd="7" destOrd="0" presId="urn:microsoft.com/office/officeart/2005/8/layout/gear1"/>
    <dgm:cxn modelId="{5CCD7639-E347-4060-A5C5-56B393CC1A7C}" type="presParOf" srcId="{476560EC-74F5-442C-BD20-8AA7FD6B1C5F}" destId="{4D3B9CC9-BC24-4020-9CF0-5551B46E80E7}" srcOrd="8" destOrd="0" presId="urn:microsoft.com/office/officeart/2005/8/layout/gear1"/>
    <dgm:cxn modelId="{81A99E66-449B-414A-8AEC-E23B4CCE9A7A}" type="presParOf" srcId="{476560EC-74F5-442C-BD20-8AA7FD6B1C5F}" destId="{79D76F92-838E-4A9E-A064-CA921BC314B6}" srcOrd="9" destOrd="0" presId="urn:microsoft.com/office/officeart/2005/8/layout/gear1"/>
    <dgm:cxn modelId="{5ED3D6B3-1775-488A-8C12-C953DF07A5C1}" type="presParOf" srcId="{476560EC-74F5-442C-BD20-8AA7FD6B1C5F}" destId="{B6120B17-0102-4B34-9F13-516896D73E03}" srcOrd="10" destOrd="0" presId="urn:microsoft.com/office/officeart/2005/8/layout/gear1"/>
    <dgm:cxn modelId="{F2B89846-B9BC-49FC-A9B6-29CE8E430FFE}" type="presParOf" srcId="{476560EC-74F5-442C-BD20-8AA7FD6B1C5F}" destId="{A4C93C43-ED59-4301-9861-206885C55AA9}" srcOrd="11" destOrd="0" presId="urn:microsoft.com/office/officeart/2005/8/layout/gear1"/>
    <dgm:cxn modelId="{4F996453-9A44-405E-99ED-094FE478941D}" type="presParOf" srcId="{476560EC-74F5-442C-BD20-8AA7FD6B1C5F}" destId="{E0BDEB98-638C-469F-997E-3F63E8F0DEA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the function of sending messages to groups </a:t>
          </a:r>
          <a:endParaRPr lang="en-US" sz="1600" b="0" dirty="0">
            <a:solidFill>
              <a:schemeClr val="tx1"/>
            </a:solidFill>
          </a:endParaRPr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further functions like search for history with key words, integration of icons in the messages</a:t>
          </a:r>
          <a:endParaRPr lang="en-US" sz="1600" b="0" dirty="0">
            <a:solidFill>
              <a:schemeClr val="tx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 Developing apps for mobile devices</a:t>
          </a:r>
          <a:endParaRPr lang="en-US" sz="1600" b="0" dirty="0">
            <a:solidFill>
              <a:schemeClr val="tx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different language versions</a:t>
          </a:r>
          <a:endParaRPr lang="en-US" sz="1600" b="0" dirty="0">
            <a:solidFill>
              <a:schemeClr val="tx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9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9C582-C44D-46D5-B3D8-75E77CE862AE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0C0E-FA73-40E2-959F-4886822BF1D3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End Users</a:t>
          </a:r>
          <a:endParaRPr lang="en-US" sz="3100" kern="1200" dirty="0"/>
        </a:p>
      </dsp:txBody>
      <dsp:txXfrm>
        <a:off x="1828800" y="203199"/>
        <a:ext cx="2133600" cy="1737360"/>
      </dsp:txXfrm>
    </dsp:sp>
    <dsp:sp modelId="{1D79F0CC-FC62-4D94-AE3D-66EF5D048D6E}">
      <dsp:nvSpPr>
        <dsp:cNvPr id="0" name=""/>
        <dsp:cNvSpPr/>
      </dsp:nvSpPr>
      <dsp:spPr>
        <a:xfrm>
          <a:off x="960120" y="1940560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7ABAE-4409-4965-B51D-4C814C0CEAF9}">
      <dsp:nvSpPr>
        <dsp:cNvPr id="0" name=""/>
        <dsp:cNvSpPr/>
      </dsp:nvSpPr>
      <dsp:spPr>
        <a:xfrm>
          <a:off x="1828800" y="1940560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FF0000"/>
              </a:solidFill>
            </a:rPr>
            <a:t>Developers</a:t>
          </a:r>
          <a:endParaRPr lang="en-US" sz="3100" kern="1200" dirty="0">
            <a:solidFill>
              <a:srgbClr val="FF0000"/>
            </a:solidFill>
          </a:endParaRPr>
        </a:p>
      </dsp:txBody>
      <dsp:txXfrm>
        <a:off x="1828800" y="1940560"/>
        <a:ext cx="2133600" cy="1737360"/>
      </dsp:txXfrm>
    </dsp:sp>
    <dsp:sp modelId="{E3FE3B4E-FD05-4287-9EFE-A17BEA34A1CC}">
      <dsp:nvSpPr>
        <dsp:cNvPr id="0" name=""/>
        <dsp:cNvSpPr/>
      </dsp:nvSpPr>
      <dsp:spPr>
        <a:xfrm>
          <a:off x="3962400" y="203199"/>
          <a:ext cx="2133600" cy="173736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who enjoy simplicity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who appreciate user-friendliness</a:t>
          </a:r>
          <a:endParaRPr lang="en-US" sz="1900" kern="1200" dirty="0"/>
        </a:p>
      </dsp:txBody>
      <dsp:txXfrm>
        <a:off x="3962400" y="203199"/>
        <a:ext cx="2133600" cy="1737360"/>
      </dsp:txXfrm>
    </dsp:sp>
    <dsp:sp modelId="{D817B870-27CB-4CFA-8418-96999225DDD0}">
      <dsp:nvSpPr>
        <dsp:cNvPr id="0" name=""/>
        <dsp:cNvSpPr/>
      </dsp:nvSpPr>
      <dsp:spPr>
        <a:xfrm>
          <a:off x="3962400" y="1940560"/>
          <a:ext cx="2133600" cy="173736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who like working with Restful API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who are fans of open source </a:t>
          </a:r>
          <a:r>
            <a:rPr lang="en-US" sz="1900" kern="1200" dirty="0" err="1" smtClean="0"/>
            <a:t>softwares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3962400" y="1940560"/>
        <a:ext cx="2133600" cy="17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A9A9F-F98F-44E8-B60F-3702464263CD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 code available for study &amp; Research</a:t>
          </a:r>
          <a:endParaRPr lang="en-US" sz="1600" b="0" kern="1200" dirty="0"/>
        </a:p>
      </dsp:txBody>
      <dsp:txXfrm>
        <a:off x="3294175" y="2352385"/>
        <a:ext cx="1336450" cy="1148939"/>
      </dsp:txXfrm>
    </dsp:sp>
    <dsp:sp modelId="{FFE50F03-6D69-431E-A6F1-3B54261FF702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User-friendly interface</a:t>
          </a:r>
          <a:endParaRPr lang="en-US" sz="1600" kern="1200" dirty="0"/>
        </a:p>
      </dsp:txBody>
      <dsp:txXfrm>
        <a:off x="1953570" y="1712203"/>
        <a:ext cx="807100" cy="802154"/>
      </dsp:txXfrm>
    </dsp:sp>
    <dsp:sp modelId="{61AFD77C-4A46-438F-B324-DCE494D13F76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but compact</a:t>
          </a:r>
          <a:endParaRPr lang="en-US" sz="1600" kern="1200" dirty="0"/>
        </a:p>
      </dsp:txBody>
      <dsp:txXfrm rot="-20700000">
        <a:off x="2804160" y="528320"/>
        <a:ext cx="894080" cy="894080"/>
      </dsp:txXfrm>
    </dsp:sp>
    <dsp:sp modelId="{B6120B17-0102-4B34-9F13-516896D73E03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93C43-ED59-4301-9861-206885C55AA9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EB98-638C-469F-997E-3F63E8F0DEAD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the function of sending messages to groups 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further functions like search for history with key words, integration of icons in the messages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different language versions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433751" y="2736301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 Developing apps for mobile devices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10916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EasyChat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Instant 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200" dirty="0" smtClean="0"/>
              <a:t>Marco Dung</a:t>
            </a:r>
          </a:p>
          <a:p>
            <a:r>
              <a:rPr lang="de-DE" sz="1200" dirty="0" smtClean="0"/>
              <a:t>Christoph Krämer</a:t>
            </a:r>
          </a:p>
          <a:p>
            <a:r>
              <a:rPr lang="de-DE" sz="1200" dirty="0" smtClean="0"/>
              <a:t>Ying </a:t>
            </a:r>
            <a:r>
              <a:rPr lang="de-DE" sz="1200" dirty="0"/>
              <a:t>Li </a:t>
            </a:r>
            <a:endParaRPr lang="de-DE" sz="1200" dirty="0" smtClean="0"/>
          </a:p>
          <a:p>
            <a:r>
              <a:rPr lang="de-DE" sz="1200" dirty="0" smtClean="0"/>
              <a:t>03.02.2015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349440" cy="312368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Target User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000" dirty="0" smtClean="0"/>
              <a:t>Advantages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Demo</a:t>
            </a: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52017" y="14127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36393" y="14127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5656" y="32129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60032" y="32129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31840" y="2320305"/>
            <a:ext cx="2880320" cy="15841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Objective: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Enabling </a:t>
            </a:r>
            <a:r>
              <a:rPr lang="en-US" dirty="0">
                <a:solidFill>
                  <a:schemeClr val="tx1"/>
                </a:solidFill>
              </a:rPr>
              <a:t>simple but compact instant messaging between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2398" y="177626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Profile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77281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Contact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933056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Request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6" y="393305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Message Management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14420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187746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4446008"/>
              </p:ext>
            </p:extLst>
          </p:nvPr>
        </p:nvGraphicFramePr>
        <p:xfrm>
          <a:off x="755576" y="1397000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133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1_Custom Design</vt:lpstr>
      <vt:lpstr>Custom Design</vt:lpstr>
      <vt:lpstr>Angles</vt:lpstr>
      <vt:lpstr>EasyChat Instant Messaging </vt:lpstr>
      <vt:lpstr>Agenda</vt:lpstr>
      <vt:lpstr>Project Overview</vt:lpstr>
      <vt:lpstr>Target User</vt:lpstr>
      <vt:lpstr>Advantages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937</cp:revision>
  <cp:lastPrinted>2012-11-28T09:01:26Z</cp:lastPrinted>
  <dcterms:created xsi:type="dcterms:W3CDTF">2012-11-17T17:12:25Z</dcterms:created>
  <dcterms:modified xsi:type="dcterms:W3CDTF">2015-01-26T20:41:33Z</dcterms:modified>
</cp:coreProperties>
</file>