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60" r:id="rId2"/>
    <p:sldMasterId id="2147483684" r:id="rId3"/>
  </p:sldMasterIdLst>
  <p:notesMasterIdLst>
    <p:notesMasterId r:id="rId12"/>
  </p:notesMasterIdLst>
  <p:sldIdLst>
    <p:sldId id="256" r:id="rId4"/>
    <p:sldId id="258" r:id="rId5"/>
    <p:sldId id="259" r:id="rId6"/>
    <p:sldId id="264" r:id="rId7"/>
    <p:sldId id="263" r:id="rId8"/>
    <p:sldId id="262" r:id="rId9"/>
    <p:sldId id="261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FA1"/>
    <a:srgbClr val="445C92"/>
    <a:srgbClr val="39589D"/>
    <a:srgbClr val="3C689E"/>
    <a:srgbClr val="264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84" autoAdjust="0"/>
  </p:normalViewPr>
  <p:slideViewPr>
    <p:cSldViewPr>
      <p:cViewPr>
        <p:scale>
          <a:sx n="100" d="100"/>
          <a:sy n="100" d="100"/>
        </p:scale>
        <p:origin x="-43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F5E5C-7C05-41E7-80E8-9ABA021888A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E27A47D7-69EA-4820-ADE4-1AECEE067897}">
      <dgm:prSet phldrT="[Text]" custT="1"/>
      <dgm:spPr/>
      <dgm:t>
        <a:bodyPr/>
        <a:lstStyle/>
        <a:p>
          <a:pPr algn="l"/>
          <a:r>
            <a:rPr lang="en-US" sz="1400" b="1" dirty="0" smtClean="0"/>
            <a:t>Objective: </a:t>
          </a:r>
        </a:p>
        <a:p>
          <a:pPr algn="l"/>
          <a:r>
            <a:rPr lang="en-US" sz="1400" dirty="0" smtClean="0"/>
            <a:t>Enabling simple but compact instant messaging between users </a:t>
          </a:r>
          <a:endParaRPr lang="en-US" sz="1400" dirty="0"/>
        </a:p>
      </dgm:t>
    </dgm:pt>
    <dgm:pt modelId="{E7458311-1313-4A23-8EF9-16C4B2A8A34B}" type="parTrans" cxnId="{F48E2CC0-AC30-4962-AAC4-9D393A29C3CD}">
      <dgm:prSet/>
      <dgm:spPr/>
      <dgm:t>
        <a:bodyPr/>
        <a:lstStyle/>
        <a:p>
          <a:endParaRPr lang="en-US"/>
        </a:p>
      </dgm:t>
    </dgm:pt>
    <dgm:pt modelId="{CC4FF348-3F3B-4A65-9503-6D0260EB2BC3}" type="sibTrans" cxnId="{F48E2CC0-AC30-4962-AAC4-9D393A29C3CD}">
      <dgm:prSet/>
      <dgm:spPr/>
      <dgm:t>
        <a:bodyPr/>
        <a:lstStyle/>
        <a:p>
          <a:endParaRPr lang="en-US"/>
        </a:p>
      </dgm:t>
    </dgm:pt>
    <dgm:pt modelId="{E4971A5D-5135-42FE-BB3D-0A8685DCC019}">
      <dgm:prSet phldrT="[Text]" custT="1"/>
      <dgm:spPr/>
      <dgm:t>
        <a:bodyPr/>
        <a:lstStyle/>
        <a:p>
          <a:pPr algn="l"/>
          <a:r>
            <a:rPr lang="en-US" sz="1400" b="1" dirty="0" smtClean="0"/>
            <a:t>Main features:</a:t>
          </a:r>
        </a:p>
        <a:p>
          <a:pPr algn="l"/>
          <a:r>
            <a:rPr lang="en-US" sz="1400" b="0" smtClean="0"/>
            <a:t>profile, </a:t>
          </a:r>
          <a:r>
            <a:rPr lang="en-US" sz="1400" b="0" dirty="0" smtClean="0"/>
            <a:t>contact, request and message management</a:t>
          </a:r>
        </a:p>
        <a:p>
          <a:pPr algn="l"/>
          <a:endParaRPr lang="en-US" sz="1100" b="0" dirty="0"/>
        </a:p>
      </dgm:t>
    </dgm:pt>
    <dgm:pt modelId="{0A863BE6-55B8-425E-A086-E0B5BB34382B}" type="parTrans" cxnId="{83FC2502-2F08-45D0-9035-36981AD64683}">
      <dgm:prSet/>
      <dgm:spPr/>
      <dgm:t>
        <a:bodyPr/>
        <a:lstStyle/>
        <a:p>
          <a:endParaRPr lang="en-US"/>
        </a:p>
      </dgm:t>
    </dgm:pt>
    <dgm:pt modelId="{1A82D1C4-962C-429C-AD24-7A6394E25DCB}" type="sibTrans" cxnId="{83FC2502-2F08-45D0-9035-36981AD64683}">
      <dgm:prSet/>
      <dgm:spPr/>
      <dgm:t>
        <a:bodyPr/>
        <a:lstStyle/>
        <a:p>
          <a:endParaRPr lang="en-US"/>
        </a:p>
      </dgm:t>
    </dgm:pt>
    <dgm:pt modelId="{57CBAB72-D913-444C-AD84-42CA9193FDFE}" type="pres">
      <dgm:prSet presAssocID="{B7BF5E5C-7C05-41E7-80E8-9ABA021888A4}" presName="compositeShape" presStyleCnt="0">
        <dgm:presLayoutVars>
          <dgm:dir/>
          <dgm:resizeHandles/>
        </dgm:presLayoutVars>
      </dgm:prSet>
      <dgm:spPr/>
    </dgm:pt>
    <dgm:pt modelId="{7055902E-54BB-4D1E-9893-F5A17E31E96E}" type="pres">
      <dgm:prSet presAssocID="{B7BF5E5C-7C05-41E7-80E8-9ABA021888A4}" presName="pyramid" presStyleLbl="node1" presStyleIdx="0" presStyleCnt="1"/>
      <dgm:spPr/>
    </dgm:pt>
    <dgm:pt modelId="{89229573-7562-4ECE-A1C9-68242A56A5E3}" type="pres">
      <dgm:prSet presAssocID="{B7BF5E5C-7C05-41E7-80E8-9ABA021888A4}" presName="theList" presStyleCnt="0"/>
      <dgm:spPr/>
    </dgm:pt>
    <dgm:pt modelId="{22DD6A03-E79E-4185-AC88-3B74479F256C}" type="pres">
      <dgm:prSet presAssocID="{E27A47D7-69EA-4820-ADE4-1AECEE067897}" presName="aNode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D6E39-5F5C-443B-86A8-E0786CF36825}" type="pres">
      <dgm:prSet presAssocID="{E27A47D7-69EA-4820-ADE4-1AECEE067897}" presName="aSpace" presStyleCnt="0"/>
      <dgm:spPr/>
    </dgm:pt>
    <dgm:pt modelId="{28EE9CDE-AADB-417B-BFB3-2E4EF02C10FA}" type="pres">
      <dgm:prSet presAssocID="{E4971A5D-5135-42FE-BB3D-0A8685DCC019}" presName="aNode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6BE195-E7C1-4E44-B4BD-27603C1A499B}" type="pres">
      <dgm:prSet presAssocID="{E4971A5D-5135-42FE-BB3D-0A8685DCC019}" presName="aSpace" presStyleCnt="0"/>
      <dgm:spPr/>
    </dgm:pt>
  </dgm:ptLst>
  <dgm:cxnLst>
    <dgm:cxn modelId="{1E2ADB97-C495-4054-ABED-4430699C6292}" type="presOf" srcId="{B7BF5E5C-7C05-41E7-80E8-9ABA021888A4}" destId="{57CBAB72-D913-444C-AD84-42CA9193FDFE}" srcOrd="0" destOrd="0" presId="urn:microsoft.com/office/officeart/2005/8/layout/pyramid2"/>
    <dgm:cxn modelId="{F48E2CC0-AC30-4962-AAC4-9D393A29C3CD}" srcId="{B7BF5E5C-7C05-41E7-80E8-9ABA021888A4}" destId="{E27A47D7-69EA-4820-ADE4-1AECEE067897}" srcOrd="0" destOrd="0" parTransId="{E7458311-1313-4A23-8EF9-16C4B2A8A34B}" sibTransId="{CC4FF348-3F3B-4A65-9503-6D0260EB2BC3}"/>
    <dgm:cxn modelId="{260BF225-1CA2-4D54-8578-E070EEFA25A9}" type="presOf" srcId="{E27A47D7-69EA-4820-ADE4-1AECEE067897}" destId="{22DD6A03-E79E-4185-AC88-3B74479F256C}" srcOrd="0" destOrd="0" presId="urn:microsoft.com/office/officeart/2005/8/layout/pyramid2"/>
    <dgm:cxn modelId="{34222935-C822-48A0-BA5D-E145356DBCE2}" type="presOf" srcId="{E4971A5D-5135-42FE-BB3D-0A8685DCC019}" destId="{28EE9CDE-AADB-417B-BFB3-2E4EF02C10FA}" srcOrd="0" destOrd="0" presId="urn:microsoft.com/office/officeart/2005/8/layout/pyramid2"/>
    <dgm:cxn modelId="{83FC2502-2F08-45D0-9035-36981AD64683}" srcId="{B7BF5E5C-7C05-41E7-80E8-9ABA021888A4}" destId="{E4971A5D-5135-42FE-BB3D-0A8685DCC019}" srcOrd="1" destOrd="0" parTransId="{0A863BE6-55B8-425E-A086-E0B5BB34382B}" sibTransId="{1A82D1C4-962C-429C-AD24-7A6394E25DCB}"/>
    <dgm:cxn modelId="{BBD00C7B-61AD-4A8F-A1AD-43A6D2DFB59C}" type="presParOf" srcId="{57CBAB72-D913-444C-AD84-42CA9193FDFE}" destId="{7055902E-54BB-4D1E-9893-F5A17E31E96E}" srcOrd="0" destOrd="0" presId="urn:microsoft.com/office/officeart/2005/8/layout/pyramid2"/>
    <dgm:cxn modelId="{092E4B9D-08ED-41DA-9269-C003B542029B}" type="presParOf" srcId="{57CBAB72-D913-444C-AD84-42CA9193FDFE}" destId="{89229573-7562-4ECE-A1C9-68242A56A5E3}" srcOrd="1" destOrd="0" presId="urn:microsoft.com/office/officeart/2005/8/layout/pyramid2"/>
    <dgm:cxn modelId="{AE9A90A3-94E2-40C4-9FDB-EA6E36C9A08D}" type="presParOf" srcId="{89229573-7562-4ECE-A1C9-68242A56A5E3}" destId="{22DD6A03-E79E-4185-AC88-3B74479F256C}" srcOrd="0" destOrd="0" presId="urn:microsoft.com/office/officeart/2005/8/layout/pyramid2"/>
    <dgm:cxn modelId="{DD32494A-4792-416E-AAE5-BD12E6D9C4C5}" type="presParOf" srcId="{89229573-7562-4ECE-A1C9-68242A56A5E3}" destId="{7FED6E39-5F5C-443B-86A8-E0786CF36825}" srcOrd="1" destOrd="0" presId="urn:microsoft.com/office/officeart/2005/8/layout/pyramid2"/>
    <dgm:cxn modelId="{1E905184-A60E-407C-BCD5-548207D73770}" type="presParOf" srcId="{89229573-7562-4ECE-A1C9-68242A56A5E3}" destId="{28EE9CDE-AADB-417B-BFB3-2E4EF02C10FA}" srcOrd="2" destOrd="0" presId="urn:microsoft.com/office/officeart/2005/8/layout/pyramid2"/>
    <dgm:cxn modelId="{C1C9D317-A299-40C8-9D19-15BCD929BD4B}" type="presParOf" srcId="{89229573-7562-4ECE-A1C9-68242A56A5E3}" destId="{096BE195-E7C1-4E44-B4BD-27603C1A499B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F2706A-8868-40A6-B620-A02EE362C54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2B023-46E0-487C-BFD1-864A925D91D6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IM</a:t>
          </a:r>
          <a:endParaRPr lang="en-US" dirty="0"/>
        </a:p>
      </dgm:t>
    </dgm:pt>
    <dgm:pt modelId="{824384D2-CD36-4A0C-B965-EDDBE7134C7C}" type="parTrans" cxnId="{E3BF37CE-98ED-489A-866B-23AB395F0087}">
      <dgm:prSet/>
      <dgm:spPr/>
      <dgm:t>
        <a:bodyPr/>
        <a:lstStyle/>
        <a:p>
          <a:endParaRPr lang="en-US"/>
        </a:p>
      </dgm:t>
    </dgm:pt>
    <dgm:pt modelId="{A3BBEBF3-F439-4B3F-81FA-FFD4EC90CCCD}" type="sibTrans" cxnId="{E3BF37CE-98ED-489A-866B-23AB395F0087}">
      <dgm:prSet/>
      <dgm:spPr/>
      <dgm:t>
        <a:bodyPr/>
        <a:lstStyle/>
        <a:p>
          <a:endParaRPr lang="en-US"/>
        </a:p>
      </dgm:t>
    </dgm:pt>
    <dgm:pt modelId="{0530463D-995A-4D5D-BE84-BE05A2724BF4}">
      <dgm:prSet phldrT="[Text]" custT="1"/>
      <dgm:spPr/>
      <dgm:t>
        <a:bodyPr/>
        <a:lstStyle/>
        <a:p>
          <a:r>
            <a:rPr lang="en-US" sz="1700" b="1" dirty="0" smtClean="0"/>
            <a:t>Learning &amp; Research</a:t>
          </a:r>
          <a:endParaRPr lang="en-US" sz="1700" b="1" dirty="0"/>
        </a:p>
      </dgm:t>
    </dgm:pt>
    <dgm:pt modelId="{AA1038E9-3C88-4BAA-9984-E3BDB1B31FD7}" type="parTrans" cxnId="{1738D9DB-927E-4E9E-A2ED-32D46B407723}">
      <dgm:prSet/>
      <dgm:spPr/>
      <dgm:t>
        <a:bodyPr/>
        <a:lstStyle/>
        <a:p>
          <a:endParaRPr lang="en-US"/>
        </a:p>
      </dgm:t>
    </dgm:pt>
    <dgm:pt modelId="{3E8E32C2-046E-41B8-A910-21E92CFF79C4}" type="sibTrans" cxnId="{1738D9DB-927E-4E9E-A2ED-32D46B407723}">
      <dgm:prSet/>
      <dgm:spPr/>
      <dgm:t>
        <a:bodyPr/>
        <a:lstStyle/>
        <a:p>
          <a:endParaRPr lang="en-US"/>
        </a:p>
      </dgm:t>
    </dgm:pt>
    <dgm:pt modelId="{4E7CFC51-D90B-47F3-8F39-62D96E698348}">
      <dgm:prSet phldrT="[Text]" custT="1"/>
      <dgm:spPr/>
      <dgm:t>
        <a:bodyPr/>
        <a:lstStyle/>
        <a:p>
          <a:r>
            <a:rPr lang="en-US" sz="1700" b="1" dirty="0" smtClean="0"/>
            <a:t>public PC-pool </a:t>
          </a:r>
        </a:p>
        <a:p>
          <a:r>
            <a:rPr lang="en-US" sz="1700" b="1" dirty="0" smtClean="0"/>
            <a:t>(where downloading software is not allowed)</a:t>
          </a:r>
          <a:endParaRPr lang="en-US" sz="1700" b="1" dirty="0"/>
        </a:p>
      </dgm:t>
    </dgm:pt>
    <dgm:pt modelId="{FCBACD8A-9E5B-45F3-9961-45C2B5CEA93E}" type="parTrans" cxnId="{3E9AA053-00E0-47ED-AE18-390D6C79D95F}">
      <dgm:prSet/>
      <dgm:spPr/>
      <dgm:t>
        <a:bodyPr/>
        <a:lstStyle/>
        <a:p>
          <a:endParaRPr lang="en-US"/>
        </a:p>
      </dgm:t>
    </dgm:pt>
    <dgm:pt modelId="{3BB99788-481B-40DD-B445-146DA9F3D23C}" type="sibTrans" cxnId="{3E9AA053-00E0-47ED-AE18-390D6C79D95F}">
      <dgm:prSet/>
      <dgm:spPr/>
      <dgm:t>
        <a:bodyPr/>
        <a:lstStyle/>
        <a:p>
          <a:endParaRPr lang="en-US"/>
        </a:p>
      </dgm:t>
    </dgm:pt>
    <dgm:pt modelId="{16D27905-618E-49A4-847C-DBA1A41F2235}">
      <dgm:prSet phldrT="[Text]" custT="1"/>
      <dgm:spPr/>
      <dgm:t>
        <a:bodyPr/>
        <a:lstStyle/>
        <a:p>
          <a:r>
            <a:rPr lang="en-US" sz="1700" b="1" dirty="0" smtClean="0"/>
            <a:t>Followers of simplicity principle</a:t>
          </a:r>
          <a:endParaRPr lang="en-US" sz="1700" b="1" dirty="0"/>
        </a:p>
      </dgm:t>
    </dgm:pt>
    <dgm:pt modelId="{C294CDF4-7623-437A-9693-DB9B083E48EB}" type="sibTrans" cxnId="{570D6935-DE23-40B3-9E24-8022C75F8057}">
      <dgm:prSet/>
      <dgm:spPr/>
      <dgm:t>
        <a:bodyPr/>
        <a:lstStyle/>
        <a:p>
          <a:endParaRPr lang="en-US"/>
        </a:p>
      </dgm:t>
    </dgm:pt>
    <dgm:pt modelId="{A3FF7F9A-3955-4EA2-9381-8C16780F4084}" type="parTrans" cxnId="{570D6935-DE23-40B3-9E24-8022C75F8057}">
      <dgm:prSet/>
      <dgm:spPr/>
      <dgm:t>
        <a:bodyPr/>
        <a:lstStyle/>
        <a:p>
          <a:endParaRPr lang="en-US"/>
        </a:p>
      </dgm:t>
    </dgm:pt>
    <dgm:pt modelId="{2E08D92E-91B8-48FA-AE8D-12AC19D96F28}" type="pres">
      <dgm:prSet presAssocID="{13F2706A-8868-40A6-B620-A02EE362C54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1C4C22-AE49-4CB4-8523-8729F19F38E4}" type="pres">
      <dgm:prSet presAssocID="{9AE2B023-46E0-487C-BFD1-864A925D91D6}" presName="centerShape" presStyleLbl="node0" presStyleIdx="0" presStyleCnt="1" custLinFactNeighborY="-5992"/>
      <dgm:spPr/>
      <dgm:t>
        <a:bodyPr/>
        <a:lstStyle/>
        <a:p>
          <a:endParaRPr lang="en-US"/>
        </a:p>
      </dgm:t>
    </dgm:pt>
    <dgm:pt modelId="{E817DFAB-00F7-4EE6-AD74-D68EB0716B51}" type="pres">
      <dgm:prSet presAssocID="{A3FF7F9A-3955-4EA2-9381-8C16780F4084}" presName="parTrans" presStyleLbl="sibTrans2D1" presStyleIdx="0" presStyleCnt="3"/>
      <dgm:spPr/>
      <dgm:t>
        <a:bodyPr/>
        <a:lstStyle/>
        <a:p>
          <a:endParaRPr lang="en-US"/>
        </a:p>
      </dgm:t>
    </dgm:pt>
    <dgm:pt modelId="{5D5A6514-3BDD-41CA-9090-C8809C7A3BD6}" type="pres">
      <dgm:prSet presAssocID="{A3FF7F9A-3955-4EA2-9381-8C16780F408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80D5C0D-9CA8-4B92-9CA0-F2075D0EC434}" type="pres">
      <dgm:prSet presAssocID="{16D27905-618E-49A4-847C-DBA1A41F2235}" presName="node" presStyleLbl="node1" presStyleIdx="0" presStyleCnt="3" custScaleX="2230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CA0F0-4C9F-4F11-83F3-A90D7B112680}" type="pres">
      <dgm:prSet presAssocID="{AA1038E9-3C88-4BAA-9984-E3BDB1B31FD7}" presName="parTrans" presStyleLbl="sibTrans2D1" presStyleIdx="1" presStyleCnt="3"/>
      <dgm:spPr/>
      <dgm:t>
        <a:bodyPr/>
        <a:lstStyle/>
        <a:p>
          <a:endParaRPr lang="en-US"/>
        </a:p>
      </dgm:t>
    </dgm:pt>
    <dgm:pt modelId="{8AF7FCC0-E7C2-409D-AFE6-E2987C4BABD7}" type="pres">
      <dgm:prSet presAssocID="{AA1038E9-3C88-4BAA-9984-E3BDB1B31FD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671C63-D4D3-43A7-99CA-901D80721E07}" type="pres">
      <dgm:prSet presAssocID="{0530463D-995A-4D5D-BE84-BE05A2724BF4}" presName="node" presStyleLbl="node1" presStyleIdx="1" presStyleCnt="3" custScaleX="223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F3B86-FC1D-4467-B147-BC88B060A660}" type="pres">
      <dgm:prSet presAssocID="{FCBACD8A-9E5B-45F3-9961-45C2B5CEA93E}" presName="parTrans" presStyleLbl="sibTrans2D1" presStyleIdx="2" presStyleCnt="3"/>
      <dgm:spPr/>
      <dgm:t>
        <a:bodyPr/>
        <a:lstStyle/>
        <a:p>
          <a:endParaRPr lang="en-US"/>
        </a:p>
      </dgm:t>
    </dgm:pt>
    <dgm:pt modelId="{DCAC4197-F2ED-41C2-9907-643DF8BECF31}" type="pres">
      <dgm:prSet presAssocID="{FCBACD8A-9E5B-45F3-9961-45C2B5CEA9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6CB494E-34C8-4D7D-87B2-C170A3F2461F}" type="pres">
      <dgm:prSet presAssocID="{4E7CFC51-D90B-47F3-8F39-62D96E698348}" presName="node" presStyleLbl="node1" presStyleIdx="2" presStyleCnt="3" custScaleX="223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56BD19-3E8B-4645-89FE-EC621C0A0FF8}" type="presOf" srcId="{16D27905-618E-49A4-847C-DBA1A41F2235}" destId="{F80D5C0D-9CA8-4B92-9CA0-F2075D0EC434}" srcOrd="0" destOrd="0" presId="urn:microsoft.com/office/officeart/2005/8/layout/radial5"/>
    <dgm:cxn modelId="{B99EF737-1558-4602-8FAA-1EB09CC123CC}" type="presOf" srcId="{4E7CFC51-D90B-47F3-8F39-62D96E698348}" destId="{A6CB494E-34C8-4D7D-87B2-C170A3F2461F}" srcOrd="0" destOrd="0" presId="urn:microsoft.com/office/officeart/2005/8/layout/radial5"/>
    <dgm:cxn modelId="{65399CD0-CABA-4E51-8513-98117BDD7758}" type="presOf" srcId="{A3FF7F9A-3955-4EA2-9381-8C16780F4084}" destId="{E817DFAB-00F7-4EE6-AD74-D68EB0716B51}" srcOrd="0" destOrd="0" presId="urn:microsoft.com/office/officeart/2005/8/layout/radial5"/>
    <dgm:cxn modelId="{8BD96395-5CC8-4BA4-8CA7-3F032E6B655C}" type="presOf" srcId="{A3FF7F9A-3955-4EA2-9381-8C16780F4084}" destId="{5D5A6514-3BDD-41CA-9090-C8809C7A3BD6}" srcOrd="1" destOrd="0" presId="urn:microsoft.com/office/officeart/2005/8/layout/radial5"/>
    <dgm:cxn modelId="{97FB3C75-8909-414B-854F-720264C26785}" type="presOf" srcId="{AA1038E9-3C88-4BAA-9984-E3BDB1B31FD7}" destId="{3C7CA0F0-4C9F-4F11-83F3-A90D7B112680}" srcOrd="0" destOrd="0" presId="urn:microsoft.com/office/officeart/2005/8/layout/radial5"/>
    <dgm:cxn modelId="{3E9AA053-00E0-47ED-AE18-390D6C79D95F}" srcId="{9AE2B023-46E0-487C-BFD1-864A925D91D6}" destId="{4E7CFC51-D90B-47F3-8F39-62D96E698348}" srcOrd="2" destOrd="0" parTransId="{FCBACD8A-9E5B-45F3-9961-45C2B5CEA93E}" sibTransId="{3BB99788-481B-40DD-B445-146DA9F3D23C}"/>
    <dgm:cxn modelId="{23A70AF7-7695-4F2C-A04F-FB52832C66A0}" type="presOf" srcId="{0530463D-995A-4D5D-BE84-BE05A2724BF4}" destId="{46671C63-D4D3-43A7-99CA-901D80721E07}" srcOrd="0" destOrd="0" presId="urn:microsoft.com/office/officeart/2005/8/layout/radial5"/>
    <dgm:cxn modelId="{570D6935-DE23-40B3-9E24-8022C75F8057}" srcId="{9AE2B023-46E0-487C-BFD1-864A925D91D6}" destId="{16D27905-618E-49A4-847C-DBA1A41F2235}" srcOrd="0" destOrd="0" parTransId="{A3FF7F9A-3955-4EA2-9381-8C16780F4084}" sibTransId="{C294CDF4-7623-437A-9693-DB9B083E48EB}"/>
    <dgm:cxn modelId="{7FD59488-3BB6-42A0-AACF-5B0AECA15611}" type="presOf" srcId="{13F2706A-8868-40A6-B620-A02EE362C549}" destId="{2E08D92E-91B8-48FA-AE8D-12AC19D96F28}" srcOrd="0" destOrd="0" presId="urn:microsoft.com/office/officeart/2005/8/layout/radial5"/>
    <dgm:cxn modelId="{B50C23A1-A4FF-42AE-BA4F-269FC3B60532}" type="presOf" srcId="{9AE2B023-46E0-487C-BFD1-864A925D91D6}" destId="{301C4C22-AE49-4CB4-8523-8729F19F38E4}" srcOrd="0" destOrd="0" presId="urn:microsoft.com/office/officeart/2005/8/layout/radial5"/>
    <dgm:cxn modelId="{05856553-21EE-40A2-B524-55DF4B77CC01}" type="presOf" srcId="{FCBACD8A-9E5B-45F3-9961-45C2B5CEA93E}" destId="{DCAC4197-F2ED-41C2-9907-643DF8BECF31}" srcOrd="1" destOrd="0" presId="urn:microsoft.com/office/officeart/2005/8/layout/radial5"/>
    <dgm:cxn modelId="{E3BF37CE-98ED-489A-866B-23AB395F0087}" srcId="{13F2706A-8868-40A6-B620-A02EE362C549}" destId="{9AE2B023-46E0-487C-BFD1-864A925D91D6}" srcOrd="0" destOrd="0" parTransId="{824384D2-CD36-4A0C-B965-EDDBE7134C7C}" sibTransId="{A3BBEBF3-F439-4B3F-81FA-FFD4EC90CCCD}"/>
    <dgm:cxn modelId="{9C55AF58-C214-460C-B488-8841E04D98EF}" type="presOf" srcId="{AA1038E9-3C88-4BAA-9984-E3BDB1B31FD7}" destId="{8AF7FCC0-E7C2-409D-AFE6-E2987C4BABD7}" srcOrd="1" destOrd="0" presId="urn:microsoft.com/office/officeart/2005/8/layout/radial5"/>
    <dgm:cxn modelId="{65482DD6-3F96-49E2-A07B-7C902D63F0D1}" type="presOf" srcId="{FCBACD8A-9E5B-45F3-9961-45C2B5CEA93E}" destId="{DB0F3B86-FC1D-4467-B147-BC88B060A660}" srcOrd="0" destOrd="0" presId="urn:microsoft.com/office/officeart/2005/8/layout/radial5"/>
    <dgm:cxn modelId="{1738D9DB-927E-4E9E-A2ED-32D46B407723}" srcId="{9AE2B023-46E0-487C-BFD1-864A925D91D6}" destId="{0530463D-995A-4D5D-BE84-BE05A2724BF4}" srcOrd="1" destOrd="0" parTransId="{AA1038E9-3C88-4BAA-9984-E3BDB1B31FD7}" sibTransId="{3E8E32C2-046E-41B8-A910-21E92CFF79C4}"/>
    <dgm:cxn modelId="{22733A33-2A65-4302-8330-DE77CE22EC2B}" type="presParOf" srcId="{2E08D92E-91B8-48FA-AE8D-12AC19D96F28}" destId="{301C4C22-AE49-4CB4-8523-8729F19F38E4}" srcOrd="0" destOrd="0" presId="urn:microsoft.com/office/officeart/2005/8/layout/radial5"/>
    <dgm:cxn modelId="{8E446417-4EF4-49FB-A547-9550914D7DC3}" type="presParOf" srcId="{2E08D92E-91B8-48FA-AE8D-12AC19D96F28}" destId="{E817DFAB-00F7-4EE6-AD74-D68EB0716B51}" srcOrd="1" destOrd="0" presId="urn:microsoft.com/office/officeart/2005/8/layout/radial5"/>
    <dgm:cxn modelId="{BE9A5C40-0F21-4C16-829C-DB67FF52BBC1}" type="presParOf" srcId="{E817DFAB-00F7-4EE6-AD74-D68EB0716B51}" destId="{5D5A6514-3BDD-41CA-9090-C8809C7A3BD6}" srcOrd="0" destOrd="0" presId="urn:microsoft.com/office/officeart/2005/8/layout/radial5"/>
    <dgm:cxn modelId="{3AA2F176-3415-4BF0-8D6B-6851AF8220E1}" type="presParOf" srcId="{2E08D92E-91B8-48FA-AE8D-12AC19D96F28}" destId="{F80D5C0D-9CA8-4B92-9CA0-F2075D0EC434}" srcOrd="2" destOrd="0" presId="urn:microsoft.com/office/officeart/2005/8/layout/radial5"/>
    <dgm:cxn modelId="{81C96604-23AA-4709-A3E8-670BF332C316}" type="presParOf" srcId="{2E08D92E-91B8-48FA-AE8D-12AC19D96F28}" destId="{3C7CA0F0-4C9F-4F11-83F3-A90D7B112680}" srcOrd="3" destOrd="0" presId="urn:microsoft.com/office/officeart/2005/8/layout/radial5"/>
    <dgm:cxn modelId="{B938854B-64D9-4F31-A374-4A9EC34318CF}" type="presParOf" srcId="{3C7CA0F0-4C9F-4F11-83F3-A90D7B112680}" destId="{8AF7FCC0-E7C2-409D-AFE6-E2987C4BABD7}" srcOrd="0" destOrd="0" presId="urn:microsoft.com/office/officeart/2005/8/layout/radial5"/>
    <dgm:cxn modelId="{205CA05C-2FDD-4567-BA21-0C3A6DF7F17A}" type="presParOf" srcId="{2E08D92E-91B8-48FA-AE8D-12AC19D96F28}" destId="{46671C63-D4D3-43A7-99CA-901D80721E07}" srcOrd="4" destOrd="0" presId="urn:microsoft.com/office/officeart/2005/8/layout/radial5"/>
    <dgm:cxn modelId="{C4F6514D-4737-4CE3-B980-88CA45E4B02A}" type="presParOf" srcId="{2E08D92E-91B8-48FA-AE8D-12AC19D96F28}" destId="{DB0F3B86-FC1D-4467-B147-BC88B060A660}" srcOrd="5" destOrd="0" presId="urn:microsoft.com/office/officeart/2005/8/layout/radial5"/>
    <dgm:cxn modelId="{B8D83178-6B4A-4BD4-A4DE-880811340167}" type="presParOf" srcId="{DB0F3B86-FC1D-4467-B147-BC88B060A660}" destId="{DCAC4197-F2ED-41C2-9907-643DF8BECF31}" srcOrd="0" destOrd="0" presId="urn:microsoft.com/office/officeart/2005/8/layout/radial5"/>
    <dgm:cxn modelId="{1D3427A4-9DFB-4CBD-AFDB-A18E97964423}" type="presParOf" srcId="{2E08D92E-91B8-48FA-AE8D-12AC19D96F28}" destId="{A6CB494E-34C8-4D7D-87B2-C170A3F2461F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BC5730-6C87-42E5-9B15-63A36BE9F294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1F8F085B-6F7C-434E-AE1A-CCAD0F7C95B8}">
      <dgm:prSet phldrT="[Text]" custT="1"/>
      <dgm:spPr/>
      <dgm:t>
        <a:bodyPr/>
        <a:lstStyle/>
        <a:p>
          <a:pPr algn="l"/>
          <a:r>
            <a:rPr lang="en-US" sz="1600" b="1" dirty="0" smtClean="0"/>
            <a:t>Developing the function of sending messages to groups </a:t>
          </a:r>
          <a:endParaRPr lang="en-US" sz="1600" b="1" dirty="0"/>
        </a:p>
      </dgm:t>
    </dgm:pt>
    <dgm:pt modelId="{06461A0A-4FDA-4BAD-AFE2-D3674BA9AC58}" type="parTrans" cxnId="{FEE713BB-E5CD-4416-8D48-AEF323D3F276}">
      <dgm:prSet/>
      <dgm:spPr/>
      <dgm:t>
        <a:bodyPr/>
        <a:lstStyle/>
        <a:p>
          <a:endParaRPr lang="en-US"/>
        </a:p>
      </dgm:t>
    </dgm:pt>
    <dgm:pt modelId="{96CC8415-BE12-4A80-92BB-83F72D964E72}" type="sibTrans" cxnId="{FEE713BB-E5CD-4416-8D48-AEF323D3F276}">
      <dgm:prSet/>
      <dgm:spPr/>
      <dgm:t>
        <a:bodyPr/>
        <a:lstStyle/>
        <a:p>
          <a:endParaRPr lang="en-US"/>
        </a:p>
      </dgm:t>
    </dgm:pt>
    <dgm:pt modelId="{3AF9A87F-E474-4362-8806-2E4639EDB7B2}">
      <dgm:prSet phldrT="[Text]" custT="1"/>
      <dgm:spPr/>
      <dgm:t>
        <a:bodyPr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Developing further functions like search for history with key words, integration of icons in the messages</a:t>
          </a:r>
          <a:endParaRPr lang="en-US" sz="1600" b="1" dirty="0">
            <a:solidFill>
              <a:schemeClr val="bg1"/>
            </a:solidFill>
          </a:endParaRPr>
        </a:p>
      </dgm:t>
    </dgm:pt>
    <dgm:pt modelId="{BA5854C1-8046-48F0-B1EB-63BF24394966}" type="sibTrans" cxnId="{BD8B4B76-02A7-441B-9513-52737ED4C282}">
      <dgm:prSet/>
      <dgm:spPr/>
      <dgm:t>
        <a:bodyPr/>
        <a:lstStyle/>
        <a:p>
          <a:endParaRPr lang="en-US"/>
        </a:p>
      </dgm:t>
    </dgm:pt>
    <dgm:pt modelId="{4035D348-3A7B-4537-B0B3-E3DDE4B3845C}" type="parTrans" cxnId="{BD8B4B76-02A7-441B-9513-52737ED4C282}">
      <dgm:prSet/>
      <dgm:spPr/>
      <dgm:t>
        <a:bodyPr/>
        <a:lstStyle/>
        <a:p>
          <a:endParaRPr lang="en-US"/>
        </a:p>
      </dgm:t>
    </dgm:pt>
    <dgm:pt modelId="{C96D5131-E2DA-4734-A3EA-66C2FD387F84}">
      <dgm:prSet phldrT="[Text]" custT="1"/>
      <dgm:spPr/>
      <dgm:t>
        <a:bodyPr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 Developing an app for mobile devices</a:t>
          </a:r>
          <a:endParaRPr lang="en-US" sz="1600" b="1" dirty="0">
            <a:solidFill>
              <a:schemeClr val="bg1"/>
            </a:solidFill>
          </a:endParaRPr>
        </a:p>
      </dgm:t>
    </dgm:pt>
    <dgm:pt modelId="{33B9C29D-0E22-494D-8DDF-EABA4CC7B7BF}" type="parTrans" cxnId="{11AF4E58-772A-4688-AD21-AD4AD35AFFC8}">
      <dgm:prSet/>
      <dgm:spPr/>
      <dgm:t>
        <a:bodyPr/>
        <a:lstStyle/>
        <a:p>
          <a:endParaRPr lang="en-US"/>
        </a:p>
      </dgm:t>
    </dgm:pt>
    <dgm:pt modelId="{AABCFBFE-F777-4384-BD2D-D0451C73810D}" type="sibTrans" cxnId="{11AF4E58-772A-4688-AD21-AD4AD35AFFC8}">
      <dgm:prSet/>
      <dgm:spPr/>
      <dgm:t>
        <a:bodyPr/>
        <a:lstStyle/>
        <a:p>
          <a:endParaRPr lang="en-US"/>
        </a:p>
      </dgm:t>
    </dgm:pt>
    <dgm:pt modelId="{04A31C94-B9FF-4656-A8B1-D1430B2BD588}">
      <dgm:prSet phldrT="[Text]" custT="1"/>
      <dgm:spPr/>
      <dgm:t>
        <a:bodyPr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Developing user-friendly web service interface</a:t>
          </a:r>
          <a:endParaRPr lang="en-US" sz="1600" b="1" dirty="0">
            <a:solidFill>
              <a:schemeClr val="bg1"/>
            </a:solidFill>
          </a:endParaRPr>
        </a:p>
      </dgm:t>
    </dgm:pt>
    <dgm:pt modelId="{E9E58DDC-AE96-4EE9-86F2-A81B7BAA9AA5}" type="parTrans" cxnId="{3836ABF4-F7ED-4DFA-9412-E1F378553E3A}">
      <dgm:prSet/>
      <dgm:spPr/>
      <dgm:t>
        <a:bodyPr/>
        <a:lstStyle/>
        <a:p>
          <a:endParaRPr lang="en-US"/>
        </a:p>
      </dgm:t>
    </dgm:pt>
    <dgm:pt modelId="{D5ED3A7B-2430-4C04-89D0-1F499BC8DC86}" type="sibTrans" cxnId="{3836ABF4-F7ED-4DFA-9412-E1F378553E3A}">
      <dgm:prSet/>
      <dgm:spPr/>
      <dgm:t>
        <a:bodyPr/>
        <a:lstStyle/>
        <a:p>
          <a:endParaRPr lang="en-US"/>
        </a:p>
      </dgm:t>
    </dgm:pt>
    <dgm:pt modelId="{245DC3EE-0EDA-4662-88A8-031A77D2214F}" type="pres">
      <dgm:prSet presAssocID="{93BC5730-6C87-42E5-9B15-63A36BE9F294}" presName="linearFlow" presStyleCnt="0">
        <dgm:presLayoutVars>
          <dgm:dir/>
          <dgm:resizeHandles val="exact"/>
        </dgm:presLayoutVars>
      </dgm:prSet>
      <dgm:spPr/>
    </dgm:pt>
    <dgm:pt modelId="{20875C13-36C7-4E67-90F9-E7F4D533B23D}" type="pres">
      <dgm:prSet presAssocID="{1F8F085B-6F7C-434E-AE1A-CCAD0F7C95B8}" presName="composite" presStyleCnt="0"/>
      <dgm:spPr/>
    </dgm:pt>
    <dgm:pt modelId="{B4B9E57B-5632-42F0-9228-78B51E82E92B}" type="pres">
      <dgm:prSet presAssocID="{1F8F085B-6F7C-434E-AE1A-CCAD0F7C95B8}" presName="imgShp" presStyleLbl="fgImgPlace1" presStyleIdx="0" presStyleCnt="4"/>
      <dgm:spPr/>
    </dgm:pt>
    <dgm:pt modelId="{C73351F4-9A39-4E0A-88F9-160850AE8994}" type="pres">
      <dgm:prSet presAssocID="{1F8F085B-6F7C-434E-AE1A-CCAD0F7C95B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44EFA-66BF-41B4-AB25-B357857F1B01}" type="pres">
      <dgm:prSet presAssocID="{96CC8415-BE12-4A80-92BB-83F72D964E72}" presName="spacing" presStyleCnt="0"/>
      <dgm:spPr/>
    </dgm:pt>
    <dgm:pt modelId="{8B3D1435-1C8F-405B-822F-93E460A15D25}" type="pres">
      <dgm:prSet presAssocID="{3AF9A87F-E474-4362-8806-2E4639EDB7B2}" presName="composite" presStyleCnt="0"/>
      <dgm:spPr/>
    </dgm:pt>
    <dgm:pt modelId="{F020364F-78FB-4F71-80DC-6ADA13B9BE66}" type="pres">
      <dgm:prSet presAssocID="{3AF9A87F-E474-4362-8806-2E4639EDB7B2}" presName="imgShp" presStyleLbl="fgImgPlace1" presStyleIdx="1" presStyleCnt="4"/>
      <dgm:spPr/>
      <dgm:t>
        <a:bodyPr/>
        <a:lstStyle/>
        <a:p>
          <a:endParaRPr lang="en-US"/>
        </a:p>
      </dgm:t>
    </dgm:pt>
    <dgm:pt modelId="{BCD1A3FD-0107-40EA-BF80-3157FB065307}" type="pres">
      <dgm:prSet presAssocID="{3AF9A87F-E474-4362-8806-2E4639EDB7B2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B4CC5-8D45-4F4D-9A28-6C2F4110757D}" type="pres">
      <dgm:prSet presAssocID="{BA5854C1-8046-48F0-B1EB-63BF24394966}" presName="spacing" presStyleCnt="0"/>
      <dgm:spPr/>
    </dgm:pt>
    <dgm:pt modelId="{5BEEFC92-E246-47F8-97E2-F83B6A9817E5}" type="pres">
      <dgm:prSet presAssocID="{04A31C94-B9FF-4656-A8B1-D1430B2BD588}" presName="composite" presStyleCnt="0"/>
      <dgm:spPr/>
    </dgm:pt>
    <dgm:pt modelId="{5377AC10-6536-4E5B-8F97-2D7CDA76434B}" type="pres">
      <dgm:prSet presAssocID="{04A31C94-B9FF-4656-A8B1-D1430B2BD588}" presName="imgShp" presStyleLbl="fgImgPlace1" presStyleIdx="2" presStyleCnt="4"/>
      <dgm:spPr/>
    </dgm:pt>
    <dgm:pt modelId="{697FDEFE-AC7A-4F28-8B70-4814D2AB1FC9}" type="pres">
      <dgm:prSet presAssocID="{04A31C94-B9FF-4656-A8B1-D1430B2BD588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5EC75-6609-4D88-A8AF-896A9BC3BC8F}" type="pres">
      <dgm:prSet presAssocID="{D5ED3A7B-2430-4C04-89D0-1F499BC8DC86}" presName="spacing" presStyleCnt="0"/>
      <dgm:spPr/>
    </dgm:pt>
    <dgm:pt modelId="{84559B6E-DF87-463B-BF13-AE05D9DA5F50}" type="pres">
      <dgm:prSet presAssocID="{C96D5131-E2DA-4734-A3EA-66C2FD387F84}" presName="composite" presStyleCnt="0"/>
      <dgm:spPr/>
    </dgm:pt>
    <dgm:pt modelId="{C9A57396-8EE7-4A32-A34C-0CC6C43CD0EA}" type="pres">
      <dgm:prSet presAssocID="{C96D5131-E2DA-4734-A3EA-66C2FD387F84}" presName="imgShp" presStyleLbl="fgImgPlace1" presStyleIdx="3" presStyleCnt="4"/>
      <dgm:spPr/>
    </dgm:pt>
    <dgm:pt modelId="{D3F9B872-6155-4A33-854F-F30F4516DB45}" type="pres">
      <dgm:prSet presAssocID="{C96D5131-E2DA-4734-A3EA-66C2FD387F84}" presName="txShp" presStyleLbl="node1" presStyleIdx="3" presStyleCnt="4" custLinFactNeighborX="-1501" custLinFactNeighborY="-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8B4B76-02A7-441B-9513-52737ED4C282}" srcId="{93BC5730-6C87-42E5-9B15-63A36BE9F294}" destId="{3AF9A87F-E474-4362-8806-2E4639EDB7B2}" srcOrd="1" destOrd="0" parTransId="{4035D348-3A7B-4537-B0B3-E3DDE4B3845C}" sibTransId="{BA5854C1-8046-48F0-B1EB-63BF24394966}"/>
    <dgm:cxn modelId="{F011C131-1CEE-40B6-AC0B-6A76E415B5EB}" type="presOf" srcId="{1F8F085B-6F7C-434E-AE1A-CCAD0F7C95B8}" destId="{C73351F4-9A39-4E0A-88F9-160850AE8994}" srcOrd="0" destOrd="0" presId="urn:microsoft.com/office/officeart/2005/8/layout/vList3#1"/>
    <dgm:cxn modelId="{3836ABF4-F7ED-4DFA-9412-E1F378553E3A}" srcId="{93BC5730-6C87-42E5-9B15-63A36BE9F294}" destId="{04A31C94-B9FF-4656-A8B1-D1430B2BD588}" srcOrd="2" destOrd="0" parTransId="{E9E58DDC-AE96-4EE9-86F2-A81B7BAA9AA5}" sibTransId="{D5ED3A7B-2430-4C04-89D0-1F499BC8DC86}"/>
    <dgm:cxn modelId="{F6E8C013-74DA-412E-8B6C-0C63441236C1}" type="presOf" srcId="{C96D5131-E2DA-4734-A3EA-66C2FD387F84}" destId="{D3F9B872-6155-4A33-854F-F30F4516DB45}" srcOrd="0" destOrd="0" presId="urn:microsoft.com/office/officeart/2005/8/layout/vList3#1"/>
    <dgm:cxn modelId="{11AF4E58-772A-4688-AD21-AD4AD35AFFC8}" srcId="{93BC5730-6C87-42E5-9B15-63A36BE9F294}" destId="{C96D5131-E2DA-4734-A3EA-66C2FD387F84}" srcOrd="3" destOrd="0" parTransId="{33B9C29D-0E22-494D-8DDF-EABA4CC7B7BF}" sibTransId="{AABCFBFE-F777-4384-BD2D-D0451C73810D}"/>
    <dgm:cxn modelId="{E50BB269-4EA4-4A82-B2F2-62F2E3425FDD}" type="presOf" srcId="{04A31C94-B9FF-4656-A8B1-D1430B2BD588}" destId="{697FDEFE-AC7A-4F28-8B70-4814D2AB1FC9}" srcOrd="0" destOrd="0" presId="urn:microsoft.com/office/officeart/2005/8/layout/vList3#1"/>
    <dgm:cxn modelId="{FEE713BB-E5CD-4416-8D48-AEF323D3F276}" srcId="{93BC5730-6C87-42E5-9B15-63A36BE9F294}" destId="{1F8F085B-6F7C-434E-AE1A-CCAD0F7C95B8}" srcOrd="0" destOrd="0" parTransId="{06461A0A-4FDA-4BAD-AFE2-D3674BA9AC58}" sibTransId="{96CC8415-BE12-4A80-92BB-83F72D964E72}"/>
    <dgm:cxn modelId="{8937D0AB-3F9F-4B51-AAEF-DE34A193E326}" type="presOf" srcId="{3AF9A87F-E474-4362-8806-2E4639EDB7B2}" destId="{BCD1A3FD-0107-40EA-BF80-3157FB065307}" srcOrd="0" destOrd="0" presId="urn:microsoft.com/office/officeart/2005/8/layout/vList3#1"/>
    <dgm:cxn modelId="{8B02D23B-80FD-497A-A0C8-C1D2EBFA5D08}" type="presOf" srcId="{93BC5730-6C87-42E5-9B15-63A36BE9F294}" destId="{245DC3EE-0EDA-4662-88A8-031A77D2214F}" srcOrd="0" destOrd="0" presId="urn:microsoft.com/office/officeart/2005/8/layout/vList3#1"/>
    <dgm:cxn modelId="{1DFBC442-1203-44AA-A9DA-8363707D1AA1}" type="presParOf" srcId="{245DC3EE-0EDA-4662-88A8-031A77D2214F}" destId="{20875C13-36C7-4E67-90F9-E7F4D533B23D}" srcOrd="0" destOrd="0" presId="urn:microsoft.com/office/officeart/2005/8/layout/vList3#1"/>
    <dgm:cxn modelId="{09AD6A90-102F-47E7-975E-C497DDF499C0}" type="presParOf" srcId="{20875C13-36C7-4E67-90F9-E7F4D533B23D}" destId="{B4B9E57B-5632-42F0-9228-78B51E82E92B}" srcOrd="0" destOrd="0" presId="urn:microsoft.com/office/officeart/2005/8/layout/vList3#1"/>
    <dgm:cxn modelId="{2506CA2E-55D5-4FA4-B6A6-8EB69FB0DD6F}" type="presParOf" srcId="{20875C13-36C7-4E67-90F9-E7F4D533B23D}" destId="{C73351F4-9A39-4E0A-88F9-160850AE8994}" srcOrd="1" destOrd="0" presId="urn:microsoft.com/office/officeart/2005/8/layout/vList3#1"/>
    <dgm:cxn modelId="{2146ED4B-C01F-4BC5-B4AD-6AF4DCF9A713}" type="presParOf" srcId="{245DC3EE-0EDA-4662-88A8-031A77D2214F}" destId="{73244EFA-66BF-41B4-AB25-B357857F1B01}" srcOrd="1" destOrd="0" presId="urn:microsoft.com/office/officeart/2005/8/layout/vList3#1"/>
    <dgm:cxn modelId="{1ADA2041-0B58-406E-9171-68C537E47F94}" type="presParOf" srcId="{245DC3EE-0EDA-4662-88A8-031A77D2214F}" destId="{8B3D1435-1C8F-405B-822F-93E460A15D25}" srcOrd="2" destOrd="0" presId="urn:microsoft.com/office/officeart/2005/8/layout/vList3#1"/>
    <dgm:cxn modelId="{E0E4450F-6EBD-47B6-921B-96C1F2A14424}" type="presParOf" srcId="{8B3D1435-1C8F-405B-822F-93E460A15D25}" destId="{F020364F-78FB-4F71-80DC-6ADA13B9BE66}" srcOrd="0" destOrd="0" presId="urn:microsoft.com/office/officeart/2005/8/layout/vList3#1"/>
    <dgm:cxn modelId="{4A7FE0A0-551F-4465-A6DA-4414465C1EDC}" type="presParOf" srcId="{8B3D1435-1C8F-405B-822F-93E460A15D25}" destId="{BCD1A3FD-0107-40EA-BF80-3157FB065307}" srcOrd="1" destOrd="0" presId="urn:microsoft.com/office/officeart/2005/8/layout/vList3#1"/>
    <dgm:cxn modelId="{C0F0979E-4954-41CE-8C31-5215F1DF779B}" type="presParOf" srcId="{245DC3EE-0EDA-4662-88A8-031A77D2214F}" destId="{E3FB4CC5-8D45-4F4D-9A28-6C2F4110757D}" srcOrd="3" destOrd="0" presId="urn:microsoft.com/office/officeart/2005/8/layout/vList3#1"/>
    <dgm:cxn modelId="{87F47CBE-D6C4-4B1A-A149-F217F5D47310}" type="presParOf" srcId="{245DC3EE-0EDA-4662-88A8-031A77D2214F}" destId="{5BEEFC92-E246-47F8-97E2-F83B6A9817E5}" srcOrd="4" destOrd="0" presId="urn:microsoft.com/office/officeart/2005/8/layout/vList3#1"/>
    <dgm:cxn modelId="{FB03B411-D560-43A7-B9B9-FE3F8DB7489A}" type="presParOf" srcId="{5BEEFC92-E246-47F8-97E2-F83B6A9817E5}" destId="{5377AC10-6536-4E5B-8F97-2D7CDA76434B}" srcOrd="0" destOrd="0" presId="urn:microsoft.com/office/officeart/2005/8/layout/vList3#1"/>
    <dgm:cxn modelId="{E405C33F-26D9-44FD-B144-ACC168C41904}" type="presParOf" srcId="{5BEEFC92-E246-47F8-97E2-F83B6A9817E5}" destId="{697FDEFE-AC7A-4F28-8B70-4814D2AB1FC9}" srcOrd="1" destOrd="0" presId="urn:microsoft.com/office/officeart/2005/8/layout/vList3#1"/>
    <dgm:cxn modelId="{BBD7DB7E-D906-4A3B-8E99-03F977EC50C9}" type="presParOf" srcId="{245DC3EE-0EDA-4662-88A8-031A77D2214F}" destId="{5B75EC75-6609-4D88-A8AF-896A9BC3BC8F}" srcOrd="5" destOrd="0" presId="urn:microsoft.com/office/officeart/2005/8/layout/vList3#1"/>
    <dgm:cxn modelId="{730AE753-0B90-477D-B0B1-D86D6A222918}" type="presParOf" srcId="{245DC3EE-0EDA-4662-88A8-031A77D2214F}" destId="{84559B6E-DF87-463B-BF13-AE05D9DA5F50}" srcOrd="6" destOrd="0" presId="urn:microsoft.com/office/officeart/2005/8/layout/vList3#1"/>
    <dgm:cxn modelId="{4AB6AA9E-A241-4C8B-B0BE-D3F9EAA20305}" type="presParOf" srcId="{84559B6E-DF87-463B-BF13-AE05D9DA5F50}" destId="{C9A57396-8EE7-4A32-A34C-0CC6C43CD0EA}" srcOrd="0" destOrd="0" presId="urn:microsoft.com/office/officeart/2005/8/layout/vList3#1"/>
    <dgm:cxn modelId="{9F483F32-F2EA-461C-96D8-A15C1A2ADC7F}" type="presParOf" srcId="{84559B6E-DF87-463B-BF13-AE05D9DA5F50}" destId="{D3F9B872-6155-4A33-854F-F30F4516DB45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5902E-54BB-4D1E-9893-F5A17E31E96E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D6A03-E79E-4185-AC88-3B74479F256C}">
      <dsp:nvSpPr>
        <dsp:cNvPr id="0" name=""/>
        <dsp:cNvSpPr/>
      </dsp:nvSpPr>
      <dsp:spPr>
        <a:xfrm>
          <a:off x="2743199" y="406796"/>
          <a:ext cx="2641600" cy="14446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Objective: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Enabling simple but compact instant messaging between users </a:t>
          </a:r>
          <a:endParaRPr lang="en-US" sz="1400" kern="1200" dirty="0"/>
        </a:p>
      </dsp:txBody>
      <dsp:txXfrm>
        <a:off x="2813720" y="477317"/>
        <a:ext cx="2500558" cy="1303582"/>
      </dsp:txXfrm>
    </dsp:sp>
    <dsp:sp modelId="{28EE9CDE-AADB-417B-BFB3-2E4EF02C10FA}">
      <dsp:nvSpPr>
        <dsp:cNvPr id="0" name=""/>
        <dsp:cNvSpPr/>
      </dsp:nvSpPr>
      <dsp:spPr>
        <a:xfrm>
          <a:off x="2743199" y="2032000"/>
          <a:ext cx="2641600" cy="14446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Main features: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smtClean="0"/>
            <a:t>profile, </a:t>
          </a:r>
          <a:r>
            <a:rPr lang="en-US" sz="1400" b="0" kern="1200" dirty="0" smtClean="0"/>
            <a:t>contact, request and message management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0" kern="1200" dirty="0"/>
        </a:p>
      </dsp:txBody>
      <dsp:txXfrm>
        <a:off x="2813720" y="2102521"/>
        <a:ext cx="2500558" cy="1303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C4C22-AE49-4CB4-8523-8729F19F38E4}">
      <dsp:nvSpPr>
        <dsp:cNvPr id="0" name=""/>
        <dsp:cNvSpPr/>
      </dsp:nvSpPr>
      <dsp:spPr>
        <a:xfrm>
          <a:off x="2393156" y="1615714"/>
          <a:ext cx="1309687" cy="1309687"/>
        </a:xfrm>
        <a:prstGeom prst="ellipse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IM</a:t>
          </a:r>
          <a:endParaRPr lang="en-US" sz="5700" kern="1200" dirty="0"/>
        </a:p>
      </dsp:txBody>
      <dsp:txXfrm>
        <a:off x="2584955" y="1807513"/>
        <a:ext cx="926089" cy="926089"/>
      </dsp:txXfrm>
    </dsp:sp>
    <dsp:sp modelId="{E817DFAB-00F7-4EE6-AD74-D68EB0716B51}">
      <dsp:nvSpPr>
        <dsp:cNvPr id="0" name=""/>
        <dsp:cNvSpPr/>
      </dsp:nvSpPr>
      <dsp:spPr>
        <a:xfrm rot="16200000">
          <a:off x="2967578" y="1245880"/>
          <a:ext cx="160843" cy="445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991705" y="1359066"/>
        <a:ext cx="112590" cy="267175"/>
      </dsp:txXfrm>
    </dsp:sp>
    <dsp:sp modelId="{F80D5C0D-9CA8-4B92-9CA0-F2075D0EC434}">
      <dsp:nvSpPr>
        <dsp:cNvPr id="0" name=""/>
        <dsp:cNvSpPr/>
      </dsp:nvSpPr>
      <dsp:spPr>
        <a:xfrm>
          <a:off x="1587659" y="2548"/>
          <a:ext cx="2920681" cy="1309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Followers of simplicity principle</a:t>
          </a:r>
          <a:endParaRPr lang="en-US" sz="1700" b="1" kern="1200" dirty="0"/>
        </a:p>
      </dsp:txBody>
      <dsp:txXfrm>
        <a:off x="2015383" y="194347"/>
        <a:ext cx="2065233" cy="926089"/>
      </dsp:txXfrm>
    </dsp:sp>
    <dsp:sp modelId="{3C7CA0F0-4C9F-4F11-83F3-A90D7B112680}">
      <dsp:nvSpPr>
        <dsp:cNvPr id="0" name=""/>
        <dsp:cNvSpPr/>
      </dsp:nvSpPr>
      <dsp:spPr>
        <a:xfrm rot="2135545">
          <a:off x="3624956" y="2526016"/>
          <a:ext cx="182080" cy="445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630058" y="2599179"/>
        <a:ext cx="127456" cy="267175"/>
      </dsp:txXfrm>
    </dsp:sp>
    <dsp:sp modelId="{46671C63-D4D3-43A7-99CA-901D80721E07}">
      <dsp:nvSpPr>
        <dsp:cNvPr id="0" name=""/>
        <dsp:cNvSpPr/>
      </dsp:nvSpPr>
      <dsp:spPr>
        <a:xfrm>
          <a:off x="3174519" y="2751763"/>
          <a:ext cx="2921480" cy="1309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Learning &amp; Research</a:t>
          </a:r>
          <a:endParaRPr lang="en-US" sz="1700" b="1" kern="1200" dirty="0"/>
        </a:p>
      </dsp:txBody>
      <dsp:txXfrm>
        <a:off x="3602360" y="2943562"/>
        <a:ext cx="2065798" cy="926089"/>
      </dsp:txXfrm>
    </dsp:sp>
    <dsp:sp modelId="{DB0F3B86-FC1D-4467-B147-BC88B060A660}">
      <dsp:nvSpPr>
        <dsp:cNvPr id="0" name=""/>
        <dsp:cNvSpPr/>
      </dsp:nvSpPr>
      <dsp:spPr>
        <a:xfrm rot="8664455">
          <a:off x="2288963" y="2526016"/>
          <a:ext cx="182080" cy="445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2338485" y="2599179"/>
        <a:ext cx="127456" cy="267175"/>
      </dsp:txXfrm>
    </dsp:sp>
    <dsp:sp modelId="{A6CB494E-34C8-4D7D-87B2-C170A3F2461F}">
      <dsp:nvSpPr>
        <dsp:cNvPr id="0" name=""/>
        <dsp:cNvSpPr/>
      </dsp:nvSpPr>
      <dsp:spPr>
        <a:xfrm>
          <a:off x="0" y="2751763"/>
          <a:ext cx="2921480" cy="1309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public PC-pool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(where downloading software is not allowed)</a:t>
          </a:r>
          <a:endParaRPr lang="en-US" sz="1700" b="1" kern="1200" dirty="0"/>
        </a:p>
      </dsp:txBody>
      <dsp:txXfrm>
        <a:off x="427841" y="2943562"/>
        <a:ext cx="2065798" cy="926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351F4-9A39-4E0A-88F9-160850AE8994}">
      <dsp:nvSpPr>
        <dsp:cNvPr id="0" name=""/>
        <dsp:cNvSpPr/>
      </dsp:nvSpPr>
      <dsp:spPr>
        <a:xfrm rot="10800000">
          <a:off x="1443606" y="1443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Developing the function of sending messages to groups </a:t>
          </a:r>
          <a:endParaRPr lang="en-US" sz="1600" b="1" kern="1200" dirty="0"/>
        </a:p>
      </dsp:txBody>
      <dsp:txXfrm rot="10800000">
        <a:off x="1620771" y="1443"/>
        <a:ext cx="4850793" cy="708662"/>
      </dsp:txXfrm>
    </dsp:sp>
    <dsp:sp modelId="{B4B9E57B-5632-42F0-9228-78B51E82E92B}">
      <dsp:nvSpPr>
        <dsp:cNvPr id="0" name=""/>
        <dsp:cNvSpPr/>
      </dsp:nvSpPr>
      <dsp:spPr>
        <a:xfrm>
          <a:off x="1089275" y="1443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1A3FD-0107-40EA-BF80-3157FB065307}">
      <dsp:nvSpPr>
        <dsp:cNvPr id="0" name=""/>
        <dsp:cNvSpPr/>
      </dsp:nvSpPr>
      <dsp:spPr>
        <a:xfrm rot="10800000">
          <a:off x="1443606" y="921646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Developing further functions like search for history with key words, integration of icons in the messages</a:t>
          </a:r>
          <a:endParaRPr lang="en-US" sz="1600" b="1" kern="1200" dirty="0">
            <a:solidFill>
              <a:schemeClr val="bg1"/>
            </a:solidFill>
          </a:endParaRPr>
        </a:p>
      </dsp:txBody>
      <dsp:txXfrm rot="10800000">
        <a:off x="1620771" y="921646"/>
        <a:ext cx="4850793" cy="708662"/>
      </dsp:txXfrm>
    </dsp:sp>
    <dsp:sp modelId="{F020364F-78FB-4F71-80DC-6ADA13B9BE66}">
      <dsp:nvSpPr>
        <dsp:cNvPr id="0" name=""/>
        <dsp:cNvSpPr/>
      </dsp:nvSpPr>
      <dsp:spPr>
        <a:xfrm>
          <a:off x="1089275" y="921646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FDEFE-AC7A-4F28-8B70-4814D2AB1FC9}">
      <dsp:nvSpPr>
        <dsp:cNvPr id="0" name=""/>
        <dsp:cNvSpPr/>
      </dsp:nvSpPr>
      <dsp:spPr>
        <a:xfrm rot="10800000">
          <a:off x="1443606" y="1841850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Developing user-friendly web service interface</a:t>
          </a:r>
          <a:endParaRPr lang="en-US" sz="1600" b="1" kern="1200" dirty="0">
            <a:solidFill>
              <a:schemeClr val="bg1"/>
            </a:solidFill>
          </a:endParaRPr>
        </a:p>
      </dsp:txBody>
      <dsp:txXfrm rot="10800000">
        <a:off x="1620771" y="1841850"/>
        <a:ext cx="4850793" cy="708662"/>
      </dsp:txXfrm>
    </dsp:sp>
    <dsp:sp modelId="{5377AC10-6536-4E5B-8F97-2D7CDA76434B}">
      <dsp:nvSpPr>
        <dsp:cNvPr id="0" name=""/>
        <dsp:cNvSpPr/>
      </dsp:nvSpPr>
      <dsp:spPr>
        <a:xfrm>
          <a:off x="1089275" y="1841850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9B872-6155-4A33-854F-F30F4516DB45}">
      <dsp:nvSpPr>
        <dsp:cNvPr id="0" name=""/>
        <dsp:cNvSpPr/>
      </dsp:nvSpPr>
      <dsp:spPr>
        <a:xfrm rot="10800000">
          <a:off x="1368136" y="2736301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 Developing an app for mobile devices</a:t>
          </a:r>
          <a:endParaRPr lang="en-US" sz="1600" b="1" kern="1200" dirty="0">
            <a:solidFill>
              <a:schemeClr val="bg1"/>
            </a:solidFill>
          </a:endParaRPr>
        </a:p>
      </dsp:txBody>
      <dsp:txXfrm rot="10800000">
        <a:off x="1545301" y="2736301"/>
        <a:ext cx="4850793" cy="708662"/>
      </dsp:txXfrm>
    </dsp:sp>
    <dsp:sp modelId="{C9A57396-8EE7-4A32-A34C-0CC6C43CD0EA}">
      <dsp:nvSpPr>
        <dsp:cNvPr id="0" name=""/>
        <dsp:cNvSpPr/>
      </dsp:nvSpPr>
      <dsp:spPr>
        <a:xfrm>
          <a:off x="1089275" y="2762054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E338F-E438-4057-97D6-C6E52E3C7CA5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6E20E-A944-4DB7-B62A-F463C04F3F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6E20E-A944-4DB7-B62A-F463C04F3FE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B058-1C9E-4AA1-A0E3-EFB6993DD3AF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0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2BE9-2482-4E94-887C-98DAE48F6059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BFA-F2CF-43CE-A953-8E0A3621F24B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04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BA0-2F8C-48BC-9D1A-28601BA413ED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8EDE-1C1B-42E8-8BB0-9808FDB3D651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3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5179-66D7-45FE-884E-1B7F581A0131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2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B4-6C67-4D55-B78F-361D2B00DD49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2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0207-81A2-4ECA-9E35-B7D7942BDA75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0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167A-CEA6-402F-ABFF-ADA41F47BE7F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8FC9-BE86-410F-8084-C54DE4B8D910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1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A5AA-6E0E-4BAC-91BE-0538EC96F2EE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2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7CB-852E-4BCD-B629-9C1A9E268A44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5" y="-11875"/>
            <a:ext cx="2584080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B48-070E-457F-8B84-573E799B65E8}" type="datetime1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09320"/>
            <a:ext cx="9157387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6270-9B10-4CA4-AB22-12690F42E547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6510-A826-4518-A842-8EE277040918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C66B-7443-4FF3-A7A1-2CB7133EFEB1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FEA-9876-41CF-9550-C740B2DB6026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F9D-886E-4E15-9A58-F7D029734E65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0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C9D7-08FD-43A1-9AE3-21F5E91B5344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128-CC8F-4552-AB74-9DFB4CB3356C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F5FB-3285-471D-B01C-DFFE0BF01180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DFA-F4E3-47BC-873E-92E265B0A45E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E658-57DB-49A9-93AF-3E10955E1EF4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894E-9A58-4504-AAB9-6580A5698760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2C2D7C-1C33-46B4-8136-F6C21FAD83F1}" type="datetime1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 smtClean="0"/>
              <a:t>EasyChat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Instant </a:t>
            </a:r>
            <a:r>
              <a:rPr lang="en-US" dirty="0" smtClean="0"/>
              <a:t>Messaging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200" dirty="0" smtClean="0"/>
              <a:t>Marco </a:t>
            </a:r>
            <a:r>
              <a:rPr lang="de-DE" sz="1200" dirty="0" smtClean="0"/>
              <a:t>Dung</a:t>
            </a:r>
          </a:p>
          <a:p>
            <a:r>
              <a:rPr lang="de-DE" sz="1200" dirty="0" smtClean="0"/>
              <a:t>Christoph Krämer</a:t>
            </a:r>
          </a:p>
          <a:p>
            <a:r>
              <a:rPr lang="de-DE" sz="1200" dirty="0" smtClean="0"/>
              <a:t>Ying </a:t>
            </a:r>
            <a:r>
              <a:rPr lang="de-DE" sz="1200" dirty="0"/>
              <a:t>Li </a:t>
            </a:r>
            <a:endParaRPr lang="de-DE" sz="1200" dirty="0" smtClean="0"/>
          </a:p>
          <a:p>
            <a:r>
              <a:rPr lang="de-DE" sz="1200" dirty="0" smtClean="0"/>
              <a:t>03.02.2015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b="1" dirty="0" smtClean="0"/>
              <a:t>Software Lab: </a:t>
            </a:r>
            <a:r>
              <a:rPr lang="de-DE" b="1" dirty="0"/>
              <a:t>Unternehmensgründung </a:t>
            </a:r>
            <a:r>
              <a:rPr lang="de-DE" b="1" dirty="0" smtClean="0"/>
              <a:t>&amp; Neue </a:t>
            </a:r>
            <a:r>
              <a:rPr lang="de-DE" b="1" dirty="0"/>
              <a:t>Medien</a:t>
            </a:r>
            <a:endParaRPr lang="en-US" b="1" dirty="0" smtClean="0"/>
          </a:p>
          <a:p>
            <a:pPr algn="r"/>
            <a:r>
              <a:rPr lang="en-US" b="1" dirty="0" smtClean="0"/>
              <a:t>Supervision: Dominik </a:t>
            </a:r>
            <a:r>
              <a:rPr lang="en-US" b="1" dirty="0" err="1" smtClean="0"/>
              <a:t>Renzel</a:t>
            </a:r>
            <a:r>
              <a:rPr lang="en-US" b="1" dirty="0"/>
              <a:t> &amp; </a:t>
            </a:r>
            <a:r>
              <a:rPr lang="en-US" b="1" dirty="0" err="1"/>
              <a:t>Petru</a:t>
            </a:r>
            <a:r>
              <a:rPr lang="en-US" b="1" dirty="0"/>
              <a:t> Nicolaescu  </a:t>
            </a:r>
          </a:p>
        </p:txBody>
      </p:sp>
    </p:spTree>
    <p:extLst>
      <p:ext uri="{BB962C8B-B14F-4D97-AF65-F5344CB8AC3E}">
        <p14:creationId xmlns:p14="http://schemas.microsoft.com/office/powerpoint/2010/main" val="6881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56792"/>
            <a:ext cx="7349440" cy="3123685"/>
          </a:xfrm>
        </p:spPr>
        <p:txBody>
          <a:bodyPr>
            <a:normAutofit fontScale="92500" lnSpcReduction="20000"/>
          </a:bodyPr>
          <a:lstStyle/>
          <a:p>
            <a:r>
              <a:rPr lang="de-DE" sz="2200" dirty="0" smtClean="0"/>
              <a:t>Project </a:t>
            </a:r>
            <a:r>
              <a:rPr lang="de-DE" sz="2200" dirty="0" err="1" smtClean="0"/>
              <a:t>Overview</a:t>
            </a:r>
            <a:endParaRPr lang="de-DE" sz="2200" dirty="0" smtClean="0"/>
          </a:p>
          <a:p>
            <a:endParaRPr lang="de-DE" sz="2200" dirty="0" smtClean="0"/>
          </a:p>
          <a:p>
            <a:r>
              <a:rPr lang="de-DE" sz="2200" dirty="0" smtClean="0"/>
              <a:t>Target Customers</a:t>
            </a:r>
            <a:endParaRPr lang="de-DE" sz="2200" dirty="0" smtClean="0"/>
          </a:p>
          <a:p>
            <a:endParaRPr lang="de-DE" sz="2200" dirty="0"/>
          </a:p>
          <a:p>
            <a:r>
              <a:rPr lang="de-DE" sz="2000" dirty="0" smtClean="0"/>
              <a:t>Advantages</a:t>
            </a:r>
          </a:p>
          <a:p>
            <a:endParaRPr lang="de-DE" sz="2200" dirty="0"/>
          </a:p>
          <a:p>
            <a:r>
              <a:rPr lang="de-DE" sz="2200" dirty="0" smtClean="0"/>
              <a:t>Demo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 smtClean="0"/>
              <a:t>Further </a:t>
            </a:r>
            <a:r>
              <a:rPr lang="de-DE" sz="2200" dirty="0" err="1" smtClean="0"/>
              <a:t>Enhancements</a:t>
            </a:r>
            <a:endParaRPr lang="de-DE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Project </a:t>
            </a:r>
            <a:r>
              <a:rPr lang="de-DE" sz="2800" dirty="0" err="1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7928432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0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Project </a:t>
            </a:r>
            <a:r>
              <a:rPr lang="de-DE" sz="2800" dirty="0" err="1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52017" y="1412776"/>
            <a:ext cx="2880320" cy="15841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36393" y="1412776"/>
            <a:ext cx="2880320" cy="15841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75656" y="3212976"/>
            <a:ext cx="2880320" cy="15841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860032" y="3212976"/>
            <a:ext cx="2880320" cy="15841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31840" y="2204864"/>
            <a:ext cx="288032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/>
          <a:lstStyle/>
          <a:p>
            <a:r>
              <a:rPr lang="en-US" dirty="0" smtClean="0"/>
              <a:t>Costs for setting up and maintenance: low </a:t>
            </a:r>
            <a:r>
              <a:rPr lang="en-US" dirty="0" smtClean="0">
                <a:sym typeface="Wingdings" panose="05000000000000000000" pitchFamily="2" charset="2"/>
              </a:rPr>
              <a:t> The service can be used on every PC that have an internet access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54499349"/>
              </p:ext>
            </p:extLst>
          </p:nvPr>
        </p:nvGraphicFramePr>
        <p:xfrm>
          <a:off x="2868488" y="18132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5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Advantages &amp; </a:t>
            </a:r>
            <a:r>
              <a:rPr lang="de-DE" sz="2800" dirty="0" err="1" smtClean="0"/>
              <a:t>Disavantages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7584" y="1556792"/>
            <a:ext cx="3672408" cy="4392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75756" y="1628800"/>
            <a:ext cx="576064" cy="57606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2276872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de-DE" b="1" dirty="0" smtClean="0">
                <a:solidFill>
                  <a:schemeClr val="bg1"/>
                </a:solidFill>
              </a:rPr>
              <a:t>Simple but </a:t>
            </a:r>
            <a:r>
              <a:rPr lang="de-DE" b="1" dirty="0" err="1" smtClean="0">
                <a:solidFill>
                  <a:schemeClr val="bg1"/>
                </a:solidFill>
              </a:rPr>
              <a:t>compact</a:t>
            </a:r>
            <a:r>
              <a:rPr lang="de-DE" b="1" dirty="0" smtClean="0">
                <a:solidFill>
                  <a:schemeClr val="bg1"/>
                </a:solidFill>
              </a:rPr>
              <a:t>: easy </a:t>
            </a:r>
            <a:r>
              <a:rPr lang="de-DE" b="1" dirty="0" err="1" smtClean="0">
                <a:solidFill>
                  <a:schemeClr val="bg1"/>
                </a:solidFill>
              </a:rPr>
              <a:t>to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use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and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offering</a:t>
            </a:r>
            <a:r>
              <a:rPr lang="de-DE" b="1" dirty="0" smtClean="0">
                <a:solidFill>
                  <a:schemeClr val="bg1"/>
                </a:solidFill>
              </a:rPr>
              <a:t> all </a:t>
            </a:r>
            <a:r>
              <a:rPr lang="de-DE" b="1" dirty="0" err="1" smtClean="0">
                <a:solidFill>
                  <a:schemeClr val="bg1"/>
                </a:solidFill>
              </a:rPr>
              <a:t>basic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functions</a:t>
            </a:r>
            <a:endParaRPr lang="de-DE" b="1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de-DE" b="1" dirty="0" smtClean="0">
                <a:solidFill>
                  <a:schemeClr val="bg1"/>
                </a:solidFill>
              </a:rPr>
              <a:t>Web </a:t>
            </a:r>
            <a:r>
              <a:rPr lang="de-DE" b="1" dirty="0" err="1" smtClean="0">
                <a:solidFill>
                  <a:schemeClr val="bg1"/>
                </a:solidFill>
              </a:rPr>
              <a:t>version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allows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use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of</a:t>
            </a:r>
            <a:r>
              <a:rPr lang="de-DE" b="1" dirty="0" smtClean="0">
                <a:solidFill>
                  <a:schemeClr val="bg1"/>
                </a:solidFill>
              </a:rPr>
              <a:t> instant </a:t>
            </a:r>
            <a:r>
              <a:rPr lang="de-DE" b="1" dirty="0" err="1" smtClean="0">
                <a:solidFill>
                  <a:schemeClr val="bg1"/>
                </a:solidFill>
              </a:rPr>
              <a:t>messaging</a:t>
            </a:r>
            <a:r>
              <a:rPr lang="de-DE" b="1" dirty="0" smtClean="0">
                <a:solidFill>
                  <a:schemeClr val="bg1"/>
                </a:solidFill>
              </a:rPr>
              <a:t> on all </a:t>
            </a:r>
            <a:r>
              <a:rPr lang="de-DE" b="1" dirty="0" err="1" smtClean="0">
                <a:solidFill>
                  <a:schemeClr val="bg1"/>
                </a:solidFill>
              </a:rPr>
              <a:t>computers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with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internet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access</a:t>
            </a:r>
            <a:endParaRPr lang="de-DE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endParaRPr lang="de-DE" b="1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de-DE" b="1" dirty="0" smtClean="0">
                <a:solidFill>
                  <a:schemeClr val="bg1"/>
                </a:solidFill>
              </a:rPr>
              <a:t>Source </a:t>
            </a:r>
            <a:r>
              <a:rPr lang="de-DE" b="1" dirty="0" err="1" smtClean="0">
                <a:solidFill>
                  <a:schemeClr val="bg1"/>
                </a:solidFill>
              </a:rPr>
              <a:t>code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can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be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made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available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for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further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study</a:t>
            </a:r>
            <a:endParaRPr lang="de-DE" b="1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75808" y="1541494"/>
            <a:ext cx="3672408" cy="43924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323980" y="1628800"/>
                <a:ext cx="576064" cy="5760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980" y="1628800"/>
                <a:ext cx="576064" cy="576064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775808" y="2346451"/>
            <a:ext cx="3540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de-DE" b="1" dirty="0" smtClean="0">
                <a:solidFill>
                  <a:schemeClr val="tx2"/>
                </a:solidFill>
              </a:rPr>
              <a:t>Lack </a:t>
            </a:r>
            <a:r>
              <a:rPr lang="de-DE" b="1" dirty="0" err="1" smtClean="0">
                <a:solidFill>
                  <a:schemeClr val="tx2"/>
                </a:solidFill>
              </a:rPr>
              <a:t>of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many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smtClean="0">
                <a:solidFill>
                  <a:schemeClr val="tx2"/>
                </a:solidFill>
              </a:rPr>
              <a:t>additional </a:t>
            </a:r>
            <a:r>
              <a:rPr lang="en-US" b="1" dirty="0" smtClean="0">
                <a:solidFill>
                  <a:schemeClr val="tx2"/>
                </a:solidFill>
              </a:rPr>
              <a:t>“nice” </a:t>
            </a:r>
            <a:r>
              <a:rPr lang="de-DE" b="1" dirty="0" err="1" smtClean="0">
                <a:solidFill>
                  <a:schemeClr val="tx2"/>
                </a:solidFill>
              </a:rPr>
              <a:t>features</a:t>
            </a:r>
            <a:r>
              <a:rPr lang="de-DE" b="1" dirty="0" smtClean="0">
                <a:solidFill>
                  <a:schemeClr val="tx2"/>
                </a:solidFill>
              </a:rPr>
              <a:t> in </a:t>
            </a:r>
            <a:r>
              <a:rPr lang="de-DE" b="1" dirty="0" err="1" smtClean="0">
                <a:solidFill>
                  <a:schemeClr val="tx2"/>
                </a:solidFill>
              </a:rPr>
              <a:t>comparison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with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the</a:t>
            </a:r>
            <a:r>
              <a:rPr lang="de-DE" b="1" dirty="0" smtClean="0">
                <a:solidFill>
                  <a:schemeClr val="tx2"/>
                </a:solidFill>
              </a:rPr>
              <a:t> dominant instant </a:t>
            </a:r>
            <a:r>
              <a:rPr lang="de-DE" b="1" dirty="0" err="1" smtClean="0">
                <a:solidFill>
                  <a:schemeClr val="tx2"/>
                </a:solidFill>
              </a:rPr>
              <a:t>messaging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apps</a:t>
            </a:r>
            <a:endParaRPr lang="de-DE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endParaRPr lang="de-DE" b="1" dirty="0" smtClean="0">
              <a:solidFill>
                <a:schemeClr val="tx2"/>
              </a:solidFill>
            </a:endParaRPr>
          </a:p>
          <a:p>
            <a:pPr marL="285750" lvl="1" indent="-285750">
              <a:buFont typeface="Wingdings" pitchFamily="2" charset="2"/>
              <a:buChar char="q"/>
            </a:pP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Comparatively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many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bugs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as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the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service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is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still in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the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development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phase</a:t>
            </a:r>
            <a:endParaRPr lang="de-DE" b="1" dirty="0" smtClean="0">
              <a:solidFill>
                <a:schemeClr val="tx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63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Further </a:t>
            </a:r>
            <a:r>
              <a:rPr lang="de-DE" sz="2800" dirty="0" err="1"/>
              <a:t>Enhancements</a:t>
            </a:r>
            <a:endParaRPr lang="de-D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08342092"/>
              </p:ext>
            </p:extLst>
          </p:nvPr>
        </p:nvGraphicFramePr>
        <p:xfrm>
          <a:off x="755576" y="1844824"/>
          <a:ext cx="756084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3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214</Words>
  <Application>Microsoft Office PowerPoint</Application>
  <PresentationFormat>On-screen Show (4:3)</PresentationFormat>
  <Paragraphs>55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1_Custom Design</vt:lpstr>
      <vt:lpstr>Custom Design</vt:lpstr>
      <vt:lpstr>Angles</vt:lpstr>
      <vt:lpstr>EasyChat Instant Messaging </vt:lpstr>
      <vt:lpstr>Agenda</vt:lpstr>
      <vt:lpstr>Project Overview</vt:lpstr>
      <vt:lpstr>Project Overview</vt:lpstr>
      <vt:lpstr>Target User</vt:lpstr>
      <vt:lpstr>Advantages &amp; Disavantages</vt:lpstr>
      <vt:lpstr>Demo</vt:lpstr>
      <vt:lpstr>Further Enhancements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LW</dc:creator>
  <cp:lastModifiedBy>LW</cp:lastModifiedBy>
  <cp:revision>908</cp:revision>
  <cp:lastPrinted>2012-11-28T09:01:26Z</cp:lastPrinted>
  <dcterms:created xsi:type="dcterms:W3CDTF">2012-11-17T17:12:25Z</dcterms:created>
  <dcterms:modified xsi:type="dcterms:W3CDTF">2015-01-26T19:34:19Z</dcterms:modified>
</cp:coreProperties>
</file>