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58" r:id="rId5"/>
    <p:sldId id="259" r:id="rId6"/>
    <p:sldId id="263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84" autoAdjust="0"/>
  </p:normalViewPr>
  <p:slideViewPr>
    <p:cSldViewPr>
      <p:cViewPr>
        <p:scale>
          <a:sx n="150" d="100"/>
          <a:sy n="150" d="100"/>
        </p:scale>
        <p:origin x="2292" y="1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F5E5C-7C05-41E7-80E8-9ABA021888A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E27A47D7-69EA-4820-ADE4-1AECEE067897}">
      <dgm:prSet phldrT="[Text]" custT="1"/>
      <dgm:spPr/>
      <dgm:t>
        <a:bodyPr/>
        <a:lstStyle/>
        <a:p>
          <a:pPr algn="l"/>
          <a:r>
            <a:rPr lang="en-US" sz="1400" b="1" dirty="0" smtClean="0"/>
            <a:t>Objective: </a:t>
          </a:r>
        </a:p>
        <a:p>
          <a:pPr algn="l"/>
          <a:r>
            <a:rPr lang="en-US" sz="1400" dirty="0" smtClean="0"/>
            <a:t>Enabling simple but compact instant messaging between users </a:t>
          </a:r>
          <a:endParaRPr lang="en-US" sz="1400" dirty="0"/>
        </a:p>
      </dgm:t>
    </dgm:pt>
    <dgm:pt modelId="{E7458311-1313-4A23-8EF9-16C4B2A8A34B}" type="parTrans" cxnId="{F48E2CC0-AC30-4962-AAC4-9D393A29C3CD}">
      <dgm:prSet/>
      <dgm:spPr/>
      <dgm:t>
        <a:bodyPr/>
        <a:lstStyle/>
        <a:p>
          <a:endParaRPr lang="en-US"/>
        </a:p>
      </dgm:t>
    </dgm:pt>
    <dgm:pt modelId="{CC4FF348-3F3B-4A65-9503-6D0260EB2BC3}" type="sibTrans" cxnId="{F48E2CC0-AC30-4962-AAC4-9D393A29C3CD}">
      <dgm:prSet/>
      <dgm:spPr/>
      <dgm:t>
        <a:bodyPr/>
        <a:lstStyle/>
        <a:p>
          <a:endParaRPr lang="en-US"/>
        </a:p>
      </dgm:t>
    </dgm:pt>
    <dgm:pt modelId="{E4971A5D-5135-42FE-BB3D-0A8685DCC019}">
      <dgm:prSet phldrT="[Text]" custT="1"/>
      <dgm:spPr/>
      <dgm:t>
        <a:bodyPr/>
        <a:lstStyle/>
        <a:p>
          <a:pPr algn="l"/>
          <a:r>
            <a:rPr lang="en-US" sz="1400" b="1" dirty="0" smtClean="0"/>
            <a:t>Main features:</a:t>
          </a:r>
        </a:p>
        <a:p>
          <a:pPr algn="l"/>
          <a:r>
            <a:rPr lang="en-US" sz="1400" b="0" smtClean="0"/>
            <a:t>profile, </a:t>
          </a:r>
          <a:r>
            <a:rPr lang="en-US" sz="1400" b="0" dirty="0" smtClean="0"/>
            <a:t>contact, request and message management</a:t>
          </a:r>
        </a:p>
        <a:p>
          <a:pPr algn="l"/>
          <a:endParaRPr lang="en-US" sz="1100" b="0" dirty="0"/>
        </a:p>
      </dgm:t>
    </dgm:pt>
    <dgm:pt modelId="{0A863BE6-55B8-425E-A086-E0B5BB34382B}" type="parTrans" cxnId="{83FC2502-2F08-45D0-9035-36981AD64683}">
      <dgm:prSet/>
      <dgm:spPr/>
      <dgm:t>
        <a:bodyPr/>
        <a:lstStyle/>
        <a:p>
          <a:endParaRPr lang="en-US"/>
        </a:p>
      </dgm:t>
    </dgm:pt>
    <dgm:pt modelId="{1A82D1C4-962C-429C-AD24-7A6394E25DCB}" type="sibTrans" cxnId="{83FC2502-2F08-45D0-9035-36981AD64683}">
      <dgm:prSet/>
      <dgm:spPr/>
      <dgm:t>
        <a:bodyPr/>
        <a:lstStyle/>
        <a:p>
          <a:endParaRPr lang="en-US"/>
        </a:p>
      </dgm:t>
    </dgm:pt>
    <dgm:pt modelId="{57CBAB72-D913-444C-AD84-42CA9193FDFE}" type="pres">
      <dgm:prSet presAssocID="{B7BF5E5C-7C05-41E7-80E8-9ABA021888A4}" presName="compositeShape" presStyleCnt="0">
        <dgm:presLayoutVars>
          <dgm:dir/>
          <dgm:resizeHandles/>
        </dgm:presLayoutVars>
      </dgm:prSet>
      <dgm:spPr/>
    </dgm:pt>
    <dgm:pt modelId="{7055902E-54BB-4D1E-9893-F5A17E31E96E}" type="pres">
      <dgm:prSet presAssocID="{B7BF5E5C-7C05-41E7-80E8-9ABA021888A4}" presName="pyramid" presStyleLbl="node1" presStyleIdx="0" presStyleCnt="1"/>
      <dgm:spPr/>
    </dgm:pt>
    <dgm:pt modelId="{89229573-7562-4ECE-A1C9-68242A56A5E3}" type="pres">
      <dgm:prSet presAssocID="{B7BF5E5C-7C05-41E7-80E8-9ABA021888A4}" presName="theList" presStyleCnt="0"/>
      <dgm:spPr/>
    </dgm:pt>
    <dgm:pt modelId="{22DD6A03-E79E-4185-AC88-3B74479F256C}" type="pres">
      <dgm:prSet presAssocID="{E27A47D7-69EA-4820-ADE4-1AECEE067897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D6E39-5F5C-443B-86A8-E0786CF36825}" type="pres">
      <dgm:prSet presAssocID="{E27A47D7-69EA-4820-ADE4-1AECEE067897}" presName="aSpace" presStyleCnt="0"/>
      <dgm:spPr/>
    </dgm:pt>
    <dgm:pt modelId="{28EE9CDE-AADB-417B-BFB3-2E4EF02C10FA}" type="pres">
      <dgm:prSet presAssocID="{E4971A5D-5135-42FE-BB3D-0A8685DCC019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BE195-E7C1-4E44-B4BD-27603C1A499B}" type="pres">
      <dgm:prSet presAssocID="{E4971A5D-5135-42FE-BB3D-0A8685DCC019}" presName="aSpace" presStyleCnt="0"/>
      <dgm:spPr/>
    </dgm:pt>
  </dgm:ptLst>
  <dgm:cxnLst>
    <dgm:cxn modelId="{260BF225-1CA2-4D54-8578-E070EEFA25A9}" type="presOf" srcId="{E27A47D7-69EA-4820-ADE4-1AECEE067897}" destId="{22DD6A03-E79E-4185-AC88-3B74479F256C}" srcOrd="0" destOrd="0" presId="urn:microsoft.com/office/officeart/2005/8/layout/pyramid2"/>
    <dgm:cxn modelId="{83FC2502-2F08-45D0-9035-36981AD64683}" srcId="{B7BF5E5C-7C05-41E7-80E8-9ABA021888A4}" destId="{E4971A5D-5135-42FE-BB3D-0A8685DCC019}" srcOrd="1" destOrd="0" parTransId="{0A863BE6-55B8-425E-A086-E0B5BB34382B}" sibTransId="{1A82D1C4-962C-429C-AD24-7A6394E25DCB}"/>
    <dgm:cxn modelId="{1E2ADB97-C495-4054-ABED-4430699C6292}" type="presOf" srcId="{B7BF5E5C-7C05-41E7-80E8-9ABA021888A4}" destId="{57CBAB72-D913-444C-AD84-42CA9193FDFE}" srcOrd="0" destOrd="0" presId="urn:microsoft.com/office/officeart/2005/8/layout/pyramid2"/>
    <dgm:cxn modelId="{F48E2CC0-AC30-4962-AAC4-9D393A29C3CD}" srcId="{B7BF5E5C-7C05-41E7-80E8-9ABA021888A4}" destId="{E27A47D7-69EA-4820-ADE4-1AECEE067897}" srcOrd="0" destOrd="0" parTransId="{E7458311-1313-4A23-8EF9-16C4B2A8A34B}" sibTransId="{CC4FF348-3F3B-4A65-9503-6D0260EB2BC3}"/>
    <dgm:cxn modelId="{34222935-C822-48A0-BA5D-E145356DBCE2}" type="presOf" srcId="{E4971A5D-5135-42FE-BB3D-0A8685DCC019}" destId="{28EE9CDE-AADB-417B-BFB3-2E4EF02C10FA}" srcOrd="0" destOrd="0" presId="urn:microsoft.com/office/officeart/2005/8/layout/pyramid2"/>
    <dgm:cxn modelId="{BBD00C7B-61AD-4A8F-A1AD-43A6D2DFB59C}" type="presParOf" srcId="{57CBAB72-D913-444C-AD84-42CA9193FDFE}" destId="{7055902E-54BB-4D1E-9893-F5A17E31E96E}" srcOrd="0" destOrd="0" presId="urn:microsoft.com/office/officeart/2005/8/layout/pyramid2"/>
    <dgm:cxn modelId="{092E4B9D-08ED-41DA-9269-C003B542029B}" type="presParOf" srcId="{57CBAB72-D913-444C-AD84-42CA9193FDFE}" destId="{89229573-7562-4ECE-A1C9-68242A56A5E3}" srcOrd="1" destOrd="0" presId="urn:microsoft.com/office/officeart/2005/8/layout/pyramid2"/>
    <dgm:cxn modelId="{AE9A90A3-94E2-40C4-9FDB-EA6E36C9A08D}" type="presParOf" srcId="{89229573-7562-4ECE-A1C9-68242A56A5E3}" destId="{22DD6A03-E79E-4185-AC88-3B74479F256C}" srcOrd="0" destOrd="0" presId="urn:microsoft.com/office/officeart/2005/8/layout/pyramid2"/>
    <dgm:cxn modelId="{DD32494A-4792-416E-AAE5-BD12E6D9C4C5}" type="presParOf" srcId="{89229573-7562-4ECE-A1C9-68242A56A5E3}" destId="{7FED6E39-5F5C-443B-86A8-E0786CF36825}" srcOrd="1" destOrd="0" presId="urn:microsoft.com/office/officeart/2005/8/layout/pyramid2"/>
    <dgm:cxn modelId="{1E905184-A60E-407C-BCD5-548207D73770}" type="presParOf" srcId="{89229573-7562-4ECE-A1C9-68242A56A5E3}" destId="{28EE9CDE-AADB-417B-BFB3-2E4EF02C10FA}" srcOrd="2" destOrd="0" presId="urn:microsoft.com/office/officeart/2005/8/layout/pyramid2"/>
    <dgm:cxn modelId="{C1C9D317-A299-40C8-9D19-15BCD929BD4B}" type="presParOf" srcId="{89229573-7562-4ECE-A1C9-68242A56A5E3}" destId="{096BE195-E7C1-4E44-B4BD-27603C1A499B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2706A-8868-40A6-B620-A02EE362C54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B023-46E0-487C-BFD1-864A925D91D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IM</a:t>
          </a:r>
          <a:endParaRPr lang="en-US" dirty="0"/>
        </a:p>
      </dgm:t>
    </dgm:pt>
    <dgm:pt modelId="{824384D2-CD36-4A0C-B965-EDDBE7134C7C}" type="parTrans" cxnId="{E3BF37CE-98ED-489A-866B-23AB395F0087}">
      <dgm:prSet/>
      <dgm:spPr/>
      <dgm:t>
        <a:bodyPr/>
        <a:lstStyle/>
        <a:p>
          <a:endParaRPr lang="en-US"/>
        </a:p>
      </dgm:t>
    </dgm:pt>
    <dgm:pt modelId="{A3BBEBF3-F439-4B3F-81FA-FFD4EC90CCCD}" type="sibTrans" cxnId="{E3BF37CE-98ED-489A-866B-23AB395F0087}">
      <dgm:prSet/>
      <dgm:spPr/>
      <dgm:t>
        <a:bodyPr/>
        <a:lstStyle/>
        <a:p>
          <a:endParaRPr lang="en-US"/>
        </a:p>
      </dgm:t>
    </dgm:pt>
    <dgm:pt modelId="{0530463D-995A-4D5D-BE84-BE05A2724BF4}">
      <dgm:prSet phldrT="[Text]" custT="1"/>
      <dgm:spPr/>
      <dgm:t>
        <a:bodyPr/>
        <a:lstStyle/>
        <a:p>
          <a:r>
            <a:rPr lang="en-US" sz="1700" b="1" dirty="0" smtClean="0"/>
            <a:t>Learning &amp; Research</a:t>
          </a:r>
          <a:endParaRPr lang="en-US" sz="1700" b="1" dirty="0"/>
        </a:p>
      </dgm:t>
    </dgm:pt>
    <dgm:pt modelId="{AA1038E9-3C88-4BAA-9984-E3BDB1B31FD7}" type="parTrans" cxnId="{1738D9DB-927E-4E9E-A2ED-32D46B407723}">
      <dgm:prSet/>
      <dgm:spPr/>
      <dgm:t>
        <a:bodyPr/>
        <a:lstStyle/>
        <a:p>
          <a:endParaRPr lang="en-US"/>
        </a:p>
      </dgm:t>
    </dgm:pt>
    <dgm:pt modelId="{3E8E32C2-046E-41B8-A910-21E92CFF79C4}" type="sibTrans" cxnId="{1738D9DB-927E-4E9E-A2ED-32D46B407723}">
      <dgm:prSet/>
      <dgm:spPr/>
      <dgm:t>
        <a:bodyPr/>
        <a:lstStyle/>
        <a:p>
          <a:endParaRPr lang="en-US"/>
        </a:p>
      </dgm:t>
    </dgm:pt>
    <dgm:pt modelId="{4E7CFC51-D90B-47F3-8F39-62D96E698348}">
      <dgm:prSet phldrT="[Text]" custT="1"/>
      <dgm:spPr/>
      <dgm:t>
        <a:bodyPr/>
        <a:lstStyle/>
        <a:p>
          <a:r>
            <a:rPr lang="en-US" sz="1700" b="1" dirty="0" smtClean="0"/>
            <a:t>public PC-pool </a:t>
          </a:r>
        </a:p>
        <a:p>
          <a:r>
            <a:rPr lang="en-US" sz="1700" b="1" dirty="0" smtClean="0"/>
            <a:t>(where downloading software is not allowed)</a:t>
          </a:r>
          <a:endParaRPr lang="en-US" sz="1700" b="1" dirty="0"/>
        </a:p>
      </dgm:t>
    </dgm:pt>
    <dgm:pt modelId="{FCBACD8A-9E5B-45F3-9961-45C2B5CEA93E}" type="parTrans" cxnId="{3E9AA053-00E0-47ED-AE18-390D6C79D95F}">
      <dgm:prSet/>
      <dgm:spPr/>
      <dgm:t>
        <a:bodyPr/>
        <a:lstStyle/>
        <a:p>
          <a:endParaRPr lang="en-US"/>
        </a:p>
      </dgm:t>
    </dgm:pt>
    <dgm:pt modelId="{3BB99788-481B-40DD-B445-146DA9F3D23C}" type="sibTrans" cxnId="{3E9AA053-00E0-47ED-AE18-390D6C79D95F}">
      <dgm:prSet/>
      <dgm:spPr/>
      <dgm:t>
        <a:bodyPr/>
        <a:lstStyle/>
        <a:p>
          <a:endParaRPr lang="en-US"/>
        </a:p>
      </dgm:t>
    </dgm:pt>
    <dgm:pt modelId="{16D27905-618E-49A4-847C-DBA1A41F2235}">
      <dgm:prSet phldrT="[Text]" custT="1"/>
      <dgm:spPr/>
      <dgm:t>
        <a:bodyPr/>
        <a:lstStyle/>
        <a:p>
          <a:r>
            <a:rPr lang="en-US" sz="1700" b="1" dirty="0" smtClean="0"/>
            <a:t>Followers of simplicity principle</a:t>
          </a:r>
          <a:endParaRPr lang="en-US" sz="1700" b="1" dirty="0"/>
        </a:p>
      </dgm:t>
    </dgm:pt>
    <dgm:pt modelId="{C294CDF4-7623-437A-9693-DB9B083E48EB}" type="sibTrans" cxnId="{570D6935-DE23-40B3-9E24-8022C75F8057}">
      <dgm:prSet/>
      <dgm:spPr/>
      <dgm:t>
        <a:bodyPr/>
        <a:lstStyle/>
        <a:p>
          <a:endParaRPr lang="en-US"/>
        </a:p>
      </dgm:t>
    </dgm:pt>
    <dgm:pt modelId="{A3FF7F9A-3955-4EA2-9381-8C16780F4084}" type="parTrans" cxnId="{570D6935-DE23-40B3-9E24-8022C75F8057}">
      <dgm:prSet/>
      <dgm:spPr/>
      <dgm:t>
        <a:bodyPr/>
        <a:lstStyle/>
        <a:p>
          <a:endParaRPr lang="en-US"/>
        </a:p>
      </dgm:t>
    </dgm:pt>
    <dgm:pt modelId="{2E08D92E-91B8-48FA-AE8D-12AC19D96F28}" type="pres">
      <dgm:prSet presAssocID="{13F2706A-8868-40A6-B620-A02EE362C54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1C4C22-AE49-4CB4-8523-8729F19F38E4}" type="pres">
      <dgm:prSet presAssocID="{9AE2B023-46E0-487C-BFD1-864A925D91D6}" presName="centerShape" presStyleLbl="node0" presStyleIdx="0" presStyleCnt="1" custLinFactNeighborY="-5992"/>
      <dgm:spPr/>
      <dgm:t>
        <a:bodyPr/>
        <a:lstStyle/>
        <a:p>
          <a:endParaRPr lang="en-US"/>
        </a:p>
      </dgm:t>
    </dgm:pt>
    <dgm:pt modelId="{E817DFAB-00F7-4EE6-AD74-D68EB0716B51}" type="pres">
      <dgm:prSet presAssocID="{A3FF7F9A-3955-4EA2-9381-8C16780F4084}" presName="parTrans" presStyleLbl="sibTrans2D1" presStyleIdx="0" presStyleCnt="3"/>
      <dgm:spPr/>
      <dgm:t>
        <a:bodyPr/>
        <a:lstStyle/>
        <a:p>
          <a:endParaRPr lang="en-US"/>
        </a:p>
      </dgm:t>
    </dgm:pt>
    <dgm:pt modelId="{5D5A6514-3BDD-41CA-9090-C8809C7A3BD6}" type="pres">
      <dgm:prSet presAssocID="{A3FF7F9A-3955-4EA2-9381-8C16780F408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0D5C0D-9CA8-4B92-9CA0-F2075D0EC434}" type="pres">
      <dgm:prSet presAssocID="{16D27905-618E-49A4-847C-DBA1A41F2235}" presName="node" presStyleLbl="node1" presStyleIdx="0" presStyleCnt="3" custScaleX="223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CA0F0-4C9F-4F11-83F3-A90D7B112680}" type="pres">
      <dgm:prSet presAssocID="{AA1038E9-3C88-4BAA-9984-E3BDB1B31FD7}" presName="parTrans" presStyleLbl="sibTrans2D1" presStyleIdx="1" presStyleCnt="3"/>
      <dgm:spPr/>
      <dgm:t>
        <a:bodyPr/>
        <a:lstStyle/>
        <a:p>
          <a:endParaRPr lang="en-US"/>
        </a:p>
      </dgm:t>
    </dgm:pt>
    <dgm:pt modelId="{8AF7FCC0-E7C2-409D-AFE6-E2987C4BABD7}" type="pres">
      <dgm:prSet presAssocID="{AA1038E9-3C88-4BAA-9984-E3BDB1B31FD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671C63-D4D3-43A7-99CA-901D80721E07}" type="pres">
      <dgm:prSet presAssocID="{0530463D-995A-4D5D-BE84-BE05A2724BF4}" presName="node" presStyleLbl="node1" presStyleIdx="1" presStyleCnt="3" custScaleX="22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F3B86-FC1D-4467-B147-BC88B060A660}" type="pres">
      <dgm:prSet presAssocID="{FCBACD8A-9E5B-45F3-9961-45C2B5CEA93E}" presName="parTrans" presStyleLbl="sibTrans2D1" presStyleIdx="2" presStyleCnt="3"/>
      <dgm:spPr/>
      <dgm:t>
        <a:bodyPr/>
        <a:lstStyle/>
        <a:p>
          <a:endParaRPr lang="en-US"/>
        </a:p>
      </dgm:t>
    </dgm:pt>
    <dgm:pt modelId="{DCAC4197-F2ED-41C2-9907-643DF8BECF31}" type="pres">
      <dgm:prSet presAssocID="{FCBACD8A-9E5B-45F3-9961-45C2B5CEA93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6CB494E-34C8-4D7D-87B2-C170A3F2461F}" type="pres">
      <dgm:prSet presAssocID="{4E7CFC51-D90B-47F3-8F39-62D96E698348}" presName="node" presStyleLbl="node1" presStyleIdx="2" presStyleCnt="3" custScaleX="22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56BD19-3E8B-4645-89FE-EC621C0A0FF8}" type="presOf" srcId="{16D27905-618E-49A4-847C-DBA1A41F2235}" destId="{F80D5C0D-9CA8-4B92-9CA0-F2075D0EC434}" srcOrd="0" destOrd="0" presId="urn:microsoft.com/office/officeart/2005/8/layout/radial5"/>
    <dgm:cxn modelId="{B99EF737-1558-4602-8FAA-1EB09CC123CC}" type="presOf" srcId="{4E7CFC51-D90B-47F3-8F39-62D96E698348}" destId="{A6CB494E-34C8-4D7D-87B2-C170A3F2461F}" srcOrd="0" destOrd="0" presId="urn:microsoft.com/office/officeart/2005/8/layout/radial5"/>
    <dgm:cxn modelId="{65399CD0-CABA-4E51-8513-98117BDD7758}" type="presOf" srcId="{A3FF7F9A-3955-4EA2-9381-8C16780F4084}" destId="{E817DFAB-00F7-4EE6-AD74-D68EB0716B51}" srcOrd="0" destOrd="0" presId="urn:microsoft.com/office/officeart/2005/8/layout/radial5"/>
    <dgm:cxn modelId="{8BD96395-5CC8-4BA4-8CA7-3F032E6B655C}" type="presOf" srcId="{A3FF7F9A-3955-4EA2-9381-8C16780F4084}" destId="{5D5A6514-3BDD-41CA-9090-C8809C7A3BD6}" srcOrd="1" destOrd="0" presId="urn:microsoft.com/office/officeart/2005/8/layout/radial5"/>
    <dgm:cxn modelId="{97FB3C75-8909-414B-854F-720264C26785}" type="presOf" srcId="{AA1038E9-3C88-4BAA-9984-E3BDB1B31FD7}" destId="{3C7CA0F0-4C9F-4F11-83F3-A90D7B112680}" srcOrd="0" destOrd="0" presId="urn:microsoft.com/office/officeart/2005/8/layout/radial5"/>
    <dgm:cxn modelId="{3E9AA053-00E0-47ED-AE18-390D6C79D95F}" srcId="{9AE2B023-46E0-487C-BFD1-864A925D91D6}" destId="{4E7CFC51-D90B-47F3-8F39-62D96E698348}" srcOrd="2" destOrd="0" parTransId="{FCBACD8A-9E5B-45F3-9961-45C2B5CEA93E}" sibTransId="{3BB99788-481B-40DD-B445-146DA9F3D23C}"/>
    <dgm:cxn modelId="{23A70AF7-7695-4F2C-A04F-FB52832C66A0}" type="presOf" srcId="{0530463D-995A-4D5D-BE84-BE05A2724BF4}" destId="{46671C63-D4D3-43A7-99CA-901D80721E07}" srcOrd="0" destOrd="0" presId="urn:microsoft.com/office/officeart/2005/8/layout/radial5"/>
    <dgm:cxn modelId="{570D6935-DE23-40B3-9E24-8022C75F8057}" srcId="{9AE2B023-46E0-487C-BFD1-864A925D91D6}" destId="{16D27905-618E-49A4-847C-DBA1A41F2235}" srcOrd="0" destOrd="0" parTransId="{A3FF7F9A-3955-4EA2-9381-8C16780F4084}" sibTransId="{C294CDF4-7623-437A-9693-DB9B083E48EB}"/>
    <dgm:cxn modelId="{7FD59488-3BB6-42A0-AACF-5B0AECA15611}" type="presOf" srcId="{13F2706A-8868-40A6-B620-A02EE362C549}" destId="{2E08D92E-91B8-48FA-AE8D-12AC19D96F28}" srcOrd="0" destOrd="0" presId="urn:microsoft.com/office/officeart/2005/8/layout/radial5"/>
    <dgm:cxn modelId="{B50C23A1-A4FF-42AE-BA4F-269FC3B60532}" type="presOf" srcId="{9AE2B023-46E0-487C-BFD1-864A925D91D6}" destId="{301C4C22-AE49-4CB4-8523-8729F19F38E4}" srcOrd="0" destOrd="0" presId="urn:microsoft.com/office/officeart/2005/8/layout/radial5"/>
    <dgm:cxn modelId="{05856553-21EE-40A2-B524-55DF4B77CC01}" type="presOf" srcId="{FCBACD8A-9E5B-45F3-9961-45C2B5CEA93E}" destId="{DCAC4197-F2ED-41C2-9907-643DF8BECF31}" srcOrd="1" destOrd="0" presId="urn:microsoft.com/office/officeart/2005/8/layout/radial5"/>
    <dgm:cxn modelId="{E3BF37CE-98ED-489A-866B-23AB395F0087}" srcId="{13F2706A-8868-40A6-B620-A02EE362C549}" destId="{9AE2B023-46E0-487C-BFD1-864A925D91D6}" srcOrd="0" destOrd="0" parTransId="{824384D2-CD36-4A0C-B965-EDDBE7134C7C}" sibTransId="{A3BBEBF3-F439-4B3F-81FA-FFD4EC90CCCD}"/>
    <dgm:cxn modelId="{9C55AF58-C214-460C-B488-8841E04D98EF}" type="presOf" srcId="{AA1038E9-3C88-4BAA-9984-E3BDB1B31FD7}" destId="{8AF7FCC0-E7C2-409D-AFE6-E2987C4BABD7}" srcOrd="1" destOrd="0" presId="urn:microsoft.com/office/officeart/2005/8/layout/radial5"/>
    <dgm:cxn modelId="{65482DD6-3F96-49E2-A07B-7C902D63F0D1}" type="presOf" srcId="{FCBACD8A-9E5B-45F3-9961-45C2B5CEA93E}" destId="{DB0F3B86-FC1D-4467-B147-BC88B060A660}" srcOrd="0" destOrd="0" presId="urn:microsoft.com/office/officeart/2005/8/layout/radial5"/>
    <dgm:cxn modelId="{1738D9DB-927E-4E9E-A2ED-32D46B407723}" srcId="{9AE2B023-46E0-487C-BFD1-864A925D91D6}" destId="{0530463D-995A-4D5D-BE84-BE05A2724BF4}" srcOrd="1" destOrd="0" parTransId="{AA1038E9-3C88-4BAA-9984-E3BDB1B31FD7}" sibTransId="{3E8E32C2-046E-41B8-A910-21E92CFF79C4}"/>
    <dgm:cxn modelId="{22733A33-2A65-4302-8330-DE77CE22EC2B}" type="presParOf" srcId="{2E08D92E-91B8-48FA-AE8D-12AC19D96F28}" destId="{301C4C22-AE49-4CB4-8523-8729F19F38E4}" srcOrd="0" destOrd="0" presId="urn:microsoft.com/office/officeart/2005/8/layout/radial5"/>
    <dgm:cxn modelId="{8E446417-4EF4-49FB-A547-9550914D7DC3}" type="presParOf" srcId="{2E08D92E-91B8-48FA-AE8D-12AC19D96F28}" destId="{E817DFAB-00F7-4EE6-AD74-D68EB0716B51}" srcOrd="1" destOrd="0" presId="urn:microsoft.com/office/officeart/2005/8/layout/radial5"/>
    <dgm:cxn modelId="{BE9A5C40-0F21-4C16-829C-DB67FF52BBC1}" type="presParOf" srcId="{E817DFAB-00F7-4EE6-AD74-D68EB0716B51}" destId="{5D5A6514-3BDD-41CA-9090-C8809C7A3BD6}" srcOrd="0" destOrd="0" presId="urn:microsoft.com/office/officeart/2005/8/layout/radial5"/>
    <dgm:cxn modelId="{3AA2F176-3415-4BF0-8D6B-6851AF8220E1}" type="presParOf" srcId="{2E08D92E-91B8-48FA-AE8D-12AC19D96F28}" destId="{F80D5C0D-9CA8-4B92-9CA0-F2075D0EC434}" srcOrd="2" destOrd="0" presId="urn:microsoft.com/office/officeart/2005/8/layout/radial5"/>
    <dgm:cxn modelId="{81C96604-23AA-4709-A3E8-670BF332C316}" type="presParOf" srcId="{2E08D92E-91B8-48FA-AE8D-12AC19D96F28}" destId="{3C7CA0F0-4C9F-4F11-83F3-A90D7B112680}" srcOrd="3" destOrd="0" presId="urn:microsoft.com/office/officeart/2005/8/layout/radial5"/>
    <dgm:cxn modelId="{B938854B-64D9-4F31-A374-4A9EC34318CF}" type="presParOf" srcId="{3C7CA0F0-4C9F-4F11-83F3-A90D7B112680}" destId="{8AF7FCC0-E7C2-409D-AFE6-E2987C4BABD7}" srcOrd="0" destOrd="0" presId="urn:microsoft.com/office/officeart/2005/8/layout/radial5"/>
    <dgm:cxn modelId="{205CA05C-2FDD-4567-BA21-0C3A6DF7F17A}" type="presParOf" srcId="{2E08D92E-91B8-48FA-AE8D-12AC19D96F28}" destId="{46671C63-D4D3-43A7-99CA-901D80721E07}" srcOrd="4" destOrd="0" presId="urn:microsoft.com/office/officeart/2005/8/layout/radial5"/>
    <dgm:cxn modelId="{C4F6514D-4737-4CE3-B980-88CA45E4B02A}" type="presParOf" srcId="{2E08D92E-91B8-48FA-AE8D-12AC19D96F28}" destId="{DB0F3B86-FC1D-4467-B147-BC88B060A660}" srcOrd="5" destOrd="0" presId="urn:microsoft.com/office/officeart/2005/8/layout/radial5"/>
    <dgm:cxn modelId="{B8D83178-6B4A-4BD4-A4DE-880811340167}" type="presParOf" srcId="{DB0F3B86-FC1D-4467-B147-BC88B060A660}" destId="{DCAC4197-F2ED-41C2-9907-643DF8BECF31}" srcOrd="0" destOrd="0" presId="urn:microsoft.com/office/officeart/2005/8/layout/radial5"/>
    <dgm:cxn modelId="{1D3427A4-9DFB-4CBD-AFDB-A18E97964423}" type="presParOf" srcId="{2E08D92E-91B8-48FA-AE8D-12AC19D96F28}" destId="{A6CB494E-34C8-4D7D-87B2-C170A3F2461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/>
      <dgm:t>
        <a:bodyPr/>
        <a:lstStyle/>
        <a:p>
          <a:pPr algn="l"/>
          <a:r>
            <a:rPr lang="en-US" sz="1600" b="1" dirty="0" smtClean="0"/>
            <a:t>Developing the function of sending messages to groups </a:t>
          </a:r>
          <a:endParaRPr lang="en-US" sz="1600" b="1" dirty="0"/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dirty="0">
            <a:solidFill>
              <a:schemeClr val="bg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 Developing an app for mobile devices</a:t>
          </a:r>
          <a:endParaRPr lang="en-US" sz="1600" b="1" dirty="0">
            <a:solidFill>
              <a:schemeClr val="bg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dirty="0">
            <a:solidFill>
              <a:schemeClr val="bg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501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5902E-54BB-4D1E-9893-F5A17E31E96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D6A03-E79E-4185-AC88-3B74479F256C}">
      <dsp:nvSpPr>
        <dsp:cNvPr id="0" name=""/>
        <dsp:cNvSpPr/>
      </dsp:nvSpPr>
      <dsp:spPr>
        <a:xfrm>
          <a:off x="2743199" y="406796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Objective: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Enabling simple but compact instant messaging between users </a:t>
          </a:r>
          <a:endParaRPr lang="en-US" sz="1400" kern="1200" dirty="0"/>
        </a:p>
      </dsp:txBody>
      <dsp:txXfrm>
        <a:off x="2813720" y="477317"/>
        <a:ext cx="2500558" cy="1303582"/>
      </dsp:txXfrm>
    </dsp:sp>
    <dsp:sp modelId="{28EE9CDE-AADB-417B-BFB3-2E4EF02C10FA}">
      <dsp:nvSpPr>
        <dsp:cNvPr id="0" name=""/>
        <dsp:cNvSpPr/>
      </dsp:nvSpPr>
      <dsp:spPr>
        <a:xfrm>
          <a:off x="2743199" y="2032000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 features: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profile, </a:t>
          </a:r>
          <a:r>
            <a:rPr lang="en-US" sz="1400" b="0" kern="1200" dirty="0" smtClean="0"/>
            <a:t>contact, request and message management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 dirty="0"/>
        </a:p>
      </dsp:txBody>
      <dsp:txXfrm>
        <a:off x="2813720" y="2102521"/>
        <a:ext cx="2500558" cy="130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C4C22-AE49-4CB4-8523-8729F19F38E4}">
      <dsp:nvSpPr>
        <dsp:cNvPr id="0" name=""/>
        <dsp:cNvSpPr/>
      </dsp:nvSpPr>
      <dsp:spPr>
        <a:xfrm>
          <a:off x="2393156" y="1615714"/>
          <a:ext cx="1309687" cy="1309687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IM</a:t>
          </a:r>
          <a:endParaRPr lang="en-US" sz="5500" kern="1200" dirty="0"/>
        </a:p>
      </dsp:txBody>
      <dsp:txXfrm>
        <a:off x="2584955" y="1807513"/>
        <a:ext cx="926089" cy="926089"/>
      </dsp:txXfrm>
    </dsp:sp>
    <dsp:sp modelId="{E817DFAB-00F7-4EE6-AD74-D68EB0716B51}">
      <dsp:nvSpPr>
        <dsp:cNvPr id="0" name=""/>
        <dsp:cNvSpPr/>
      </dsp:nvSpPr>
      <dsp:spPr>
        <a:xfrm rot="16200000">
          <a:off x="2967578" y="1245880"/>
          <a:ext cx="160843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991705" y="1359066"/>
        <a:ext cx="112590" cy="267175"/>
      </dsp:txXfrm>
    </dsp:sp>
    <dsp:sp modelId="{F80D5C0D-9CA8-4B92-9CA0-F2075D0EC434}">
      <dsp:nvSpPr>
        <dsp:cNvPr id="0" name=""/>
        <dsp:cNvSpPr/>
      </dsp:nvSpPr>
      <dsp:spPr>
        <a:xfrm>
          <a:off x="1587659" y="2548"/>
          <a:ext cx="2920681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Followers of simplicity principle</a:t>
          </a:r>
          <a:endParaRPr lang="en-US" sz="1700" b="1" kern="1200" dirty="0"/>
        </a:p>
      </dsp:txBody>
      <dsp:txXfrm>
        <a:off x="2015383" y="194347"/>
        <a:ext cx="2065233" cy="926089"/>
      </dsp:txXfrm>
    </dsp:sp>
    <dsp:sp modelId="{3C7CA0F0-4C9F-4F11-83F3-A90D7B112680}">
      <dsp:nvSpPr>
        <dsp:cNvPr id="0" name=""/>
        <dsp:cNvSpPr/>
      </dsp:nvSpPr>
      <dsp:spPr>
        <a:xfrm rot="2135545">
          <a:off x="3624956" y="2526016"/>
          <a:ext cx="182080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630058" y="2599179"/>
        <a:ext cx="127456" cy="267175"/>
      </dsp:txXfrm>
    </dsp:sp>
    <dsp:sp modelId="{46671C63-D4D3-43A7-99CA-901D80721E07}">
      <dsp:nvSpPr>
        <dsp:cNvPr id="0" name=""/>
        <dsp:cNvSpPr/>
      </dsp:nvSpPr>
      <dsp:spPr>
        <a:xfrm>
          <a:off x="3174519" y="2751763"/>
          <a:ext cx="2921480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Learning &amp; Research</a:t>
          </a:r>
          <a:endParaRPr lang="en-US" sz="1700" b="1" kern="1200" dirty="0"/>
        </a:p>
      </dsp:txBody>
      <dsp:txXfrm>
        <a:off x="3602360" y="2943562"/>
        <a:ext cx="2065798" cy="926089"/>
      </dsp:txXfrm>
    </dsp:sp>
    <dsp:sp modelId="{DB0F3B86-FC1D-4467-B147-BC88B060A660}">
      <dsp:nvSpPr>
        <dsp:cNvPr id="0" name=""/>
        <dsp:cNvSpPr/>
      </dsp:nvSpPr>
      <dsp:spPr>
        <a:xfrm rot="8664455">
          <a:off x="2288963" y="2526016"/>
          <a:ext cx="182080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338485" y="2599179"/>
        <a:ext cx="127456" cy="267175"/>
      </dsp:txXfrm>
    </dsp:sp>
    <dsp:sp modelId="{A6CB494E-34C8-4D7D-87B2-C170A3F2461F}">
      <dsp:nvSpPr>
        <dsp:cNvPr id="0" name=""/>
        <dsp:cNvSpPr/>
      </dsp:nvSpPr>
      <dsp:spPr>
        <a:xfrm>
          <a:off x="0" y="2751763"/>
          <a:ext cx="2921480" cy="1309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public PC-pool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(where downloading software is not allowed)</a:t>
          </a:r>
          <a:endParaRPr lang="en-US" sz="1700" b="1" kern="1200" dirty="0"/>
        </a:p>
      </dsp:txBody>
      <dsp:txXfrm>
        <a:off x="427841" y="2943562"/>
        <a:ext cx="2065798" cy="926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Developing the function of sending messages to groups </a:t>
          </a:r>
          <a:endParaRPr lang="en-US" sz="1600" b="1" kern="1200" dirty="0"/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368136" y="2736301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 Developing an app for mobile devices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545301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79638"/>
            <a:ext cx="8229600" cy="11430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bg2">
                  <a:lumMod val="75000"/>
                </a:schemeClr>
              </a:buClr>
              <a:buSzPct val="85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SzPct val="120000"/>
              <a:buFont typeface="Wingdings" pitchFamily="2" charset="2"/>
              <a:buChar char="§"/>
              <a:defRPr sz="2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chemeClr val="bg2">
                  <a:lumMod val="75000"/>
                </a:schemeClr>
              </a:buClr>
              <a:buSzPct val="100000"/>
              <a:buFont typeface="Courier New" pitchFamily="49" charset="0"/>
              <a:buChar char="o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2">
                  <a:lumMod val="75000"/>
                </a:schemeClr>
              </a:buCl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Thoma, Acker</a:t>
            </a:r>
          </a:p>
          <a:p>
            <a:r>
              <a:rPr lang="de-DE" dirty="0" smtClean="0"/>
              <a:t>Marco Dung</a:t>
            </a:r>
          </a:p>
          <a:p>
            <a:r>
              <a:rPr lang="de-DE" dirty="0" smtClean="0"/>
              <a:t>Christoph Krämer</a:t>
            </a:r>
          </a:p>
          <a:p>
            <a:r>
              <a:rPr lang="de-DE" dirty="0" smtClean="0"/>
              <a:t>Ying </a:t>
            </a:r>
            <a:r>
              <a:rPr lang="de-DE" dirty="0"/>
              <a:t>Li </a:t>
            </a:r>
            <a:endParaRPr lang="de-DE" dirty="0" smtClean="0"/>
          </a:p>
          <a:p>
            <a:r>
              <a:rPr lang="de-DE" dirty="0" smtClean="0"/>
              <a:t>03.02.2015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Potential Customers</a:t>
            </a:r>
          </a:p>
          <a:p>
            <a:endParaRPr lang="de-DE" sz="2200" dirty="0"/>
          </a:p>
          <a:p>
            <a:r>
              <a:rPr lang="de-DE" sz="2000" dirty="0"/>
              <a:t>Advantages &amp; </a:t>
            </a:r>
            <a:r>
              <a:rPr lang="de-DE" sz="2000" dirty="0" err="1" smtClean="0"/>
              <a:t>Disavantages</a:t>
            </a:r>
            <a:endParaRPr lang="de-DE" sz="2000" dirty="0" smtClean="0"/>
          </a:p>
          <a:p>
            <a:endParaRPr lang="de-DE" sz="2200" dirty="0"/>
          </a:p>
          <a:p>
            <a:r>
              <a:rPr lang="de-DE" sz="2200" dirty="0" smtClean="0"/>
              <a:t>Demo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</a:t>
            </a: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92843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0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/>
          <a:lstStyle/>
          <a:p>
            <a:r>
              <a:rPr lang="en-US" dirty="0" smtClean="0"/>
              <a:t>Costs for setting up and maintenance: low </a:t>
            </a:r>
            <a:r>
              <a:rPr lang="en-US" dirty="0" smtClean="0">
                <a:sym typeface="Wingdings" panose="05000000000000000000" pitchFamily="2" charset="2"/>
              </a:rPr>
              <a:t> The service can be used on every PC that have an internet access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4499349"/>
              </p:ext>
            </p:extLst>
          </p:nvPr>
        </p:nvGraphicFramePr>
        <p:xfrm>
          <a:off x="2868488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 &amp; </a:t>
            </a:r>
            <a:r>
              <a:rPr lang="de-DE" sz="2800" dirty="0" err="1" smtClean="0"/>
              <a:t>Disavantages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556792"/>
            <a:ext cx="3672408" cy="439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75756" y="1628800"/>
            <a:ext cx="576064" cy="5760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7687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Simple but </a:t>
            </a:r>
            <a:r>
              <a:rPr lang="de-DE" b="1" dirty="0" err="1" smtClean="0">
                <a:solidFill>
                  <a:schemeClr val="bg1"/>
                </a:solidFill>
              </a:rPr>
              <a:t>compact</a:t>
            </a:r>
            <a:r>
              <a:rPr lang="de-DE" b="1" dirty="0" smtClean="0">
                <a:solidFill>
                  <a:schemeClr val="bg1"/>
                </a:solidFill>
              </a:rPr>
              <a:t>: easy </a:t>
            </a:r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offering</a:t>
            </a:r>
            <a:r>
              <a:rPr lang="de-DE" b="1" dirty="0" smtClean="0">
                <a:solidFill>
                  <a:schemeClr val="bg1"/>
                </a:solidFill>
              </a:rPr>
              <a:t> all </a:t>
            </a:r>
            <a:r>
              <a:rPr lang="de-DE" b="1" dirty="0" err="1" smtClean="0">
                <a:solidFill>
                  <a:schemeClr val="bg1"/>
                </a:solidFill>
              </a:rPr>
              <a:t>basic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functions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Web </a:t>
            </a:r>
            <a:r>
              <a:rPr lang="de-DE" b="1" dirty="0" err="1" smtClean="0">
                <a:solidFill>
                  <a:schemeClr val="bg1"/>
                </a:solidFill>
              </a:rPr>
              <a:t>version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allows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instant </a:t>
            </a:r>
            <a:r>
              <a:rPr lang="de-DE" b="1" dirty="0" err="1" smtClean="0">
                <a:solidFill>
                  <a:schemeClr val="bg1"/>
                </a:solidFill>
              </a:rPr>
              <a:t>messaging</a:t>
            </a:r>
            <a:r>
              <a:rPr lang="de-DE" b="1" dirty="0" smtClean="0">
                <a:solidFill>
                  <a:schemeClr val="bg1"/>
                </a:solidFill>
              </a:rPr>
              <a:t> on all </a:t>
            </a:r>
            <a:r>
              <a:rPr lang="de-DE" b="1" dirty="0" err="1" smtClean="0">
                <a:solidFill>
                  <a:schemeClr val="bg1"/>
                </a:solidFill>
              </a:rPr>
              <a:t>computers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with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internet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access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Source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be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made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available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for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further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study</a:t>
            </a:r>
            <a:endParaRPr lang="de-DE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5808" y="1541494"/>
            <a:ext cx="3672408" cy="43924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75808" y="2346451"/>
            <a:ext cx="354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tx2"/>
                </a:solidFill>
              </a:rPr>
              <a:t>Lack </a:t>
            </a:r>
            <a:r>
              <a:rPr lang="de-DE" b="1" dirty="0" err="1" smtClean="0">
                <a:solidFill>
                  <a:schemeClr val="tx2"/>
                </a:solidFill>
              </a:rPr>
              <a:t>of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many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smtClean="0">
                <a:solidFill>
                  <a:schemeClr val="tx2"/>
                </a:solidFill>
              </a:rPr>
              <a:t>additional </a:t>
            </a:r>
            <a:r>
              <a:rPr lang="en-US" b="1" dirty="0" smtClean="0">
                <a:solidFill>
                  <a:schemeClr val="tx2"/>
                </a:solidFill>
              </a:rPr>
              <a:t>“nice” </a:t>
            </a:r>
            <a:r>
              <a:rPr lang="de-DE" b="1" dirty="0" err="1" smtClean="0">
                <a:solidFill>
                  <a:schemeClr val="tx2"/>
                </a:solidFill>
              </a:rPr>
              <a:t>features</a:t>
            </a:r>
            <a:r>
              <a:rPr lang="de-DE" b="1" dirty="0" smtClean="0">
                <a:solidFill>
                  <a:schemeClr val="tx2"/>
                </a:solidFill>
              </a:rPr>
              <a:t> in </a:t>
            </a:r>
            <a:r>
              <a:rPr lang="de-DE" b="1" dirty="0" err="1" smtClean="0">
                <a:solidFill>
                  <a:schemeClr val="tx2"/>
                </a:solidFill>
              </a:rPr>
              <a:t>comparison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with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the</a:t>
            </a:r>
            <a:r>
              <a:rPr lang="de-DE" b="1" dirty="0" smtClean="0">
                <a:solidFill>
                  <a:schemeClr val="tx2"/>
                </a:solidFill>
              </a:rPr>
              <a:t> dominant instant </a:t>
            </a:r>
            <a:r>
              <a:rPr lang="de-DE" b="1" dirty="0" err="1" smtClean="0">
                <a:solidFill>
                  <a:schemeClr val="tx2"/>
                </a:solidFill>
              </a:rPr>
              <a:t>messaging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apps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 smtClean="0">
              <a:solidFill>
                <a:schemeClr val="tx2"/>
              </a:solidFill>
            </a:endParaRPr>
          </a:p>
          <a:p>
            <a:pPr marL="285750" lvl="1" indent="-285750">
              <a:buFont typeface="Wingdings" pitchFamily="2" charset="2"/>
              <a:buChar char="q"/>
            </a:pP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Comparatively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many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bugs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as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service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is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still in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development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phase</a:t>
            </a:r>
            <a:endParaRPr lang="de-DE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8342092"/>
              </p:ext>
            </p:extLst>
          </p:nvPr>
        </p:nvGraphicFramePr>
        <p:xfrm>
          <a:off x="755576" y="1844824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218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1_Custom Design</vt:lpstr>
      <vt:lpstr>Custom Design</vt:lpstr>
      <vt:lpstr>Instant Messaging </vt:lpstr>
      <vt:lpstr>Agenda</vt:lpstr>
      <vt:lpstr>Project Overview</vt:lpstr>
      <vt:lpstr>Target User</vt:lpstr>
      <vt:lpstr>Advantages &amp; Disavantages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898</cp:revision>
  <cp:lastPrinted>2012-11-28T09:01:26Z</cp:lastPrinted>
  <dcterms:created xsi:type="dcterms:W3CDTF">2012-11-17T17:12:25Z</dcterms:created>
  <dcterms:modified xsi:type="dcterms:W3CDTF">2015-01-19T20:24:52Z</dcterms:modified>
</cp:coreProperties>
</file>