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378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5B47-D625-4F51-BEF5-EA8D9D58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3B538-9167-4B43-BD96-0AD225677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02D4-9737-447B-98D4-64DEBFF0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5B4B-8098-47A3-9C3A-C0F875DE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AEB9-F1B5-4DFE-8FAA-CF199F12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8FAC-EF7B-4DBB-912D-287B70D4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F6362-565B-4204-9C42-6D4EDB59D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7CC1-51E9-4844-A498-12857CB4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C8C8-F4EA-41AE-9363-2F24BEB9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B5E23-0C89-4F5D-9E91-D84C87EB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B6E69-63B1-4DDD-9C4C-50982718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F5A6A-5346-4F7E-AB45-4CFFEAB7B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1A58-7394-46F2-A78C-700A305C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88CA-4FB3-42BB-A518-A5AB8BF8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99B3-ABE1-40DA-A681-0C9FBE7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4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C6D5-C154-41D7-88F3-94CB8280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6D7C-58FA-44F7-95A3-5C2011DD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BB216-654D-4221-96FC-9DF905FF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B94C-94DD-459A-A71F-8D861451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4C2A-8492-46B9-A09A-5F560355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4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7F04-3749-423A-B72C-5004480A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0D250-9F94-4DB5-9038-CC8DF68C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BEC4-6DAD-4BA1-8B94-C9D28CDA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79BB-E001-4F80-A9B6-4FBED4AD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793D-23B8-4695-91AB-60A18D9A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8488-4854-4904-9921-C7414236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19F9-ACF6-47B1-BDC7-3E45B567E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A220-6007-4EF6-8087-1C61E618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19747-55D4-46A8-B4C8-194CC51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9356A-29D5-4164-B69C-4D15A28B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97494-A88F-4EC3-8FBE-DEAF9164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880E-628B-45A6-A732-424BFED5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79307-2B34-44FC-882F-1E6C979B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04EDF-AA1E-41A9-AEC5-27697EDE1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D0300-3792-4FC1-8BAC-F17688475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32D8A-5CD7-4760-87E9-41AB693E7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7D4B8-5E28-45BD-B26A-8E169C8B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D6340-CA79-4A23-AE8F-DA2B31CF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0C6C5-8580-49FB-8643-93E4CA82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1645-B79E-4E1B-9F9E-7D9C137D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DF515-8CEA-480C-B5AD-2DE5A7FE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8EC80-A18E-4B9F-B489-5BB2DAEB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F03-3761-4E4D-8ECF-CE125DC9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2F527-CEB3-4BCA-965A-4423F14B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B56F1-B598-49BF-B559-F30B1BF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C9F0-DC91-4CD3-830B-C0E380FB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0E8A-1942-47E0-922B-92773B6F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43E2-17A0-4C21-902D-33240532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1E9EB-A598-457E-B8F7-271F9054A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8639D-0A63-44EF-8858-382E44A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2106-DED2-46DC-AE1F-E7CFAE95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C406-22B7-450D-8C9F-379CD9C7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5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08FF-1891-47F6-AF97-786FFE45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0010D-0D59-44D7-B4E4-AAD009EC1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B01AE-78AC-44F5-A45C-041373B53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03BE1-E42A-4E32-8725-04683265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4DDD-A7FC-4717-9F5F-0E896AE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66384-0F83-4FE9-8DD6-A7E3FDC8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3A8FC-D137-449C-9AF0-08CD658A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B2DDD-0B92-414E-8E78-23691713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CDD1-FCB3-49DF-AD94-F7219E665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A503-9BA7-4E63-96DD-69CCFCA35F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7F80-24EA-4456-B241-235657F65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FC4B-2AE5-4251-A183-8D237CE56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CD7A-5B0F-4A7D-AB94-CCEFA6C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DCC1B0E-1834-4D2A-8D31-EDCBBAEFA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" t="4234" r="26551"/>
          <a:stretch/>
        </p:blipFill>
        <p:spPr>
          <a:xfrm>
            <a:off x="1438145" y="165604"/>
            <a:ext cx="9028090" cy="6735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81557-E183-485C-B438-8146435EACEC}"/>
              </a:ext>
            </a:extLst>
          </p:cNvPr>
          <p:cNvSpPr txBox="1"/>
          <p:nvPr/>
        </p:nvSpPr>
        <p:spPr>
          <a:xfrm>
            <a:off x="2459875" y="830689"/>
            <a:ext cx="6761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C000"/>
                </a:solidFill>
                <a:latin typeface="OCR A Extended" panose="02010509020102010303" pitchFamily="50" charset="0"/>
              </a:rPr>
              <a:t>Super</a:t>
            </a:r>
            <a:r>
              <a:rPr lang="en-US" sz="3200" b="1" i="1" dirty="0">
                <a:latin typeface="OCR A Extended" panose="02010509020102010303" pitchFamily="50" charset="0"/>
              </a:rPr>
              <a:t> </a:t>
            </a:r>
            <a:r>
              <a:rPr lang="en-US" sz="3200" b="1" i="1" dirty="0">
                <a:solidFill>
                  <a:srgbClr val="92D050"/>
                </a:solidFill>
                <a:latin typeface="OCR A Extended" panose="02010509020102010303" pitchFamily="50" charset="0"/>
              </a:rPr>
              <a:t>Gravity</a:t>
            </a:r>
            <a:r>
              <a:rPr lang="en-US" sz="3200" b="1" i="1" dirty="0">
                <a:latin typeface="OCR A Extended" panose="02010509020102010303" pitchFamily="50" charset="0"/>
              </a:rPr>
              <a:t> </a:t>
            </a:r>
            <a:r>
              <a:rPr lang="en-US" sz="3200" b="1" i="1" dirty="0" err="1">
                <a:solidFill>
                  <a:srgbClr val="00B050"/>
                </a:solidFill>
                <a:latin typeface="OCR A Extended" panose="02010509020102010303" pitchFamily="50" charset="0"/>
              </a:rPr>
              <a:t>Goomba</a:t>
            </a:r>
            <a:r>
              <a:rPr lang="en-US" sz="3200" b="1" i="1" dirty="0">
                <a:latin typeface="OCR A Extended" panose="02010509020102010303" pitchFamily="50" charset="0"/>
              </a:rPr>
              <a:t> </a:t>
            </a:r>
            <a:r>
              <a:rPr lang="en-US" sz="3200" b="1" i="1" dirty="0">
                <a:solidFill>
                  <a:srgbClr val="00B0F0"/>
                </a:solidFill>
                <a:latin typeface="OCR A Extended" panose="02010509020102010303" pitchFamily="50" charset="0"/>
              </a:rPr>
              <a:t>Stomp</a:t>
            </a:r>
            <a:r>
              <a:rPr lang="en-US" sz="3200" b="1" i="1" dirty="0">
                <a:latin typeface="OCR A Extended" panose="02010509020102010303" pitchFamily="50" charset="0"/>
              </a:rPr>
              <a:t> </a:t>
            </a:r>
            <a:r>
              <a:rPr lang="en-US" sz="3200" b="1" i="1" dirty="0">
                <a:solidFill>
                  <a:srgbClr val="0070C0"/>
                </a:solidFill>
                <a:latin typeface="OCR A Extended" panose="02010509020102010303" pitchFamily="50" charset="0"/>
              </a:rPr>
              <a:t>Spike</a:t>
            </a:r>
            <a:r>
              <a:rPr lang="en-US" sz="3200" b="1" i="1" dirty="0">
                <a:latin typeface="OCR A Extended" panose="02010509020102010303" pitchFamily="50" charset="0"/>
              </a:rPr>
              <a:t> </a:t>
            </a:r>
            <a:r>
              <a:rPr lang="en-US" sz="3200" b="1" i="1" dirty="0">
                <a:solidFill>
                  <a:srgbClr val="002060"/>
                </a:solidFill>
                <a:latin typeface="OCR A Extended" panose="02010509020102010303" pitchFamily="50" charset="0"/>
              </a:rPr>
              <a:t>Avoid</a:t>
            </a:r>
            <a:r>
              <a:rPr lang="en-US" sz="3200" b="1" i="1" dirty="0">
                <a:latin typeface="OCR A Extended" panose="02010509020102010303" pitchFamily="50" charset="0"/>
              </a:rPr>
              <a:t> </a:t>
            </a:r>
            <a:r>
              <a:rPr lang="en-US" sz="3200" b="1" i="1" dirty="0">
                <a:solidFill>
                  <a:srgbClr val="FFFF00"/>
                </a:solidFill>
                <a:latin typeface="OCR A Extended" panose="02010509020102010303" pitchFamily="50" charset="0"/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9A6F2-A2B3-4341-93F6-D6748ED8D6B3}"/>
              </a:ext>
            </a:extLst>
          </p:cNvPr>
          <p:cNvSpPr txBox="1"/>
          <p:nvPr/>
        </p:nvSpPr>
        <p:spPr>
          <a:xfrm rot="1264789">
            <a:off x="7517390" y="2536088"/>
            <a:ext cx="23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X-</a:t>
            </a:r>
            <a:r>
              <a:rPr lang="en-US" sz="14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treme</a:t>
            </a: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edition!!!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DFBD9-82BC-410F-886F-C343606A8B2E}"/>
              </a:ext>
            </a:extLst>
          </p:cNvPr>
          <p:cNvSpPr txBox="1"/>
          <p:nvPr/>
        </p:nvSpPr>
        <p:spPr>
          <a:xfrm>
            <a:off x="2459875" y="4241768"/>
            <a:ext cx="3431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Controls: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– left movement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D – right movement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Spacebar – invert player gravity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DA494-F43B-4B2B-A56F-C4276D33844B}"/>
              </a:ext>
            </a:extLst>
          </p:cNvPr>
          <p:cNvSpPr txBox="1"/>
          <p:nvPr/>
        </p:nvSpPr>
        <p:spPr>
          <a:xfrm>
            <a:off x="6197108" y="4303323"/>
            <a:ext cx="2311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Avoid spikes: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chemeClr val="bg1"/>
                </a:solidFill>
              </a:rPr>
              <a:t>Stomp </a:t>
            </a:r>
            <a:r>
              <a:rPr lang="en-US" sz="2000" dirty="0" err="1">
                <a:solidFill>
                  <a:schemeClr val="bg1"/>
                </a:solidFill>
              </a:rPr>
              <a:t>Goombas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15879-E75A-4305-8605-3B0F01774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00" y="4872710"/>
            <a:ext cx="597533" cy="572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A24C15-0BEE-4727-AC52-1C078F08B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1" y="4091479"/>
            <a:ext cx="508453" cy="6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4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OCR A Extended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 Sauer</dc:creator>
  <cp:lastModifiedBy>Davis Sauer</cp:lastModifiedBy>
  <cp:revision>4</cp:revision>
  <dcterms:created xsi:type="dcterms:W3CDTF">2018-05-28T21:29:53Z</dcterms:created>
  <dcterms:modified xsi:type="dcterms:W3CDTF">2018-05-28T21:49:03Z</dcterms:modified>
</cp:coreProperties>
</file>