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95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48EF64-6366-4866-8B51-AE913CFB17C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4B5B-35B9-4E63-B3FB-1D6E81D8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4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F435-8CA0-4A1E-A7B8-A1F094976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874" y="1090864"/>
            <a:ext cx="5727031" cy="1556083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latin typeface="Algerian" panose="04020705040A02060702" pitchFamily="82" charset="0"/>
              </a:rPr>
              <a:t>Homeservice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                       </a:t>
            </a:r>
            <a:r>
              <a:rPr lang="en-US" sz="2800" i="1" dirty="0">
                <a:latin typeface="Alef" panose="00000500000000000000" pitchFamily="2" charset="-79"/>
                <a:cs typeface="Alef" panose="00000500000000000000" pitchFamily="2" charset="-79"/>
              </a:rPr>
              <a:t>WUW : What-U-Want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2FCB1-10B6-4C77-A697-E2E64CF6A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565" y="5069306"/>
            <a:ext cx="4966637" cy="155608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Developed by : 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Asiah Farooq Khalidi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 Fatima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Mariyam Zehra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495D-308A-48AC-A51B-13DFC4F9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3" y="1116453"/>
            <a:ext cx="1732546" cy="15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1EE7-2257-4C13-8A74-5D37E2F8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Project Progress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contd.)</a:t>
            </a:r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3031-8531-412B-AFAE-1639936D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DFD: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2B3A2-D781-4DCE-85E7-BCE1B0CE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11" y="3304673"/>
            <a:ext cx="7907084" cy="22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2438-65C7-4E1A-8AF6-82E3C546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Project Progress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contd.)</a:t>
            </a:r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DAE4-C89B-4D70-8983-91549547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C2A4-2091-4199-8949-CB808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32" y="1690688"/>
            <a:ext cx="5528945" cy="47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5-BF79-4E72-9CCD-47FE2548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Project Progress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contd.)</a:t>
            </a:r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4737-3F37-4072-B9A3-9CC3EC42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20C1E-262D-48D8-91B0-B578A102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1505687"/>
            <a:ext cx="6027821" cy="48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1883-8E38-44DC-BABC-F7FBADD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Role of members individually: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B393-86C1-4A62-9394-0E637B65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 Mariyam Zehra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 Anam Fatima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Analysis: Asiah Farooq Khalidi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each and every work in coordination.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helped each other in every way.</a:t>
            </a:r>
          </a:p>
        </p:txBody>
      </p:sp>
    </p:spTree>
    <p:extLst>
      <p:ext uri="{BB962C8B-B14F-4D97-AF65-F5344CB8AC3E}">
        <p14:creationId xmlns:p14="http://schemas.microsoft.com/office/powerpoint/2010/main" val="169641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CA3E-F910-4F3A-BF2B-6C3FE6F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452" y="2608446"/>
            <a:ext cx="6968690" cy="1780674"/>
          </a:xfrm>
        </p:spPr>
        <p:txBody>
          <a:bodyPr/>
          <a:lstStyle/>
          <a:p>
            <a:r>
              <a:rPr lang="en-US" sz="9600" i="1" dirty="0">
                <a:latin typeface="Algerian" panose="04020705040A02060702" pitchFamily="82" charset="0"/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31851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A89C-01D6-426C-AAE7-89F2D01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Presentation 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7B1A-20CA-4EE7-801A-3B9E1322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Plan Including 7 phases of software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members individually</a:t>
            </a:r>
          </a:p>
        </p:txBody>
      </p:sp>
    </p:spTree>
    <p:extLst>
      <p:ext uri="{BB962C8B-B14F-4D97-AF65-F5344CB8AC3E}">
        <p14:creationId xmlns:p14="http://schemas.microsoft.com/office/powerpoint/2010/main" val="350657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A2B8-BD77-4C7D-B8D0-87622D82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About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66F9-6303-4ABF-845C-F66969B2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WUW – “What U Want” is an online platform that provide trained</a:t>
            </a:r>
            <a:r>
              <a:rPr lang="en-US" spc="-37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worker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at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your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home.</a:t>
            </a:r>
          </a:p>
          <a:p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It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provides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Electrician, plumber,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Ac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Electrician, Driver, Tutor, Guard and many more at your home in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low rate.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It always wants to see the benefit of their customer and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provide good quality of service by our trained workers.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It makes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sure of giving more importance to the need and requirements of</a:t>
            </a:r>
            <a:r>
              <a:rPr lang="en-US" spc="5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spc="40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customer.</a:t>
            </a:r>
          </a:p>
        </p:txBody>
      </p:sp>
    </p:spTree>
    <p:extLst>
      <p:ext uri="{BB962C8B-B14F-4D97-AF65-F5344CB8AC3E}">
        <p14:creationId xmlns:p14="http://schemas.microsoft.com/office/powerpoint/2010/main" val="386344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0367-B69A-4937-B2CA-6F91600E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B7F4-FFB1-41CC-A0F6-90B978FD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RAM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virtual Machine</a:t>
            </a:r>
            <a:br>
              <a:rPr lang="en-US" sz="2400" dirty="0"/>
            </a:b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4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E981-6C11-43A7-BE8C-8A8D4150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2B29-CCC6-4C0E-9A22-EB7F64BB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98D-EE97-4DDD-BEA8-83719A61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XML: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3025-A254-4409-BE54-5A199296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 stands for Extensible Markup Language.</a:t>
            </a:r>
          </a:p>
          <a:p>
            <a:r>
              <a:rPr lang="en-US" dirty="0">
                <a:latin typeface="Times New Roman" panose="02020603050405020304" pitchFamily="18" charset="0"/>
              </a:rPr>
              <a:t>XML is Extensible.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 focuses on data rather than how it looks.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 is a public standard.</a:t>
            </a:r>
          </a:p>
          <a:p>
            <a:endParaRPr lang="en-US" dirty="0">
              <a:solidFill>
                <a:srgbClr val="BDC1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BDC1C6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BDC1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2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C5D-89B3-4FB0-B5EE-4F6C3B9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Firebase: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3663-5DEE-4ECC-950D-97F41089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mobile app development and web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and also works as a server.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goal of the system is to provide a secure, reliable and fast way to synchronize data with a minimal amount of coding effort on the part of the developer.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the Realtime Database feature of Firebase is to allow data to be shared between multiple clients.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A07-E04B-42DE-AC6B-DD25464A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8E7-F971-4454-B146-91854EE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is platform-independent.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for developing Android Apps.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computing platform for application development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fast, secure, and reliable.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Platform is a collection of programs that help programmers to develop and run Java programming applications efficiently.  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1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8D1-23AE-4CBC-A2FB-2B3BBC6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Project Progress Plan: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8F66-9690-4786-A8E4-95F3637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three phases of software development i.e.: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completed till now.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phases which are yet to be completed are: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4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484</TotalTime>
  <Words>430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Alef</vt:lpstr>
      <vt:lpstr>Algerian</vt:lpstr>
      <vt:lpstr>arial</vt:lpstr>
      <vt:lpstr>arial</vt:lpstr>
      <vt:lpstr>Century Gothic</vt:lpstr>
      <vt:lpstr>Times New Roman</vt:lpstr>
      <vt:lpstr>Wingdings 3</vt:lpstr>
      <vt:lpstr>Ion</vt:lpstr>
      <vt:lpstr>Homeservice                        WUW : What-U-Want</vt:lpstr>
      <vt:lpstr>Presentation Outline:</vt:lpstr>
      <vt:lpstr>About Project :</vt:lpstr>
      <vt:lpstr>Requirements:</vt:lpstr>
      <vt:lpstr>Technology Used:</vt:lpstr>
      <vt:lpstr>XML:</vt:lpstr>
      <vt:lpstr>Firebase:</vt:lpstr>
      <vt:lpstr>Java:</vt:lpstr>
      <vt:lpstr>Project Progress Plan:</vt:lpstr>
      <vt:lpstr>Project Progress Plan(contd.):</vt:lpstr>
      <vt:lpstr>Project Progress Plan(contd.):</vt:lpstr>
      <vt:lpstr>Project Progress Plan(contd.):</vt:lpstr>
      <vt:lpstr>Role of members individually: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Homeservice                        WUW : What-U-Want</dc:title>
  <dc:creator>Asiah Farooq Khalidi</dc:creator>
  <cp:lastModifiedBy>Asiah Farooq Khalidi</cp:lastModifiedBy>
  <cp:revision>1</cp:revision>
  <dcterms:created xsi:type="dcterms:W3CDTF">2022-03-12T05:50:07Z</dcterms:created>
  <dcterms:modified xsi:type="dcterms:W3CDTF">2022-03-12T13:55:06Z</dcterms:modified>
</cp:coreProperties>
</file>