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DIGITAL SIGNAL PROCESSING TO GENERATE EFFECTS ON A HARDWARE IMPLEMENTATION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4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2021982" y="2052918"/>
            <a:ext cx="1790163" cy="367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XADC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59876" y="2052918"/>
            <a:ext cx="2228045" cy="83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EFFECT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59876" y="3374265"/>
            <a:ext cx="2331076" cy="8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EFFECT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45497" y="2052918"/>
            <a:ext cx="1635617" cy="367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(EFFECT SELECTION)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40743" y="2052918"/>
            <a:ext cx="1409110" cy="367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FIFO + PWM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122" name="Picture 2" descr="http://cdn.vectorstock.com/i/composite/99,90/human-ear-vector-5099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440" y="2052918"/>
            <a:ext cx="1741560" cy="367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0f9837bb1d8aa610a84a-102a6ca990457d67fd96fbe768cb23f2.r50.cf3.rackcdn.com/catalog/product/cache/1/image/9df78eab33525d08d6e5fb8d27136e95/g/r/grestch-5420t-electromatic-electric-guitar-sunbur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2" y="1968323"/>
            <a:ext cx="1351954" cy="376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1444" y="412123"/>
            <a:ext cx="5956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Infrastructure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721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 – Base of many effects</a:t>
            </a:r>
            <a:endParaRPr lang="pt-BR" dirty="0"/>
          </a:p>
        </p:txBody>
      </p:sp>
      <p:pic>
        <p:nvPicPr>
          <p:cNvPr id="1026" name="Picture 2" descr="http://luaview.esi-cit.com/dl_pics/circular_buff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455" y="2283445"/>
            <a:ext cx="4110173" cy="388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and </a:t>
            </a:r>
            <a:r>
              <a:rPr lang="en-US" dirty="0" err="1" smtClean="0"/>
              <a:t>Echoe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Y=[n] = a*x[n + t] + b*x[n]</a:t>
            </a:r>
          </a:p>
          <a:p>
            <a:endParaRPr lang="pt-BR" dirty="0"/>
          </a:p>
        </p:txBody>
      </p:sp>
      <p:pic>
        <p:nvPicPr>
          <p:cNvPr id="2054" name="Picture 6" descr="http://www.hobby-hour.com/guitar/delay_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4" y="2862877"/>
            <a:ext cx="7938861" cy="26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4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Chorus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Ychorus</a:t>
            </a:r>
            <a:r>
              <a:rPr lang="en-US" dirty="0" smtClean="0"/>
              <a:t>[n] = x[n + T(t)] + x[n]</a:t>
            </a:r>
          </a:p>
          <a:p>
            <a:r>
              <a:rPr lang="en-US" dirty="0" smtClean="0"/>
              <a:t>T(t) = </a:t>
            </a:r>
            <a:r>
              <a:rPr lang="en-US" dirty="0" err="1" smtClean="0"/>
              <a:t>Asin</a:t>
            </a:r>
            <a:r>
              <a:rPr lang="en-US" dirty="0" smtClean="0"/>
              <a:t>(w) [w = rad/s]</a:t>
            </a:r>
            <a:endParaRPr lang="pt-BR" dirty="0"/>
          </a:p>
        </p:txBody>
      </p:sp>
      <p:pic>
        <p:nvPicPr>
          <p:cNvPr id="6" name="Picture 2" descr="http://www.hobby-hour.com/guitar/chorus_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44" y="3198109"/>
            <a:ext cx="8869456" cy="29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2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Reverb</a:t>
            </a:r>
            <a:endParaRPr lang="pt-BR" dirty="0"/>
          </a:p>
        </p:txBody>
      </p:sp>
      <p:pic>
        <p:nvPicPr>
          <p:cNvPr id="4098" name="Picture 2" descr="http://homepages.inspire.net.nz/~jamckinnon/report/reverb_files/image00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79" y="1405514"/>
            <a:ext cx="39338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homepages.inspire.net.nz/~jamckinnon/report/reverb_files/image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029" y="1586489"/>
            <a:ext cx="40576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homepages.inspire.net.nz/~jamckinnon/report/reverb_files/image0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4430349"/>
            <a:ext cx="3668593" cy="19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9437" y="940158"/>
            <a:ext cx="454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Late Reflections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348472" y="3622594"/>
            <a:ext cx="406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Allpass</a:t>
            </a:r>
            <a:r>
              <a:rPr lang="en-US" dirty="0" smtClean="0"/>
              <a:t> </a:t>
            </a:r>
            <a:r>
              <a:rPr lang="en-US" dirty="0" err="1" smtClean="0"/>
              <a:t>Reveberator</a:t>
            </a:r>
            <a:r>
              <a:rPr lang="en-US" dirty="0" smtClean="0"/>
              <a:t>, which generates non-constant reflections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3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77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Effects</vt:lpstr>
      <vt:lpstr>PowerPoint Presentation</vt:lpstr>
      <vt:lpstr>Circular Buffer – Base of many effects</vt:lpstr>
      <vt:lpstr>Delay and Echoe</vt:lpstr>
      <vt:lpstr>Chorus</vt:lpstr>
      <vt:lpstr>Reverb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</dc:title>
  <dc:creator>Marcio Moura</dc:creator>
  <cp:lastModifiedBy>Marcio Moura</cp:lastModifiedBy>
  <cp:revision>3</cp:revision>
  <dcterms:created xsi:type="dcterms:W3CDTF">2015-04-07T21:51:28Z</dcterms:created>
  <dcterms:modified xsi:type="dcterms:W3CDTF">2015-04-07T22:14:11Z</dcterms:modified>
</cp:coreProperties>
</file>