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86" r:id="rId11"/>
    <p:sldId id="282" r:id="rId12"/>
    <p:sldId id="293" r:id="rId13"/>
    <p:sldId id="266" r:id="rId14"/>
    <p:sldId id="267" r:id="rId15"/>
    <p:sldId id="268" r:id="rId16"/>
    <p:sldId id="288" r:id="rId17"/>
    <p:sldId id="270" r:id="rId18"/>
    <p:sldId id="294" r:id="rId19"/>
    <p:sldId id="278" r:id="rId20"/>
    <p:sldId id="291" r:id="rId21"/>
    <p:sldId id="273" r:id="rId22"/>
    <p:sldId id="292" r:id="rId23"/>
    <p:sldId id="285" r:id="rId24"/>
    <p:sldId id="289" r:id="rId25"/>
    <p:sldId id="290" r:id="rId26"/>
    <p:sldId id="281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/>
    <p:restoredTop sz="94631"/>
  </p:normalViewPr>
  <p:slideViewPr>
    <p:cSldViewPr snapToGrid="0">
      <p:cViewPr>
        <p:scale>
          <a:sx n="59" d="100"/>
          <a:sy n="59" d="100"/>
        </p:scale>
        <p:origin x="296" y="1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21/3/18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Parent</a:t>
            </a:r>
            <a:r>
              <a:rPr lang="en-AU" sz="2000" dirty="0" smtClean="0"/>
              <a:t>– The student’s mother/father able to access their child’s account to pay tuition fees, view lesson times and manage account. Parents use a shared account with their child.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Teacher </a:t>
            </a:r>
            <a:r>
              <a:rPr lang="en-AU" sz="2000" dirty="0" smtClean="0"/>
              <a:t>– Run music lessons. Uses the website to manage their student’s lesson times.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Student</a:t>
            </a:r>
            <a:r>
              <a:rPr lang="en-AU" sz="2000" dirty="0" smtClean="0"/>
              <a:t> </a:t>
            </a:r>
            <a:r>
              <a:rPr lang="mr-IN" sz="2000" dirty="0" smtClean="0"/>
              <a:t>–</a:t>
            </a:r>
            <a:r>
              <a:rPr lang="en-AU" sz="2000" dirty="0" smtClean="0"/>
              <a:t> Manage their music lesson times.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Admin</a:t>
            </a:r>
            <a:r>
              <a:rPr lang="en-AU" sz="2000" dirty="0" smtClean="0"/>
              <a:t> </a:t>
            </a:r>
            <a:r>
              <a:rPr lang="mr-IN" sz="2000" dirty="0" smtClean="0"/>
              <a:t>–</a:t>
            </a:r>
            <a:r>
              <a:rPr lang="en-AU" sz="2000" dirty="0" smtClean="0"/>
              <a:t> Manages accounts by fixing names, user information on the website’s database. Creates/deletes accounts. Manages the information on the website. The admin is the owner of the music school business.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Owner</a:t>
            </a:r>
            <a:r>
              <a:rPr lang="en-AU" sz="2000" dirty="0" smtClean="0"/>
              <a:t> </a:t>
            </a:r>
            <a:r>
              <a:rPr lang="mr-IN" sz="2000" dirty="0" smtClean="0"/>
              <a:t>–</a:t>
            </a:r>
            <a:r>
              <a:rPr lang="en-AU" sz="2000" dirty="0" smtClean="0"/>
              <a:t> Owns the business school and the website. Is the admin.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9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Contacting teachers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the owner I want easy access to teacher’s contact information so I can determine who can come in to cover a teacher’s lessons. </a:t>
            </a: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Owner will have access to all teacher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Owner can pull up information by clicking on the staff list.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Clicking on a staff member will show information such as phone number, DOB, etc.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8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10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No access issues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As the owner of the music school equal effort should be placed into making the website as seamless as possible so that I have no frustrated clients and that going online does not effect my pre-existing customers/students in a negative way.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glitches.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Website must run both on phone and computer without any issues.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Links not to take customer to a blank page.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0.25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4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Contacting the school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parent, I want to be able to contact the school so I can ask more questions about the school, inquire about teachers and lessons etc. 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contact page will show the owner’s phone number, as well as text boxes to fill out and send to the school.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3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Statistics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</a:t>
            </a:r>
            <a:r>
              <a:rPr lang="en-US" sz="2400" dirty="0" smtClean="0">
                <a:solidFill>
                  <a:schemeClr val="tx1"/>
                </a:solidFill>
              </a:rPr>
              <a:t>owner, </a:t>
            </a:r>
            <a:r>
              <a:rPr lang="en-US" sz="2400" dirty="0">
                <a:solidFill>
                  <a:schemeClr val="tx1"/>
                </a:solidFill>
              </a:rPr>
              <a:t>I would like to be able to graphically see statistics on business operations to see the performance and make necessary changes to the system/website.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to be viewed by the admin by clicking on the ’statistics’ tab.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Admin/client would have to contact the administrator to make changes to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analytics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Administrators are the developers of the website or another new web developer.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Feedbacks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346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music student I would like to </a:t>
            </a:r>
            <a:r>
              <a:rPr lang="en-US" sz="2400" dirty="0" smtClean="0">
                <a:solidFill>
                  <a:schemeClr val="tx1"/>
                </a:solidFill>
              </a:rPr>
              <a:t>view feedback from my teacher so that I can reflect on it and see how I can improve.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492188"/>
            <a:ext cx="9828000" cy="2463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Clicking on the ‘feedback’ tab all the feedback the student has received from their teacher.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Teacher leave feedback by going on the student’s account and clicking on the ‘leave feedback button’ which will provide a textbox.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When the student reads the feedback, the student must click the ‘acknowledge’ button so that the teacher knows the student has read it.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2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Cancellation/Rescheduling lessons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69"/>
            <a:ext cx="9828000" cy="1364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teacher, instant updates and access to any rescheduling updates in regards to a lesson would allow me to handle those situations in a timely manner.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384612"/>
            <a:ext cx="9828000" cy="1775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Student’s cancelling or changing available times during the week will send a notification to the teacher’s account/email/text.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Students cancel their lesson by clicking on the ‘</a:t>
            </a:r>
            <a:r>
              <a:rPr lang="en-AU" sz="2000" dirty="0" err="1" smtClean="0">
                <a:solidFill>
                  <a:schemeClr val="tx1"/>
                </a:solidFill>
              </a:rPr>
              <a:t>myLessons</a:t>
            </a:r>
            <a:r>
              <a:rPr lang="en-AU" sz="2000" dirty="0" smtClean="0">
                <a:solidFill>
                  <a:schemeClr val="tx1"/>
                </a:solidFill>
              </a:rPr>
              <a:t>’ tab, then clicking the ‘cancel’ button next to the lesson.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4356847"/>
            <a:ext cx="9828000" cy="23917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 cannot get a refund for cancellations.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Students cancelling lessons within 24 hours before will receive a cancellation fee of 50%.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Teachers can’t cancel lesson.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3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Viewing lesson types.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teacher when I log in I want to be able to see any information in regards to what sort of lesson I will be taking i.e. what instrument will be taught so that I can properly prepare before each lesson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 the timetable, the music lesson displays the student’s name, instrument, and time length of the lesson.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Language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parent, I’d like to be able to request a teacher that can speak our foreign language so I can get a better understanding of my child’s feedback.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 can choose their preferred language from a dropdown menu at the top of a booking 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filters out which teacher speaks the selected language and displays the lessons times the student can select.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</a:t>
            </a:r>
            <a:r>
              <a:rPr lang="en-AU" sz="2000" dirty="0" smtClean="0">
                <a:solidFill>
                  <a:schemeClr val="tx1"/>
                </a:solidFill>
              </a:rPr>
              <a:t>ll customers can request for a speaking different language.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Not every language can be offered. Subject to teacher’s knowledge.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Customer review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the </a:t>
            </a:r>
            <a:r>
              <a:rPr lang="en-US" sz="2400" dirty="0" smtClean="0">
                <a:solidFill>
                  <a:schemeClr val="tx1"/>
                </a:solidFill>
              </a:rPr>
              <a:t>owner, I want the public to see past and current student’s comments on the school and their experience so that I can </a:t>
            </a:r>
            <a:r>
              <a:rPr lang="en-AU" sz="2400" dirty="0" smtClean="0">
                <a:solidFill>
                  <a:schemeClr val="tx1"/>
                </a:solidFill>
              </a:rPr>
              <a:t>get more students to join and build a bigger community.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a page showing people’s experience and reviews.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a review button to pull up a form to submit to the website.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3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Reaching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the owner of the music school I would like to be able to tell people about my school so that I can broaden my outreach to potential teachers and </a:t>
            </a:r>
            <a:r>
              <a:rPr lang="en-US" sz="2400" dirty="0" smtClean="0">
                <a:solidFill>
                  <a:schemeClr val="tx1"/>
                </a:solidFill>
              </a:rPr>
              <a:t>students.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Website is linked to a business’ Facebook 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Website shared to others by a share button on the bottom of the page.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293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customer, I’d like to create new accounts so I can be a part of the school and learn music.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288731"/>
            <a:ext cx="9828000" cy="2666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Customer sign up to create an account on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Customer fill up details such as first name, last name, DOB, address, gender, phone, email.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stores customer sign up details in database.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Captcha verification used to prevent robots creating accounts.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Customer signs contract on the first lesson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Development feedback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a developer, I would like feedback from clients during the development stage so I can make informed decisions on the website design.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Client able to send feedback through the website.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Feedback button to be seen on the website through development.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Developers aren’t users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86387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Planned leave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teacher, I want to be able to spend some time off so I can relax and come back to the job refreshed.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Teachers can request time off using the ‘manage availability’ tab.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off requests are sent to the owner.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Owner can review the request and approve it with an accept button.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Teacher must have enough hours accrued for the planned leave.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records the hours the teacher has worked. 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8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Development feedback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a receptionist, I would like to be able to book lessons so I can help set correct timetables for everyone and not cause confusion with the system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Receptionist can manage bookings.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Not much of a role, can cost lots of money to have a receptionist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Owner will play the receptionist role</a:t>
            </a:r>
          </a:p>
        </p:txBody>
      </p:sp>
    </p:spTree>
    <p:extLst>
      <p:ext uri="{BB962C8B-B14F-4D97-AF65-F5344CB8AC3E}">
        <p14:creationId xmlns:p14="http://schemas.microsoft.com/office/powerpoint/2010/main" val="191012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Suspending accounts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the owner, I want to be able to suspend teacher accounts with a button so that they won’t leak sensitive information like student/staff information, accounts or documents after they leave the business. 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Admin deletes an account with one button.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Similar story to story id 3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12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Client Meetings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a developer I want access to the client once a week for progress and verification meetings as the project progresses.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Client to have access to website 24/7 to keep updated on it’s progress.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Client to be contactable.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Developer aren’t users of the website. </a:t>
            </a:r>
          </a:p>
        </p:txBody>
      </p:sp>
    </p:spTree>
    <p:extLst>
      <p:ext uri="{BB962C8B-B14F-4D97-AF65-F5344CB8AC3E}">
        <p14:creationId xmlns:p14="http://schemas.microsoft.com/office/powerpoint/2010/main" val="596104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Updated software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a developer I want to have all up to date software packages so that the project won't have version or crash issues.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Software to be updated everyday if new version is available.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Programming languages should still be the same.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Developers aren’t users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21924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ID: 25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Detailed website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As the owner of the music school I would like a significant amount of effort put into the about and contact page so that all potential students can gain a great insight whilst still feeling welcomed via an online platform.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should cover every customer question.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Every single bit of information stored must always be up to date.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Similar to story id 5.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6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Hiring instruments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66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student, </a:t>
            </a:r>
            <a:r>
              <a:rPr lang="en-US" sz="2400" dirty="0">
                <a:solidFill>
                  <a:schemeClr val="tx1"/>
                </a:solidFill>
              </a:rPr>
              <a:t>I want to be able to hire instruments </a:t>
            </a:r>
            <a:r>
              <a:rPr lang="en-US" sz="2400" dirty="0" smtClean="0">
                <a:solidFill>
                  <a:schemeClr val="tx1"/>
                </a:solidFill>
              </a:rPr>
              <a:t>if I don’t own an instrument for a specific lesson so that I can attend it.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665248"/>
            <a:ext cx="9828000" cy="2290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Students can hire up to two instruments.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Select instrument by clicking the add button.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Pay to hire the instrument on the website.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Two instruments per person.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limit of hire is 6 weeks.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controls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an admin, I would </a:t>
            </a:r>
            <a:r>
              <a:rPr lang="en-US" sz="2400" dirty="0" smtClean="0">
                <a:solidFill>
                  <a:schemeClr val="tx1"/>
                </a:solidFill>
              </a:rPr>
              <a:t>like to access relevant entity data through database to perform maintenance and updates.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creates and deletes accounts for teachers.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can add, delete and update teacher, and instrument information.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can’t edit student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68178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Editing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59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en-US" dirty="0" smtClean="0">
                <a:solidFill>
                  <a:schemeClr val="tx1"/>
                </a:solidFill>
              </a:rPr>
              <a:t>a student, </a:t>
            </a:r>
            <a:r>
              <a:rPr lang="en-US" dirty="0">
                <a:solidFill>
                  <a:schemeClr val="tx1"/>
                </a:solidFill>
              </a:rPr>
              <a:t>I want to be able to edit personal/contact details so my teacher can see my information and be able to contact </a:t>
            </a:r>
            <a:r>
              <a:rPr lang="en-US" dirty="0" smtClean="0">
                <a:solidFill>
                  <a:schemeClr val="tx1"/>
                </a:solidFill>
              </a:rPr>
              <a:t>me.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593531"/>
            <a:ext cx="9828000" cy="2361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 the account’s personal page, user can click the edit button to change personal/contact details.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edit personal information as many times as the user wants.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Anyone with an account can edit their details.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Admin can’t edit student’s details.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0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Accessing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As a </a:t>
            </a:r>
            <a:r>
              <a:rPr lang="en-US" dirty="0" smtClean="0">
                <a:solidFill>
                  <a:schemeClr val="tx1"/>
                </a:solidFill>
              </a:rPr>
              <a:t>customer, I </a:t>
            </a:r>
            <a:r>
              <a:rPr lang="en-US" dirty="0">
                <a:solidFill>
                  <a:schemeClr val="tx1"/>
                </a:solidFill>
              </a:rPr>
              <a:t>want to be able to access all valid information that I expect from a music school mainly what is offered and pricing all online </a:t>
            </a:r>
            <a:r>
              <a:rPr lang="en-US" dirty="0" smtClean="0">
                <a:solidFill>
                  <a:schemeClr val="tx1"/>
                </a:solidFill>
              </a:rPr>
              <a:t>on the </a:t>
            </a:r>
            <a:r>
              <a:rPr lang="en-US" dirty="0">
                <a:solidFill>
                  <a:schemeClr val="tx1"/>
                </a:solidFill>
              </a:rPr>
              <a:t>website, so </a:t>
            </a:r>
            <a:r>
              <a:rPr lang="en-US" dirty="0" smtClean="0">
                <a:solidFill>
                  <a:schemeClr val="tx1"/>
                </a:solidFill>
              </a:rPr>
              <a:t>I can weigh up </a:t>
            </a:r>
            <a:r>
              <a:rPr lang="en-US" dirty="0">
                <a:solidFill>
                  <a:schemeClr val="tx1"/>
                </a:solidFill>
              </a:rPr>
              <a:t>all my options without having to wait around for a response from the school.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Administrators edit the website and add/edit more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page displays all information about the music school including: prices, teacher information, location, lesson types.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Page provides all information to try answer every customer’s question.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Try to prevent calls inquiring about the school.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Lesson payment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owner, I’d like students to set up an automatic payment to the school when starting a music lesson so I don’t have to worry about managing money.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 won’t be able to book a lesson if customer hasn’t set up a direct debit/card payment.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Payment details can be edited in the account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Card details are required when signing up for an account.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Accountant manages the salary, wages, 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School will not allow cash payment. 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Managing lesson times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006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As a student, I want to be able to book my lessons weeks in advance so my prospective lessons don’t clash with my other after-school activities.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001860"/>
            <a:ext cx="9828000" cy="295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Student’s book their lesson times on the “book lessons tab”.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denies overlapping of lesson times. If a lesson overlaps another, a warning notification comes up and prevents the booking.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Booking in a timetable format.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list separate from the timetable, show a list of students available for each day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doesn’t allow more than 3 bookings in the same week for a student.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Lesson times will show specific teachers that teach the student’s instrument.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Lesson cancellation fees applies if the student cancels within 24 hours of the lesson.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Students can have maximum 3 lessons in a week.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New student can have one lesson.</a:t>
            </a:r>
          </a:p>
        </p:txBody>
      </p:sp>
    </p:spTree>
    <p:extLst>
      <p:ext uri="{BB962C8B-B14F-4D97-AF65-F5344CB8AC3E}">
        <p14:creationId xmlns:p14="http://schemas.microsoft.com/office/powerpoint/2010/main" val="331147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Colour scheme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owner, I want </a:t>
            </a:r>
            <a:r>
              <a:rPr lang="en-US" dirty="0">
                <a:solidFill>
                  <a:schemeClr val="tx1"/>
                </a:solidFill>
              </a:rPr>
              <a:t>to see the website using my companies </a:t>
            </a:r>
            <a:r>
              <a:rPr lang="en-US" dirty="0" smtClean="0">
                <a:solidFill>
                  <a:schemeClr val="tx1"/>
                </a:solidFill>
              </a:rPr>
              <a:t>color </a:t>
            </a:r>
            <a:r>
              <a:rPr lang="en-US" dirty="0">
                <a:solidFill>
                  <a:schemeClr val="tx1"/>
                </a:solidFill>
              </a:rPr>
              <a:t>scheme and all relevant contact information to attract potential students and teachers is our main goal.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Header colour will be dark blue.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Navigation bar text will be orange.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Body background will be dark brown.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Footer colour will be light brown.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Complementary colours blue, light blue, dark brown and orange.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6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2190</Words>
  <Application>Microsoft Macintosh PowerPoint</Application>
  <PresentationFormat>A4 Paper (210x297 mm)</PresentationFormat>
  <Paragraphs>275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John Santias</cp:lastModifiedBy>
  <cp:revision>109</cp:revision>
  <dcterms:created xsi:type="dcterms:W3CDTF">2011-08-10T11:51:47Z</dcterms:created>
  <dcterms:modified xsi:type="dcterms:W3CDTF">2018-03-21T04:01:00Z</dcterms:modified>
</cp:coreProperties>
</file>