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85650" y="265615"/>
            <a:ext cx="8372700" cy="71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/>
              <a:t>COMP20007 Design of Algorithms: Week 12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50" y="2136875"/>
            <a:ext cx="7734700" cy="215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625" y="283600"/>
            <a:ext cx="5657250" cy="457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Approaches to determining complexity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Inspect the nested loop structure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Write down the recurrence and solve it directly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GB"/>
              <a:t>Write down the recurrence and apply the Master Theorem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GB"/>
              <a:t>(know the Master Theorem)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-GB"/>
              <a:t>Consider how many times the nodes or edges are accessed in total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Dijkstra's Algorithm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300" y="1213725"/>
            <a:ext cx="4591050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4750" y="304550"/>
            <a:ext cx="2187550" cy="21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6644825" y="2492100"/>
            <a:ext cx="21876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000"/>
              <a:t>Edsger Dijkstra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Kruskal's Algorithm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75" y="892550"/>
            <a:ext cx="4692502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975" y="224050"/>
            <a:ext cx="1610325" cy="22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7221975" y="2492100"/>
            <a:ext cx="16104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1000"/>
              <a:t>Joseph Kruskal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