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sldIdLst>
    <p:sldId id="257" r:id="rId2"/>
    <p:sldId id="262" r:id="rId3"/>
    <p:sldId id="263" r:id="rId4"/>
    <p:sldId id="264" r:id="rId5"/>
    <p:sldId id="270" r:id="rId6"/>
    <p:sldId id="271" r:id="rId7"/>
    <p:sldId id="272" r:id="rId8"/>
    <p:sldId id="265" r:id="rId9"/>
    <p:sldId id="266" r:id="rId10"/>
    <p:sldId id="267" r:id="rId11"/>
    <p:sldId id="268" r:id="rId12"/>
    <p:sldId id="269" r:id="rId13"/>
    <p:sldId id="273" r:id="rId14"/>
    <p:sldId id="274" r:id="rId15"/>
    <p:sldId id="275" r:id="rId16"/>
    <p:sldId id="276" r:id="rId17"/>
    <p:sldId id="277" r:id="rId18"/>
    <p:sldId id="261" r:id="rId19"/>
  </p:sldIdLst>
  <p:sldSz cx="9906000" cy="6858000" type="A4"/>
  <p:notesSz cx="6858000" cy="9144000"/>
  <p:defaultTextStyle>
    <a:defPPr>
      <a:defRPr lang="en-US"/>
    </a:defPPr>
    <a:lvl1pPr algn="l" rtl="0" fontAlgn="base">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1pPr>
    <a:lvl2pPr marL="534988" indent="-230188" algn="l" rtl="0" fontAlgn="base">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2pPr>
    <a:lvl3pPr marL="1071563" indent="-463550" algn="l" rtl="0" fontAlgn="base">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3pPr>
    <a:lvl4pPr marL="1606550" indent="-695325" algn="l" rtl="0" fontAlgn="base">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4pPr>
    <a:lvl5pPr marL="2144713" indent="-927100" algn="l" rtl="0" fontAlgn="base">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wanth Manigund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showScrollbar="0"/>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4660"/>
  </p:normalViewPr>
  <p:slideViewPr>
    <p:cSldViewPr>
      <p:cViewPr varScale="1">
        <p:scale>
          <a:sx n="54" d="100"/>
          <a:sy n="54" d="100"/>
        </p:scale>
        <p:origin x="84" y="4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Arial" charset="0"/>
                <a:ea typeface="ＭＳ Ｐゴシック" charset="-128"/>
              </a:defRPr>
            </a:lvl1pPr>
          </a:lstStyle>
          <a:p>
            <a:pPr>
              <a:defRPr/>
            </a:pPr>
            <a:endParaRPr lang="en-US" alt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Arial" charset="0"/>
                <a:ea typeface="ＭＳ Ｐゴシック" charset="-128"/>
              </a:defRPr>
            </a:lvl1pPr>
          </a:lstStyle>
          <a:p>
            <a:pPr>
              <a:defRPr/>
            </a:pPr>
            <a:endParaRPr lang="en-US" altLang="en-US"/>
          </a:p>
        </p:txBody>
      </p:sp>
      <p:sp>
        <p:nvSpPr>
          <p:cNvPr id="1229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Arial" charset="0"/>
                <a:ea typeface="ＭＳ Ｐゴシック" charset="-128"/>
              </a:defRPr>
            </a:lvl1pPr>
          </a:lstStyle>
          <a:p>
            <a:pPr>
              <a:defRPr/>
            </a:pPr>
            <a:endParaRPr lang="en-US" alt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395B8ED-8637-4A52-990A-173C6AA5C82C}" type="slidenum">
              <a:rPr lang="en-US" altLang="en-US"/>
              <a:pPr/>
              <a:t>‹#›</a:t>
            </a:fld>
            <a:endParaRPr lang="en-US" altLang="en-US"/>
          </a:p>
        </p:txBody>
      </p:sp>
    </p:spTree>
    <p:extLst>
      <p:ext uri="{BB962C8B-B14F-4D97-AF65-F5344CB8AC3E}">
        <p14:creationId xmlns:p14="http://schemas.microsoft.com/office/powerpoint/2010/main" val="40789208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ＭＳ Ｐゴシック" pitchFamily="48" charset="-128"/>
        <a:cs typeface="+mn-cs"/>
      </a:defRPr>
    </a:lvl1pPr>
    <a:lvl2pPr marL="534988" algn="l" rtl="0" eaLnBrk="0" fontAlgn="base" hangingPunct="0">
      <a:spcBef>
        <a:spcPct val="30000"/>
      </a:spcBef>
      <a:spcAft>
        <a:spcPct val="0"/>
      </a:spcAft>
      <a:defRPr sz="1400" kern="1200">
        <a:solidFill>
          <a:schemeClr val="tx1"/>
        </a:solidFill>
        <a:latin typeface="Arial" charset="0"/>
        <a:ea typeface="ＭＳ Ｐゴシック" pitchFamily="48" charset="-128"/>
        <a:cs typeface="+mn-cs"/>
      </a:defRPr>
    </a:lvl2pPr>
    <a:lvl3pPr marL="1071563" algn="l" rtl="0" eaLnBrk="0" fontAlgn="base" hangingPunct="0">
      <a:spcBef>
        <a:spcPct val="30000"/>
      </a:spcBef>
      <a:spcAft>
        <a:spcPct val="0"/>
      </a:spcAft>
      <a:defRPr sz="1400" kern="1200">
        <a:solidFill>
          <a:schemeClr val="tx1"/>
        </a:solidFill>
        <a:latin typeface="Arial" charset="0"/>
        <a:ea typeface="ＭＳ Ｐゴシック" pitchFamily="48" charset="-128"/>
        <a:cs typeface="+mn-cs"/>
      </a:defRPr>
    </a:lvl3pPr>
    <a:lvl4pPr marL="1606550" algn="l" rtl="0" eaLnBrk="0" fontAlgn="base" hangingPunct="0">
      <a:spcBef>
        <a:spcPct val="30000"/>
      </a:spcBef>
      <a:spcAft>
        <a:spcPct val="0"/>
      </a:spcAft>
      <a:defRPr sz="1400" kern="1200">
        <a:solidFill>
          <a:schemeClr val="tx1"/>
        </a:solidFill>
        <a:latin typeface="Arial" charset="0"/>
        <a:ea typeface="ＭＳ Ｐゴシック" pitchFamily="48" charset="-128"/>
        <a:cs typeface="+mn-cs"/>
      </a:defRPr>
    </a:lvl4pPr>
    <a:lvl5pPr marL="2144713" algn="l" rtl="0" eaLnBrk="0" fontAlgn="base" hangingPunct="0">
      <a:spcBef>
        <a:spcPct val="30000"/>
      </a:spcBef>
      <a:spcAft>
        <a:spcPct val="0"/>
      </a:spcAft>
      <a:defRPr sz="1400" kern="1200">
        <a:solidFill>
          <a:schemeClr val="tx1"/>
        </a:solidFill>
        <a:latin typeface="Arial" charset="0"/>
        <a:ea typeface="ＭＳ Ｐゴシック" pitchFamily="48" charset="-128"/>
        <a:cs typeface="+mn-cs"/>
      </a:defRPr>
    </a:lvl5pPr>
    <a:lvl6pPr marL="2681983" algn="l" defTabSz="1072793" rtl="0" eaLnBrk="1" latinLnBrk="0" hangingPunct="1">
      <a:defRPr sz="1400" kern="1200">
        <a:solidFill>
          <a:schemeClr val="tx1"/>
        </a:solidFill>
        <a:latin typeface="+mn-lt"/>
        <a:ea typeface="+mn-ea"/>
        <a:cs typeface="+mn-cs"/>
      </a:defRPr>
    </a:lvl6pPr>
    <a:lvl7pPr marL="3218379" algn="l" defTabSz="1072793" rtl="0" eaLnBrk="1" latinLnBrk="0" hangingPunct="1">
      <a:defRPr sz="1400" kern="1200">
        <a:solidFill>
          <a:schemeClr val="tx1"/>
        </a:solidFill>
        <a:latin typeface="+mn-lt"/>
        <a:ea typeface="+mn-ea"/>
        <a:cs typeface="+mn-cs"/>
      </a:defRPr>
    </a:lvl7pPr>
    <a:lvl8pPr marL="3754775" algn="l" defTabSz="1072793" rtl="0" eaLnBrk="1" latinLnBrk="0" hangingPunct="1">
      <a:defRPr sz="1400" kern="1200">
        <a:solidFill>
          <a:schemeClr val="tx1"/>
        </a:solidFill>
        <a:latin typeface="+mn-lt"/>
        <a:ea typeface="+mn-ea"/>
        <a:cs typeface="+mn-cs"/>
      </a:defRPr>
    </a:lvl8pPr>
    <a:lvl9pPr marL="4291171" algn="l" defTabSz="1072793"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30000"/>
              </a:spcBef>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30000"/>
              </a:spcBef>
              <a:defRPr sz="1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30000"/>
              </a:spcBef>
              <a:defRPr sz="14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30000"/>
              </a:spcBef>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spcBef>
                <a:spcPct val="0"/>
              </a:spcBef>
            </a:pPr>
            <a:fld id="{71B778A0-D5D2-4435-B490-A4B1915B6B79}" type="slidenum">
              <a:rPr lang="en-US" altLang="en-US" sz="1200"/>
              <a:pPr>
                <a:spcBef>
                  <a:spcPct val="0"/>
                </a:spcBef>
              </a:pPr>
              <a:t>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5028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30000"/>
              </a:spcBef>
              <a:defRPr sz="14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30000"/>
              </a:spcBef>
              <a:defRPr sz="1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30000"/>
              </a:spcBef>
              <a:defRPr sz="14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30000"/>
              </a:spcBef>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a:spcBef>
                <a:spcPct val="0"/>
              </a:spcBef>
            </a:pPr>
            <a:fld id="{6B70B32B-B553-4B3D-8869-315FF52BCF92}" type="slidenum">
              <a:rPr lang="en-US" altLang="en-US" sz="1200"/>
              <a:pPr>
                <a:spcBef>
                  <a:spcPct val="0"/>
                </a:spcBef>
              </a:pPr>
              <a:t>18</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63054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11" descr="5011_PPT_BG_EndPa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907588"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12"/>
          <p:cNvSpPr>
            <a:spLocks noChangeShapeType="1"/>
          </p:cNvSpPr>
          <p:nvPr userDrawn="1"/>
        </p:nvSpPr>
        <p:spPr bwMode="auto">
          <a:xfrm>
            <a:off x="2351088" y="1785938"/>
            <a:ext cx="1587" cy="131286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lIns="107279" tIns="53640" rIns="107279" bIns="53640" anchor="ctr"/>
          <a:lstStyle/>
          <a:p>
            <a:endParaRPr lang="en-US"/>
          </a:p>
        </p:txBody>
      </p:sp>
      <p:pic>
        <p:nvPicPr>
          <p:cNvPr id="5" name="Picture 18" descr="Picture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6938" y="1752600"/>
            <a:ext cx="109855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0" name="Rectangle 16"/>
          <p:cNvSpPr>
            <a:spLocks noGrp="1" noChangeArrowheads="1"/>
          </p:cNvSpPr>
          <p:nvPr>
            <p:ph type="ctrTitle" sz="quarter"/>
          </p:nvPr>
        </p:nvSpPr>
        <p:spPr>
          <a:xfrm>
            <a:off x="2708656" y="1828801"/>
            <a:ext cx="6191294" cy="1295401"/>
          </a:xfrm>
        </p:spPr>
        <p:txBody>
          <a:bodyPr/>
          <a:lstStyle>
            <a:lvl1pPr>
              <a:defRPr sz="3300"/>
            </a:lvl1pPr>
          </a:lstStyle>
          <a:p>
            <a:r>
              <a:rPr lang="en-US"/>
              <a:t>Click to edit Master title style</a:t>
            </a:r>
          </a:p>
        </p:txBody>
      </p:sp>
    </p:spTree>
    <p:extLst>
      <p:ext uri="{BB962C8B-B14F-4D97-AF65-F5344CB8AC3E}">
        <p14:creationId xmlns:p14="http://schemas.microsoft.com/office/powerpoint/2010/main" val="1867567427"/>
      </p:ext>
    </p:extLst>
  </p:cSld>
  <p:clrMapOvr>
    <a:masterClrMapping/>
  </p:clrMapOvr>
  <p:transition spd="med" advClick="0" advTm="3000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41646" y="1000109"/>
            <a:ext cx="5943600" cy="4214843"/>
          </a:xfrm>
        </p:spPr>
        <p:txBody>
          <a:bodyPr>
            <a:normAutofit/>
          </a:bodyPr>
          <a:lstStyle>
            <a:lvl1pPr marL="0" indent="0">
              <a:buNone/>
              <a:defRPr sz="3700"/>
            </a:lvl1pPr>
            <a:lvl2pPr marL="536396" indent="0">
              <a:buNone/>
              <a:defRPr sz="3300"/>
            </a:lvl2pPr>
            <a:lvl3pPr marL="1072793" indent="0">
              <a:buNone/>
              <a:defRPr sz="2800"/>
            </a:lvl3pPr>
            <a:lvl4pPr marL="1609188" indent="0">
              <a:buNone/>
              <a:defRPr sz="2300"/>
            </a:lvl4pPr>
            <a:lvl5pPr marL="2145586" indent="0">
              <a:buNone/>
              <a:defRPr sz="2300"/>
            </a:lvl5pPr>
            <a:lvl6pPr marL="2681983" indent="0">
              <a:buNone/>
              <a:defRPr sz="2300"/>
            </a:lvl6pPr>
            <a:lvl7pPr marL="3218379" indent="0">
              <a:buNone/>
              <a:defRPr sz="2300"/>
            </a:lvl7pPr>
            <a:lvl8pPr marL="3754775" indent="0">
              <a:buNone/>
              <a:defRPr sz="2300"/>
            </a:lvl8pPr>
            <a:lvl9pPr marL="4291171" indent="0">
              <a:buNone/>
              <a:defRPr sz="2300"/>
            </a:lvl9pPr>
          </a:lstStyle>
          <a:p>
            <a:pPr lvl="0"/>
            <a:endParaRPr lang="en-US" noProof="0"/>
          </a:p>
        </p:txBody>
      </p:sp>
      <p:sp>
        <p:nvSpPr>
          <p:cNvPr id="4" name="Text Placeholder 3"/>
          <p:cNvSpPr>
            <a:spLocks noGrp="1"/>
          </p:cNvSpPr>
          <p:nvPr>
            <p:ph type="body" sz="half" idx="2"/>
          </p:nvPr>
        </p:nvSpPr>
        <p:spPr>
          <a:xfrm>
            <a:off x="1941646" y="5367338"/>
            <a:ext cx="5943600" cy="804862"/>
          </a:xfrm>
        </p:spPr>
        <p:txBody>
          <a:bodyPr>
            <a:normAutofit/>
          </a:bodyPr>
          <a:lstStyle>
            <a:lvl1pPr marL="0" indent="0">
              <a:buNone/>
              <a:defRPr sz="1600"/>
            </a:lvl1pPr>
            <a:lvl2pPr marL="536396" indent="0">
              <a:buNone/>
              <a:defRPr sz="1400"/>
            </a:lvl2pPr>
            <a:lvl3pPr marL="1072793" indent="0">
              <a:buNone/>
              <a:defRPr sz="1200"/>
            </a:lvl3pPr>
            <a:lvl4pPr marL="1609188" indent="0">
              <a:buNone/>
              <a:defRPr sz="1000"/>
            </a:lvl4pPr>
            <a:lvl5pPr marL="2145586" indent="0">
              <a:buNone/>
              <a:defRPr sz="1000"/>
            </a:lvl5pPr>
            <a:lvl6pPr marL="2681983" indent="0">
              <a:buNone/>
              <a:defRPr sz="1000"/>
            </a:lvl6pPr>
            <a:lvl7pPr marL="3218379" indent="0">
              <a:buNone/>
              <a:defRPr sz="1000"/>
            </a:lvl7pPr>
            <a:lvl8pPr marL="3754775" indent="0">
              <a:buNone/>
              <a:defRPr sz="1000"/>
            </a:lvl8pPr>
            <a:lvl9pPr marL="4291171" indent="0">
              <a:buNone/>
              <a:defRPr sz="1000"/>
            </a:lvl9pPr>
          </a:lstStyle>
          <a:p>
            <a:pPr lvl="0"/>
            <a:r>
              <a:rPr lang="en-US" smtClean="0"/>
              <a:t>Click to edit Master text styles</a:t>
            </a:r>
          </a:p>
        </p:txBody>
      </p:sp>
      <p:sp>
        <p:nvSpPr>
          <p:cNvPr id="6" name="Rectangle 18"/>
          <p:cNvSpPr>
            <a:spLocks noGrp="1" noChangeArrowheads="1"/>
          </p:cNvSpPr>
          <p:nvPr>
            <p:ph type="title"/>
          </p:nvPr>
        </p:nvSpPr>
        <p:spPr bwMode="auto">
          <a:xfrm>
            <a:off x="2612740" y="1"/>
            <a:ext cx="7128160" cy="761999"/>
          </a:xfrm>
          <a:prstGeom prst="rect">
            <a:avLst/>
          </a:prstGeom>
          <a:noFill/>
          <a:ln w="9525">
            <a:noFill/>
            <a:miter lim="800000"/>
            <a:headEnd/>
            <a:tailEnd/>
          </a:ln>
        </p:spPr>
        <p:txBody>
          <a:bodyPr>
            <a:normAutofit/>
          </a:bodyPr>
          <a:lstStyle/>
          <a:p>
            <a:pPr lvl="0"/>
            <a:r>
              <a:rPr lang="en-US" dirty="0" smtClean="0"/>
              <a:t>Click to edit Master title style</a:t>
            </a:r>
          </a:p>
        </p:txBody>
      </p:sp>
    </p:spTree>
    <p:extLst>
      <p:ext uri="{BB962C8B-B14F-4D97-AF65-F5344CB8AC3E}">
        <p14:creationId xmlns:p14="http://schemas.microsoft.com/office/powerpoint/2010/main" val="3191954040"/>
      </p:ext>
    </p:extLst>
  </p:cSld>
  <p:clrMapOvr>
    <a:masterClrMapping/>
  </p:clrMapOvr>
  <p:transition spd="med" advClick="0" advTm="30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705571"/>
      </p:ext>
    </p:extLst>
  </p:cSld>
  <p:clrMapOvr>
    <a:masterClrMapping/>
  </p:clrMapOvr>
  <p:transition spd="med" advClick="0" advTm="30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2612740" y="1"/>
            <a:ext cx="7128160" cy="761999"/>
          </a:xfrm>
        </p:spPr>
        <p:txBody>
          <a:bodyPr>
            <a:normAutofit/>
          </a:bodyPr>
          <a:lstStyle/>
          <a:p>
            <a:r>
              <a:rPr lang="en-US" smtClean="0"/>
              <a:t>Click to edit Master title style</a:t>
            </a:r>
            <a:endParaRPr lang="en-US"/>
          </a:p>
        </p:txBody>
      </p:sp>
      <p:sp>
        <p:nvSpPr>
          <p:cNvPr id="3" name="Rectangle 17"/>
          <p:cNvSpPr>
            <a:spLocks noGrp="1" noChangeArrowheads="1"/>
          </p:cNvSpPr>
          <p:nvPr>
            <p:ph type="subTitle" sz="quarter" idx="1"/>
          </p:nvPr>
        </p:nvSpPr>
        <p:spPr>
          <a:xfrm>
            <a:off x="541704" y="1109948"/>
            <a:ext cx="8822593" cy="615554"/>
          </a:xfrm>
          <a:ln algn="ctr"/>
        </p:spPr>
        <p:txBody>
          <a:bodyPr>
            <a:normAutofit/>
          </a:bodyPr>
          <a:lstStyle>
            <a:lvl1pPr marL="0" indent="0" eaLnBrk="0" hangingPunct="0">
              <a:spcBef>
                <a:spcPct val="50000"/>
              </a:spcBef>
              <a:buFont typeface="Arial" charset="0"/>
              <a:buNone/>
              <a:defRPr sz="2800" b="1">
                <a:solidFill>
                  <a:schemeClr val="accent6"/>
                </a:solidFill>
              </a:defRPr>
            </a:lvl1pPr>
          </a:lstStyle>
          <a:p>
            <a:r>
              <a:rPr lang="en-US" dirty="0"/>
              <a:t>Click to edit Master subtitle style</a:t>
            </a:r>
          </a:p>
        </p:txBody>
      </p:sp>
      <p:sp>
        <p:nvSpPr>
          <p:cNvPr id="4" name="Content Placeholder 2"/>
          <p:cNvSpPr>
            <a:spLocks noGrp="1"/>
          </p:cNvSpPr>
          <p:nvPr>
            <p:ph idx="10"/>
          </p:nvPr>
        </p:nvSpPr>
        <p:spPr>
          <a:xfrm>
            <a:off x="495301" y="1785928"/>
            <a:ext cx="8915400" cy="431165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4428849"/>
      </p:ext>
    </p:extLst>
  </p:cSld>
  <p:clrMapOvr>
    <a:masterClrMapping/>
  </p:clrMapOvr>
  <p:transition spd="med" advClick="0" advTm="3000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18"/>
          <p:cNvSpPr txBox="1">
            <a:spLocks noChangeArrowheads="1"/>
          </p:cNvSpPr>
          <p:nvPr userDrawn="1"/>
        </p:nvSpPr>
        <p:spPr bwMode="auto">
          <a:xfrm>
            <a:off x="2611438" y="0"/>
            <a:ext cx="71294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79" tIns="53640" rIns="107279" bIns="53640" anchor="ctr"/>
          <a:lstStyle/>
          <a:p>
            <a:pPr eaLnBrk="0" hangingPunct="0"/>
            <a:r>
              <a:rPr lang="en-US" altLang="en-US" sz="2300" b="1">
                <a:solidFill>
                  <a:schemeClr val="bg1"/>
                </a:solidFill>
              </a:rPr>
              <a:t>Click to edit Master title style</a:t>
            </a:r>
          </a:p>
        </p:txBody>
      </p:sp>
      <p:sp>
        <p:nvSpPr>
          <p:cNvPr id="2" name="Title 1"/>
          <p:cNvSpPr>
            <a:spLocks noGrp="1"/>
          </p:cNvSpPr>
          <p:nvPr>
            <p:ph type="title"/>
          </p:nvPr>
        </p:nvSpPr>
        <p:spPr>
          <a:xfrm>
            <a:off x="782506" y="3429002"/>
            <a:ext cx="8420100" cy="1362074"/>
          </a:xfrm>
        </p:spPr>
        <p:txBody>
          <a:bodyPr anchor="t">
            <a:normAutofit/>
          </a:bodyPr>
          <a:lstStyle>
            <a:lvl1pPr algn="l">
              <a:defRPr sz="4700" b="1" cap="none">
                <a:solidFill>
                  <a:schemeClr val="accent6"/>
                </a:solidFill>
              </a:defRPr>
            </a:lvl1pPr>
          </a:lstStyle>
          <a:p>
            <a:r>
              <a:rPr lang="en-AU" smtClean="0"/>
              <a:t>Click to edit Master title style</a:t>
            </a:r>
            <a:endParaRPr lang="en-US" dirty="0"/>
          </a:p>
        </p:txBody>
      </p:sp>
      <p:sp>
        <p:nvSpPr>
          <p:cNvPr id="3" name="Text Placeholder 2"/>
          <p:cNvSpPr>
            <a:spLocks noGrp="1"/>
          </p:cNvSpPr>
          <p:nvPr>
            <p:ph type="body" idx="1"/>
          </p:nvPr>
        </p:nvSpPr>
        <p:spPr>
          <a:xfrm>
            <a:off x="782506" y="1928815"/>
            <a:ext cx="8420100" cy="1500186"/>
          </a:xfrm>
        </p:spPr>
        <p:txBody>
          <a:bodyPr anchor="b">
            <a:normAutofit/>
          </a:bodyPr>
          <a:lstStyle>
            <a:lvl1pPr marL="0" indent="0">
              <a:buNone/>
              <a:defRPr sz="2300">
                <a:solidFill>
                  <a:schemeClr val="bg2"/>
                </a:solidFill>
              </a:defRPr>
            </a:lvl1pPr>
            <a:lvl2pPr marL="536396" indent="0">
              <a:buNone/>
              <a:defRPr sz="2100"/>
            </a:lvl2pPr>
            <a:lvl3pPr marL="1072793" indent="0">
              <a:buNone/>
              <a:defRPr sz="1800"/>
            </a:lvl3pPr>
            <a:lvl4pPr marL="1609188" indent="0">
              <a:buNone/>
              <a:defRPr sz="1600"/>
            </a:lvl4pPr>
            <a:lvl5pPr marL="2145586" indent="0">
              <a:buNone/>
              <a:defRPr sz="1600"/>
            </a:lvl5pPr>
            <a:lvl6pPr marL="2681983" indent="0">
              <a:buNone/>
              <a:defRPr sz="1600"/>
            </a:lvl6pPr>
            <a:lvl7pPr marL="3218379" indent="0">
              <a:buNone/>
              <a:defRPr sz="1600"/>
            </a:lvl7pPr>
            <a:lvl8pPr marL="3754775" indent="0">
              <a:buNone/>
              <a:defRPr sz="1600"/>
            </a:lvl8pPr>
            <a:lvl9pPr marL="4291171" indent="0">
              <a:buNone/>
              <a:defRPr sz="1600"/>
            </a:lvl9pPr>
          </a:lstStyle>
          <a:p>
            <a:pPr lvl="0"/>
            <a:r>
              <a:rPr lang="en-US" smtClean="0"/>
              <a:t>Click to edit Master text styles</a:t>
            </a:r>
          </a:p>
        </p:txBody>
      </p:sp>
    </p:spTree>
    <p:extLst>
      <p:ext uri="{BB962C8B-B14F-4D97-AF65-F5344CB8AC3E}">
        <p14:creationId xmlns:p14="http://schemas.microsoft.com/office/powerpoint/2010/main" val="846459691"/>
      </p:ext>
    </p:extLst>
  </p:cSld>
  <p:clrMapOvr>
    <a:masterClrMapping/>
  </p:clrMapOvr>
  <p:transition spd="med" advClick="0" advTm="3000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371602"/>
            <a:ext cx="4375150" cy="4525963"/>
          </a:xfrm>
        </p:spPr>
        <p:txBody>
          <a:bodyPr>
            <a:normAutofit/>
          </a:bodyPr>
          <a:lstStyle>
            <a:lvl1pPr>
              <a:defRPr sz="2800"/>
            </a:lvl1pPr>
            <a:lvl2pPr>
              <a:defRPr sz="2300"/>
            </a:lvl2pPr>
            <a:lvl3pPr>
              <a:defRPr sz="2100"/>
            </a:lvl3pPr>
            <a:lvl4pPr>
              <a:defRPr sz="1800"/>
            </a:lvl4pPr>
            <a:lvl5pPr>
              <a:defRPr sz="18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1" y="1371602"/>
            <a:ext cx="4375150" cy="4525963"/>
          </a:xfrm>
        </p:spPr>
        <p:txBody>
          <a:bodyPr>
            <a:normAutofit/>
          </a:bodyPr>
          <a:lstStyle>
            <a:lvl1pPr>
              <a:defRPr sz="2800"/>
            </a:lvl1pPr>
            <a:lvl2pPr>
              <a:defRPr sz="2300"/>
            </a:lvl2pPr>
            <a:lvl3pPr>
              <a:defRPr sz="2100"/>
            </a:lvl3pPr>
            <a:lvl4pPr>
              <a:defRPr sz="1800"/>
            </a:lvl4pPr>
            <a:lvl5pPr>
              <a:defRPr sz="18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7742215"/>
      </p:ext>
    </p:extLst>
  </p:cSld>
  <p:clrMapOvr>
    <a:masterClrMapping/>
  </p:clrMapOvr>
  <p:transition spd="med" advClick="0" advTm="30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3581" y="1285861"/>
            <a:ext cx="4376871" cy="817577"/>
          </a:xfrm>
        </p:spPr>
        <p:txBody>
          <a:bodyPr anchor="b">
            <a:normAutofit/>
          </a:bodyPr>
          <a:lstStyle>
            <a:lvl1pPr marL="0" indent="0">
              <a:buNone/>
              <a:defRPr sz="2800" b="1">
                <a:solidFill>
                  <a:schemeClr val="accent6"/>
                </a:solidFill>
              </a:defRPr>
            </a:lvl1pPr>
            <a:lvl2pPr marL="536396" indent="0">
              <a:buNone/>
              <a:defRPr sz="2300" b="1"/>
            </a:lvl2pPr>
            <a:lvl3pPr marL="1072793" indent="0">
              <a:buNone/>
              <a:defRPr sz="2100" b="1"/>
            </a:lvl3pPr>
            <a:lvl4pPr marL="1609188" indent="0">
              <a:buNone/>
              <a:defRPr sz="1800" b="1"/>
            </a:lvl4pPr>
            <a:lvl5pPr marL="2145586" indent="0">
              <a:buNone/>
              <a:defRPr sz="1800" b="1"/>
            </a:lvl5pPr>
            <a:lvl6pPr marL="2681983" indent="0">
              <a:buNone/>
              <a:defRPr sz="1800" b="1"/>
            </a:lvl6pPr>
            <a:lvl7pPr marL="3218379" indent="0">
              <a:buNone/>
              <a:defRPr sz="1800" b="1"/>
            </a:lvl7pPr>
            <a:lvl8pPr marL="3754775" indent="0">
              <a:buNone/>
              <a:defRPr sz="1800" b="1"/>
            </a:lvl8pPr>
            <a:lvl9pPr marL="4291171" indent="0">
              <a:buNone/>
              <a:defRPr sz="1800" b="1"/>
            </a:lvl9pPr>
          </a:lstStyle>
          <a:p>
            <a:pPr lvl="0"/>
            <a:r>
              <a:rPr lang="en-US" dirty="0" smtClean="0"/>
              <a:t>Click to edit Master text styles</a:t>
            </a:r>
          </a:p>
        </p:txBody>
      </p:sp>
      <p:sp>
        <p:nvSpPr>
          <p:cNvPr id="4" name="Content Placeholder 3"/>
          <p:cNvSpPr>
            <a:spLocks noGrp="1"/>
          </p:cNvSpPr>
          <p:nvPr>
            <p:ph sz="half" idx="2"/>
          </p:nvPr>
        </p:nvSpPr>
        <p:spPr>
          <a:xfrm>
            <a:off x="495300" y="2174874"/>
            <a:ext cx="4376871" cy="3951289"/>
          </a:xfrm>
        </p:spPr>
        <p:txBody>
          <a:bodyPr>
            <a:normAutofit/>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030392" y="1285861"/>
            <a:ext cx="4378590" cy="817577"/>
          </a:xfrm>
        </p:spPr>
        <p:txBody>
          <a:bodyPr anchor="b">
            <a:normAutofit/>
          </a:bodyPr>
          <a:lstStyle>
            <a:lvl1pPr marL="0" indent="0">
              <a:buNone/>
              <a:defRPr sz="2800" b="1">
                <a:solidFill>
                  <a:schemeClr val="accent6"/>
                </a:solidFill>
              </a:defRPr>
            </a:lvl1pPr>
            <a:lvl2pPr marL="536396" indent="0">
              <a:buNone/>
              <a:defRPr sz="2300" b="1"/>
            </a:lvl2pPr>
            <a:lvl3pPr marL="1072793" indent="0">
              <a:buNone/>
              <a:defRPr sz="2100" b="1"/>
            </a:lvl3pPr>
            <a:lvl4pPr marL="1609188" indent="0">
              <a:buNone/>
              <a:defRPr sz="1800" b="1"/>
            </a:lvl4pPr>
            <a:lvl5pPr marL="2145586" indent="0">
              <a:buNone/>
              <a:defRPr sz="1800" b="1"/>
            </a:lvl5pPr>
            <a:lvl6pPr marL="2681983" indent="0">
              <a:buNone/>
              <a:defRPr sz="1800" b="1"/>
            </a:lvl6pPr>
            <a:lvl7pPr marL="3218379" indent="0">
              <a:buNone/>
              <a:defRPr sz="1800" b="1"/>
            </a:lvl7pPr>
            <a:lvl8pPr marL="3754775" indent="0">
              <a:buNone/>
              <a:defRPr sz="1800" b="1"/>
            </a:lvl8pPr>
            <a:lvl9pPr marL="4291171"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032112" y="2174874"/>
            <a:ext cx="4378590" cy="3951289"/>
          </a:xfrm>
        </p:spPr>
        <p:txBody>
          <a:bodyPr>
            <a:normAutofit/>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18"/>
          <p:cNvSpPr>
            <a:spLocks noGrp="1" noChangeArrowheads="1"/>
          </p:cNvSpPr>
          <p:nvPr>
            <p:ph type="title"/>
          </p:nvPr>
        </p:nvSpPr>
        <p:spPr bwMode="auto">
          <a:xfrm>
            <a:off x="2612740" y="1"/>
            <a:ext cx="7128160" cy="761999"/>
          </a:xfrm>
          <a:prstGeom prst="rect">
            <a:avLst/>
          </a:prstGeom>
          <a:noFill/>
          <a:ln w="9525">
            <a:noFill/>
            <a:miter lim="800000"/>
            <a:headEnd/>
            <a:tailEnd/>
          </a:ln>
        </p:spPr>
        <p:txBody>
          <a:bodyPr>
            <a:normAutofit/>
          </a:bodyPr>
          <a:lstStyle/>
          <a:p>
            <a:pPr lvl="0"/>
            <a:r>
              <a:rPr lang="en-US" dirty="0" smtClean="0"/>
              <a:t>Click to edit Master title style</a:t>
            </a:r>
          </a:p>
        </p:txBody>
      </p:sp>
    </p:spTree>
    <p:extLst>
      <p:ext uri="{BB962C8B-B14F-4D97-AF65-F5344CB8AC3E}">
        <p14:creationId xmlns:p14="http://schemas.microsoft.com/office/powerpoint/2010/main" val="3270243957"/>
      </p:ext>
    </p:extLst>
  </p:cSld>
  <p:clrMapOvr>
    <a:masterClrMapping/>
  </p:clrMapOvr>
  <p:transition spd="med" advClick="0" advTm="3000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7571668"/>
      </p:ext>
    </p:extLst>
  </p:cSld>
  <p:clrMapOvr>
    <a:masterClrMapping/>
  </p:clrMapOvr>
  <p:transition spd="med" advClick="0" advTm="3000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490830"/>
      </p:ext>
    </p:extLst>
  </p:cSld>
  <p:clrMapOvr>
    <a:masterClrMapping/>
  </p:clrMapOvr>
  <p:transition spd="med" advClick="0" advTm="3000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2971" y="1428739"/>
            <a:ext cx="5537729" cy="4697427"/>
          </a:xfrm>
        </p:spPr>
        <p:txBody>
          <a:bodyPr>
            <a:normAutofit/>
          </a:bodyPr>
          <a:lstStyle>
            <a:lvl1pPr>
              <a:defRPr sz="2800"/>
            </a:lvl1pPr>
            <a:lvl2pPr>
              <a:defRPr sz="2300"/>
            </a:lvl2pPr>
            <a:lvl3pPr>
              <a:defRPr sz="2100"/>
            </a:lvl3pPr>
            <a:lvl4pPr>
              <a:defRPr sz="1800"/>
            </a:lvl4pPr>
            <a:lvl5pPr>
              <a:defRPr sz="1800"/>
            </a:lvl5pPr>
            <a:lvl6pPr>
              <a:defRPr sz="2300"/>
            </a:lvl6pPr>
            <a:lvl7pPr>
              <a:defRPr sz="2300"/>
            </a:lvl7pPr>
            <a:lvl8pPr>
              <a:defRPr sz="2300"/>
            </a:lvl8pPr>
            <a:lvl9pPr>
              <a:defRPr sz="23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95303" y="1435102"/>
            <a:ext cx="3259006" cy="4691063"/>
          </a:xfrm>
        </p:spPr>
        <p:txBody>
          <a:bodyPr>
            <a:normAutofit/>
          </a:bodyPr>
          <a:lstStyle>
            <a:lvl1pPr marL="0" indent="0">
              <a:buNone/>
              <a:defRPr sz="1600"/>
            </a:lvl1pPr>
            <a:lvl2pPr marL="536396" indent="0">
              <a:buNone/>
              <a:defRPr sz="1400"/>
            </a:lvl2pPr>
            <a:lvl3pPr marL="1072793" indent="0">
              <a:buNone/>
              <a:defRPr sz="1200"/>
            </a:lvl3pPr>
            <a:lvl4pPr marL="1609188" indent="0">
              <a:buNone/>
              <a:defRPr sz="1000"/>
            </a:lvl4pPr>
            <a:lvl5pPr marL="2145586" indent="0">
              <a:buNone/>
              <a:defRPr sz="1000"/>
            </a:lvl5pPr>
            <a:lvl6pPr marL="2681983" indent="0">
              <a:buNone/>
              <a:defRPr sz="1000"/>
            </a:lvl6pPr>
            <a:lvl7pPr marL="3218379" indent="0">
              <a:buNone/>
              <a:defRPr sz="1000"/>
            </a:lvl7pPr>
            <a:lvl8pPr marL="3754775" indent="0">
              <a:buNone/>
              <a:defRPr sz="1000"/>
            </a:lvl8pPr>
            <a:lvl9pPr marL="4291171" indent="0">
              <a:buNone/>
              <a:defRPr sz="1000"/>
            </a:lvl9pPr>
          </a:lstStyle>
          <a:p>
            <a:pPr lvl="0"/>
            <a:r>
              <a:rPr lang="en-US" smtClean="0"/>
              <a:t>Click to edit Master text styles</a:t>
            </a:r>
          </a:p>
        </p:txBody>
      </p:sp>
      <p:sp>
        <p:nvSpPr>
          <p:cNvPr id="6" name="Rectangle 18"/>
          <p:cNvSpPr>
            <a:spLocks noGrp="1" noChangeArrowheads="1"/>
          </p:cNvSpPr>
          <p:nvPr>
            <p:ph type="title"/>
          </p:nvPr>
        </p:nvSpPr>
        <p:spPr bwMode="auto">
          <a:xfrm>
            <a:off x="2612740" y="1"/>
            <a:ext cx="7128160" cy="761999"/>
          </a:xfrm>
          <a:prstGeom prst="rect">
            <a:avLst/>
          </a:prstGeom>
          <a:noFill/>
          <a:ln w="9525">
            <a:noFill/>
            <a:miter lim="800000"/>
            <a:headEnd/>
            <a:tailEnd/>
          </a:ln>
        </p:spPr>
        <p:txBody>
          <a:bodyPr>
            <a:normAutofit/>
          </a:bodyPr>
          <a:lstStyle/>
          <a:p>
            <a:pPr lvl="0"/>
            <a:r>
              <a:rPr lang="en-US" dirty="0" smtClean="0"/>
              <a:t>Click to edit Master title style</a:t>
            </a:r>
          </a:p>
        </p:txBody>
      </p:sp>
    </p:spTree>
    <p:extLst>
      <p:ext uri="{BB962C8B-B14F-4D97-AF65-F5344CB8AC3E}">
        <p14:creationId xmlns:p14="http://schemas.microsoft.com/office/powerpoint/2010/main" val="852633207"/>
      </p:ext>
    </p:extLst>
  </p:cSld>
  <p:clrMapOvr>
    <a:masterClrMapping/>
  </p:clrMapOvr>
  <p:transition spd="med" advClick="0" advTm="3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ChangeArrowheads="1"/>
          </p:cNvSpPr>
          <p:nvPr userDrawn="1"/>
        </p:nvSpPr>
        <p:spPr bwMode="auto">
          <a:xfrm>
            <a:off x="0" y="0"/>
            <a:ext cx="9906000" cy="838200"/>
          </a:xfrm>
          <a:prstGeom prst="rect">
            <a:avLst/>
          </a:prstGeom>
          <a:solidFill>
            <a:srgbClr val="003368"/>
          </a:solidFill>
          <a:ln w="9525">
            <a:noFill/>
            <a:miter lim="800000"/>
            <a:headEnd/>
            <a:tailEnd/>
          </a:ln>
        </p:spPr>
        <p:txBody>
          <a:bodyPr wrap="none" lIns="107279" tIns="53640" rIns="107279" bIns="53640" anchor="ctr"/>
          <a:lstStyle>
            <a:lvl1pPr eaLnBrk="0" hangingPunct="0">
              <a:defRPr sz="4100">
                <a:solidFill>
                  <a:schemeClr val="tx1"/>
                </a:solidFill>
                <a:latin typeface="Arial" charset="0"/>
                <a:ea typeface="ＭＳ Ｐゴシック" charset="-128"/>
              </a:defRPr>
            </a:lvl1pPr>
            <a:lvl2pPr marL="742950" indent="-285750" eaLnBrk="0" hangingPunct="0">
              <a:defRPr sz="4100">
                <a:solidFill>
                  <a:schemeClr val="tx1"/>
                </a:solidFill>
                <a:latin typeface="Arial" charset="0"/>
                <a:ea typeface="ＭＳ Ｐゴシック" charset="-128"/>
              </a:defRPr>
            </a:lvl2pPr>
            <a:lvl3pPr marL="1143000" indent="-228600" eaLnBrk="0" hangingPunct="0">
              <a:defRPr sz="4100">
                <a:solidFill>
                  <a:schemeClr val="tx1"/>
                </a:solidFill>
                <a:latin typeface="Arial" charset="0"/>
                <a:ea typeface="ＭＳ Ｐゴシック" charset="-128"/>
              </a:defRPr>
            </a:lvl3pPr>
            <a:lvl4pPr marL="1600200" indent="-228600" eaLnBrk="0" hangingPunct="0">
              <a:defRPr sz="4100">
                <a:solidFill>
                  <a:schemeClr val="tx1"/>
                </a:solidFill>
                <a:latin typeface="Arial" charset="0"/>
                <a:ea typeface="ＭＳ Ｐゴシック" charset="-128"/>
              </a:defRPr>
            </a:lvl4pPr>
            <a:lvl5pPr marL="2057400" indent="-228600" eaLnBrk="0" hangingPunct="0">
              <a:defRPr sz="4100">
                <a:solidFill>
                  <a:schemeClr val="tx1"/>
                </a:solidFill>
                <a:latin typeface="Arial" charset="0"/>
                <a:ea typeface="ＭＳ Ｐゴシック" charset="-128"/>
              </a:defRPr>
            </a:lvl5pPr>
            <a:lvl6pPr marL="2514600" indent="-228600" eaLnBrk="0" fontAlgn="base" hangingPunct="0">
              <a:spcBef>
                <a:spcPct val="0"/>
              </a:spcBef>
              <a:spcAft>
                <a:spcPct val="0"/>
              </a:spcAft>
              <a:defRPr sz="4100">
                <a:solidFill>
                  <a:schemeClr val="tx1"/>
                </a:solidFill>
                <a:latin typeface="Arial" charset="0"/>
                <a:ea typeface="ＭＳ Ｐゴシック" charset="-128"/>
              </a:defRPr>
            </a:lvl6pPr>
            <a:lvl7pPr marL="2971800" indent="-228600" eaLnBrk="0" fontAlgn="base" hangingPunct="0">
              <a:spcBef>
                <a:spcPct val="0"/>
              </a:spcBef>
              <a:spcAft>
                <a:spcPct val="0"/>
              </a:spcAft>
              <a:defRPr sz="4100">
                <a:solidFill>
                  <a:schemeClr val="tx1"/>
                </a:solidFill>
                <a:latin typeface="Arial" charset="0"/>
                <a:ea typeface="ＭＳ Ｐゴシック" charset="-128"/>
              </a:defRPr>
            </a:lvl7pPr>
            <a:lvl8pPr marL="3429000" indent="-228600" eaLnBrk="0" fontAlgn="base" hangingPunct="0">
              <a:spcBef>
                <a:spcPct val="0"/>
              </a:spcBef>
              <a:spcAft>
                <a:spcPct val="0"/>
              </a:spcAft>
              <a:defRPr sz="4100">
                <a:solidFill>
                  <a:schemeClr val="tx1"/>
                </a:solidFill>
                <a:latin typeface="Arial" charset="0"/>
                <a:ea typeface="ＭＳ Ｐゴシック" charset="-128"/>
              </a:defRPr>
            </a:lvl8pPr>
            <a:lvl9pPr marL="3886200" indent="-228600" eaLnBrk="0" fontAlgn="base" hangingPunct="0">
              <a:spcBef>
                <a:spcPct val="0"/>
              </a:spcBef>
              <a:spcAft>
                <a:spcPct val="0"/>
              </a:spcAft>
              <a:defRPr sz="4100">
                <a:solidFill>
                  <a:schemeClr val="tx1"/>
                </a:solidFill>
                <a:latin typeface="Arial" charset="0"/>
                <a:ea typeface="ＭＳ Ｐゴシック" charset="-128"/>
              </a:defRPr>
            </a:lvl9pPr>
          </a:lstStyle>
          <a:p>
            <a:pPr algn="ctr">
              <a:defRPr/>
            </a:pPr>
            <a:endParaRPr lang="en-US" altLang="en-US" smtClean="0"/>
          </a:p>
        </p:txBody>
      </p:sp>
      <p:sp>
        <p:nvSpPr>
          <p:cNvPr id="1027" name="Line 14"/>
          <p:cNvSpPr>
            <a:spLocks noChangeShapeType="1"/>
          </p:cNvSpPr>
          <p:nvPr userDrawn="1"/>
        </p:nvSpPr>
        <p:spPr bwMode="auto">
          <a:xfrm>
            <a:off x="0" y="6400800"/>
            <a:ext cx="9906000" cy="0"/>
          </a:xfrm>
          <a:prstGeom prst="line">
            <a:avLst/>
          </a:prstGeom>
          <a:noFill/>
          <a:ln w="9525">
            <a:solidFill>
              <a:srgbClr val="003368"/>
            </a:solidFill>
            <a:round/>
            <a:headEnd/>
            <a:tailEnd/>
          </a:ln>
          <a:extLst>
            <a:ext uri="{909E8E84-426E-40DD-AFC4-6F175D3DCCD1}">
              <a14:hiddenFill xmlns:a14="http://schemas.microsoft.com/office/drawing/2010/main">
                <a:noFill/>
              </a14:hiddenFill>
            </a:ext>
          </a:extLst>
        </p:spPr>
        <p:txBody>
          <a:bodyPr wrap="none" lIns="107279" tIns="53640" rIns="107279" bIns="53640" anchor="ctr"/>
          <a:lstStyle/>
          <a:p>
            <a:endParaRPr lang="en-US"/>
          </a:p>
        </p:txBody>
      </p:sp>
      <p:pic>
        <p:nvPicPr>
          <p:cNvPr id="1028" name="Picture 15" descr="The evolution starts here"/>
          <p:cNvPicPr>
            <a:picLocks noChangeAspect="1" noChangeArrowheads="1"/>
          </p:cNvPicPr>
          <p:nvPr userDrawn="1"/>
        </p:nvPicPr>
        <p:blipFill>
          <a:blip r:embed="rId12">
            <a:extLst>
              <a:ext uri="{28A0092B-C50C-407E-A947-70E740481C1C}">
                <a14:useLocalDpi xmlns:a14="http://schemas.microsoft.com/office/drawing/2010/main" val="0"/>
              </a:ext>
            </a:extLst>
          </a:blip>
          <a:srcRect l="1546" t="19051"/>
          <a:stretch>
            <a:fillRect/>
          </a:stretch>
        </p:blipFill>
        <p:spPr bwMode="auto">
          <a:xfrm>
            <a:off x="7177088" y="6524625"/>
            <a:ext cx="24828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6"/>
          <p:cNvSpPr>
            <a:spLocks noChangeArrowheads="1"/>
          </p:cNvSpPr>
          <p:nvPr userDrawn="1"/>
        </p:nvSpPr>
        <p:spPr bwMode="auto">
          <a:xfrm>
            <a:off x="0" y="838200"/>
            <a:ext cx="9906000" cy="76200"/>
          </a:xfrm>
          <a:prstGeom prst="rect">
            <a:avLst/>
          </a:prstGeom>
          <a:solidFill>
            <a:srgbClr val="759FB8"/>
          </a:solidFill>
          <a:ln w="9525">
            <a:noFill/>
            <a:miter lim="800000"/>
            <a:headEnd/>
            <a:tailEnd/>
          </a:ln>
          <a:effectLst>
            <a:outerShdw algn="ctr" rotWithShape="0">
              <a:srgbClr val="808080">
                <a:alpha val="45000"/>
              </a:srgbClr>
            </a:outerShdw>
          </a:effectLst>
        </p:spPr>
        <p:txBody>
          <a:bodyPr wrap="none" lIns="107279" tIns="53640" rIns="107279" bIns="53640" anchor="ctr"/>
          <a:lstStyle>
            <a:lvl1pPr eaLnBrk="0" hangingPunct="0">
              <a:defRPr sz="4100">
                <a:solidFill>
                  <a:schemeClr val="tx1"/>
                </a:solidFill>
                <a:latin typeface="Arial" charset="0"/>
                <a:ea typeface="ＭＳ Ｐゴシック" charset="-128"/>
              </a:defRPr>
            </a:lvl1pPr>
            <a:lvl2pPr marL="742950" indent="-285750" eaLnBrk="0" hangingPunct="0">
              <a:defRPr sz="4100">
                <a:solidFill>
                  <a:schemeClr val="tx1"/>
                </a:solidFill>
                <a:latin typeface="Arial" charset="0"/>
                <a:ea typeface="ＭＳ Ｐゴシック" charset="-128"/>
              </a:defRPr>
            </a:lvl2pPr>
            <a:lvl3pPr marL="1143000" indent="-228600" eaLnBrk="0" hangingPunct="0">
              <a:defRPr sz="4100">
                <a:solidFill>
                  <a:schemeClr val="tx1"/>
                </a:solidFill>
                <a:latin typeface="Arial" charset="0"/>
                <a:ea typeface="ＭＳ Ｐゴシック" charset="-128"/>
              </a:defRPr>
            </a:lvl3pPr>
            <a:lvl4pPr marL="1600200" indent="-228600" eaLnBrk="0" hangingPunct="0">
              <a:defRPr sz="4100">
                <a:solidFill>
                  <a:schemeClr val="tx1"/>
                </a:solidFill>
                <a:latin typeface="Arial" charset="0"/>
                <a:ea typeface="ＭＳ Ｐゴシック" charset="-128"/>
              </a:defRPr>
            </a:lvl4pPr>
            <a:lvl5pPr marL="2057400" indent="-228600" eaLnBrk="0" hangingPunct="0">
              <a:defRPr sz="4100">
                <a:solidFill>
                  <a:schemeClr val="tx1"/>
                </a:solidFill>
                <a:latin typeface="Arial" charset="0"/>
                <a:ea typeface="ＭＳ Ｐゴシック" charset="-128"/>
              </a:defRPr>
            </a:lvl5pPr>
            <a:lvl6pPr marL="2514600" indent="-228600" eaLnBrk="0" fontAlgn="base" hangingPunct="0">
              <a:spcBef>
                <a:spcPct val="0"/>
              </a:spcBef>
              <a:spcAft>
                <a:spcPct val="0"/>
              </a:spcAft>
              <a:defRPr sz="4100">
                <a:solidFill>
                  <a:schemeClr val="tx1"/>
                </a:solidFill>
                <a:latin typeface="Arial" charset="0"/>
                <a:ea typeface="ＭＳ Ｐゴシック" charset="-128"/>
              </a:defRPr>
            </a:lvl6pPr>
            <a:lvl7pPr marL="2971800" indent="-228600" eaLnBrk="0" fontAlgn="base" hangingPunct="0">
              <a:spcBef>
                <a:spcPct val="0"/>
              </a:spcBef>
              <a:spcAft>
                <a:spcPct val="0"/>
              </a:spcAft>
              <a:defRPr sz="4100">
                <a:solidFill>
                  <a:schemeClr val="tx1"/>
                </a:solidFill>
                <a:latin typeface="Arial" charset="0"/>
                <a:ea typeface="ＭＳ Ｐゴシック" charset="-128"/>
              </a:defRPr>
            </a:lvl7pPr>
            <a:lvl8pPr marL="3429000" indent="-228600" eaLnBrk="0" fontAlgn="base" hangingPunct="0">
              <a:spcBef>
                <a:spcPct val="0"/>
              </a:spcBef>
              <a:spcAft>
                <a:spcPct val="0"/>
              </a:spcAft>
              <a:defRPr sz="4100">
                <a:solidFill>
                  <a:schemeClr val="tx1"/>
                </a:solidFill>
                <a:latin typeface="Arial" charset="0"/>
                <a:ea typeface="ＭＳ Ｐゴシック" charset="-128"/>
              </a:defRPr>
            </a:lvl8pPr>
            <a:lvl9pPr marL="3886200" indent="-228600" eaLnBrk="0" fontAlgn="base" hangingPunct="0">
              <a:spcBef>
                <a:spcPct val="0"/>
              </a:spcBef>
              <a:spcAft>
                <a:spcPct val="0"/>
              </a:spcAft>
              <a:defRPr sz="4100">
                <a:solidFill>
                  <a:schemeClr val="tx1"/>
                </a:solidFill>
                <a:latin typeface="Arial" charset="0"/>
                <a:ea typeface="ＭＳ Ｐゴシック" charset="-128"/>
              </a:defRPr>
            </a:lvl9pPr>
          </a:lstStyle>
          <a:p>
            <a:pPr algn="ctr">
              <a:defRPr/>
            </a:pPr>
            <a:endParaRPr lang="en-US" altLang="en-US" smtClean="0"/>
          </a:p>
        </p:txBody>
      </p:sp>
      <p:sp>
        <p:nvSpPr>
          <p:cNvPr id="1030" name="Rectangle 18"/>
          <p:cNvSpPr>
            <a:spLocks noGrp="1" noChangeArrowheads="1"/>
          </p:cNvSpPr>
          <p:nvPr>
            <p:ph type="title"/>
          </p:nvPr>
        </p:nvSpPr>
        <p:spPr bwMode="auto">
          <a:xfrm>
            <a:off x="2611438" y="0"/>
            <a:ext cx="71294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79" tIns="53640" rIns="107279" bIns="53640" numCol="1" anchor="ctr" anchorCtr="0" compatLnSpc="1">
            <a:prstTxWarp prst="textNoShape">
              <a:avLst/>
            </a:prstTxWarp>
          </a:bodyPr>
          <a:lstStyle/>
          <a:p>
            <a:pPr lvl="0"/>
            <a:r>
              <a:rPr lang="en-US" altLang="en-US" smtClean="0"/>
              <a:t>Click to edit Master title style</a:t>
            </a:r>
          </a:p>
        </p:txBody>
      </p:sp>
      <p:sp>
        <p:nvSpPr>
          <p:cNvPr id="1031" name="Rectangle 19"/>
          <p:cNvSpPr>
            <a:spLocks noGrp="1" noChangeArrowheads="1"/>
          </p:cNvSpPr>
          <p:nvPr>
            <p:ph type="body" idx="1"/>
          </p:nvPr>
        </p:nvSpPr>
        <p:spPr bwMode="auto">
          <a:xfrm>
            <a:off x="495300" y="13716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79" tIns="53640" rIns="107279" bIns="5364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32" name="Picture 22" descr="Picture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65100" y="107950"/>
            <a:ext cx="177323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7" r:id="rId1"/>
    <p:sldLayoutId id="2147483760" r:id="rId2"/>
    <p:sldLayoutId id="2147483761" r:id="rId3"/>
    <p:sldLayoutId id="2147483768" r:id="rId4"/>
    <p:sldLayoutId id="2147483762" r:id="rId5"/>
    <p:sldLayoutId id="2147483763" r:id="rId6"/>
    <p:sldLayoutId id="2147483764" r:id="rId7"/>
    <p:sldLayoutId id="2147483769" r:id="rId8"/>
    <p:sldLayoutId id="2147483765" r:id="rId9"/>
    <p:sldLayoutId id="2147483766" r:id="rId10"/>
  </p:sldLayoutIdLst>
  <p:transition spd="med" advClick="0" advTm="30000"/>
  <p:txStyles>
    <p:titleStyle>
      <a:lvl1pPr algn="l" rtl="0" eaLnBrk="0" fontAlgn="base" hangingPunct="0">
        <a:spcBef>
          <a:spcPct val="0"/>
        </a:spcBef>
        <a:spcAft>
          <a:spcPct val="0"/>
        </a:spcAft>
        <a:defRPr sz="2300" b="1">
          <a:solidFill>
            <a:schemeClr val="bg1"/>
          </a:solidFill>
          <a:latin typeface="+mj-lt"/>
          <a:ea typeface="+mj-ea"/>
          <a:cs typeface="+mj-cs"/>
        </a:defRPr>
      </a:lvl1pPr>
      <a:lvl2pPr algn="l" rtl="0" eaLnBrk="0" fontAlgn="base" hangingPunct="0">
        <a:spcBef>
          <a:spcPct val="0"/>
        </a:spcBef>
        <a:spcAft>
          <a:spcPct val="0"/>
        </a:spcAft>
        <a:defRPr sz="2300" b="1">
          <a:solidFill>
            <a:schemeClr val="bg1"/>
          </a:solidFill>
          <a:latin typeface="Arial" charset="0"/>
          <a:ea typeface="ＭＳ Ｐゴシック" pitchFamily="48" charset="-128"/>
        </a:defRPr>
      </a:lvl2pPr>
      <a:lvl3pPr algn="l" rtl="0" eaLnBrk="0" fontAlgn="base" hangingPunct="0">
        <a:spcBef>
          <a:spcPct val="0"/>
        </a:spcBef>
        <a:spcAft>
          <a:spcPct val="0"/>
        </a:spcAft>
        <a:defRPr sz="2300" b="1">
          <a:solidFill>
            <a:schemeClr val="bg1"/>
          </a:solidFill>
          <a:latin typeface="Arial" charset="0"/>
          <a:ea typeface="ＭＳ Ｐゴシック" pitchFamily="48" charset="-128"/>
        </a:defRPr>
      </a:lvl3pPr>
      <a:lvl4pPr algn="l" rtl="0" eaLnBrk="0" fontAlgn="base" hangingPunct="0">
        <a:spcBef>
          <a:spcPct val="0"/>
        </a:spcBef>
        <a:spcAft>
          <a:spcPct val="0"/>
        </a:spcAft>
        <a:defRPr sz="2300" b="1">
          <a:solidFill>
            <a:schemeClr val="bg1"/>
          </a:solidFill>
          <a:latin typeface="Arial" charset="0"/>
          <a:ea typeface="ＭＳ Ｐゴシック" pitchFamily="48" charset="-128"/>
        </a:defRPr>
      </a:lvl4pPr>
      <a:lvl5pPr algn="l" rtl="0" eaLnBrk="0" fontAlgn="base" hangingPunct="0">
        <a:spcBef>
          <a:spcPct val="0"/>
        </a:spcBef>
        <a:spcAft>
          <a:spcPct val="0"/>
        </a:spcAft>
        <a:defRPr sz="2300" b="1">
          <a:solidFill>
            <a:schemeClr val="bg1"/>
          </a:solidFill>
          <a:latin typeface="Arial" charset="0"/>
          <a:ea typeface="ＭＳ Ｐゴシック" pitchFamily="48" charset="-128"/>
        </a:defRPr>
      </a:lvl5pPr>
      <a:lvl6pPr marL="536396" algn="l" rtl="0" fontAlgn="base">
        <a:spcBef>
          <a:spcPct val="0"/>
        </a:spcBef>
        <a:spcAft>
          <a:spcPct val="0"/>
        </a:spcAft>
        <a:defRPr sz="2300" b="1">
          <a:solidFill>
            <a:schemeClr val="bg1"/>
          </a:solidFill>
          <a:latin typeface="Arial" charset="0"/>
          <a:ea typeface="ＭＳ Ｐゴシック" pitchFamily="48" charset="-128"/>
        </a:defRPr>
      </a:lvl6pPr>
      <a:lvl7pPr marL="1072793" algn="l" rtl="0" fontAlgn="base">
        <a:spcBef>
          <a:spcPct val="0"/>
        </a:spcBef>
        <a:spcAft>
          <a:spcPct val="0"/>
        </a:spcAft>
        <a:defRPr sz="2300" b="1">
          <a:solidFill>
            <a:schemeClr val="bg1"/>
          </a:solidFill>
          <a:latin typeface="Arial" charset="0"/>
          <a:ea typeface="ＭＳ Ｐゴシック" pitchFamily="48" charset="-128"/>
        </a:defRPr>
      </a:lvl7pPr>
      <a:lvl8pPr marL="1609188" algn="l" rtl="0" fontAlgn="base">
        <a:spcBef>
          <a:spcPct val="0"/>
        </a:spcBef>
        <a:spcAft>
          <a:spcPct val="0"/>
        </a:spcAft>
        <a:defRPr sz="2300" b="1">
          <a:solidFill>
            <a:schemeClr val="bg1"/>
          </a:solidFill>
          <a:latin typeface="Arial" charset="0"/>
          <a:ea typeface="ＭＳ Ｐゴシック" pitchFamily="48" charset="-128"/>
        </a:defRPr>
      </a:lvl8pPr>
      <a:lvl9pPr marL="2145586" algn="l" rtl="0" fontAlgn="base">
        <a:spcBef>
          <a:spcPct val="0"/>
        </a:spcBef>
        <a:spcAft>
          <a:spcPct val="0"/>
        </a:spcAft>
        <a:defRPr sz="2300" b="1">
          <a:solidFill>
            <a:schemeClr val="bg1"/>
          </a:solidFill>
          <a:latin typeface="Arial" charset="0"/>
          <a:ea typeface="ＭＳ Ｐゴシック" pitchFamily="48" charset="-128"/>
        </a:defRPr>
      </a:lvl9pPr>
    </p:titleStyle>
    <p:bodyStyle>
      <a:lvl1pPr marL="304800" indent="-304800" algn="l" rtl="0" eaLnBrk="0" fontAlgn="base" hangingPunct="0">
        <a:spcBef>
          <a:spcPct val="25000"/>
        </a:spcBef>
        <a:spcAft>
          <a:spcPct val="0"/>
        </a:spcAft>
        <a:buClr>
          <a:schemeClr val="accent2"/>
        </a:buClr>
        <a:buSzPct val="120000"/>
        <a:buFont typeface="Arial" panose="020B0604020202020204" pitchFamily="34" charset="0"/>
        <a:buChar char="•"/>
        <a:defRPr sz="2800">
          <a:solidFill>
            <a:srgbClr val="000000"/>
          </a:solidFill>
          <a:latin typeface="+mn-lt"/>
          <a:ea typeface="ＭＳ Ｐゴシック" charset="-128"/>
          <a:cs typeface="+mn-cs"/>
        </a:defRPr>
      </a:lvl1pPr>
      <a:lvl2pPr marL="844550" indent="-307975" algn="l" rtl="0" eaLnBrk="0" fontAlgn="base" hangingPunct="0">
        <a:spcBef>
          <a:spcPct val="20000"/>
        </a:spcBef>
        <a:spcAft>
          <a:spcPct val="0"/>
        </a:spcAft>
        <a:buClr>
          <a:schemeClr val="accent2"/>
        </a:buClr>
        <a:buFont typeface="Arial" panose="020B0604020202020204" pitchFamily="34" charset="0"/>
        <a:buChar char="–"/>
        <a:defRPr sz="2800">
          <a:solidFill>
            <a:schemeClr val="tx1"/>
          </a:solidFill>
          <a:latin typeface="+mn-lt"/>
          <a:ea typeface="ＭＳ Ｐゴシック" charset="-128"/>
        </a:defRPr>
      </a:lvl2pPr>
      <a:lvl3pPr marL="1339850" indent="-266700" algn="l" rtl="0" eaLnBrk="0" fontAlgn="base" hangingPunct="0">
        <a:spcBef>
          <a:spcPct val="20000"/>
        </a:spcBef>
        <a:spcAft>
          <a:spcPct val="0"/>
        </a:spcAft>
        <a:buClr>
          <a:schemeClr val="accent2"/>
        </a:buClr>
        <a:buSzPct val="120000"/>
        <a:buChar char="•"/>
        <a:defRPr sz="2300">
          <a:solidFill>
            <a:schemeClr val="tx1"/>
          </a:solidFill>
          <a:latin typeface="+mn-lt"/>
          <a:ea typeface="ＭＳ Ｐゴシック" charset="-128"/>
        </a:defRPr>
      </a:lvl3pPr>
      <a:lvl4pPr marL="1874838" indent="-266700" algn="l" rtl="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mn-lt"/>
          <a:ea typeface="ＭＳ Ｐゴシック" charset="-128"/>
        </a:defRPr>
      </a:lvl4pPr>
      <a:lvl5pPr marL="2411413" indent="-266700" algn="l" rtl="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mn-lt"/>
          <a:ea typeface="ＭＳ Ｐゴシック" charset="-128"/>
        </a:defRPr>
      </a:lvl5pPr>
      <a:lvl6pPr marL="2950180" indent="-268198" algn="l" rtl="0" fontAlgn="base">
        <a:spcBef>
          <a:spcPct val="20000"/>
        </a:spcBef>
        <a:spcAft>
          <a:spcPct val="0"/>
        </a:spcAft>
        <a:buClr>
          <a:schemeClr val="accent2"/>
        </a:buClr>
        <a:buFont typeface="Arial" charset="0"/>
        <a:buChar char="»"/>
        <a:defRPr sz="2300">
          <a:solidFill>
            <a:schemeClr val="tx1"/>
          </a:solidFill>
          <a:latin typeface="+mn-lt"/>
        </a:defRPr>
      </a:lvl6pPr>
      <a:lvl7pPr marL="3486577" indent="-268198" algn="l" rtl="0" fontAlgn="base">
        <a:spcBef>
          <a:spcPct val="20000"/>
        </a:spcBef>
        <a:spcAft>
          <a:spcPct val="0"/>
        </a:spcAft>
        <a:buClr>
          <a:schemeClr val="accent2"/>
        </a:buClr>
        <a:buFont typeface="Arial" charset="0"/>
        <a:buChar char="»"/>
        <a:defRPr sz="2300">
          <a:solidFill>
            <a:schemeClr val="tx1"/>
          </a:solidFill>
          <a:latin typeface="+mn-lt"/>
        </a:defRPr>
      </a:lvl7pPr>
      <a:lvl8pPr marL="4022974" indent="-268198" algn="l" rtl="0" fontAlgn="base">
        <a:spcBef>
          <a:spcPct val="20000"/>
        </a:spcBef>
        <a:spcAft>
          <a:spcPct val="0"/>
        </a:spcAft>
        <a:buClr>
          <a:schemeClr val="accent2"/>
        </a:buClr>
        <a:buFont typeface="Arial" charset="0"/>
        <a:buChar char="»"/>
        <a:defRPr sz="2300">
          <a:solidFill>
            <a:schemeClr val="tx1"/>
          </a:solidFill>
          <a:latin typeface="+mn-lt"/>
        </a:defRPr>
      </a:lvl8pPr>
      <a:lvl9pPr marL="4559370" indent="-268198" algn="l" rtl="0" fontAlgn="base">
        <a:spcBef>
          <a:spcPct val="20000"/>
        </a:spcBef>
        <a:spcAft>
          <a:spcPct val="0"/>
        </a:spcAft>
        <a:buClr>
          <a:schemeClr val="accent2"/>
        </a:buClr>
        <a:buFont typeface="Arial" charset="0"/>
        <a:buChar char="»"/>
        <a:defRPr sz="2300">
          <a:solidFill>
            <a:schemeClr val="tx1"/>
          </a:solidFill>
          <a:latin typeface="+mn-lt"/>
        </a:defRPr>
      </a:lvl9pPr>
    </p:bodyStyle>
    <p:otherStyle>
      <a:defPPr>
        <a:defRPr lang="en-US"/>
      </a:defPPr>
      <a:lvl1pPr marL="0" algn="l" defTabSz="1072793" rtl="0" eaLnBrk="1" latinLnBrk="0" hangingPunct="1">
        <a:defRPr sz="2100" kern="1200">
          <a:solidFill>
            <a:schemeClr val="tx1"/>
          </a:solidFill>
          <a:latin typeface="+mn-lt"/>
          <a:ea typeface="+mn-ea"/>
          <a:cs typeface="+mn-cs"/>
        </a:defRPr>
      </a:lvl1pPr>
      <a:lvl2pPr marL="536396" algn="l" defTabSz="1072793" rtl="0" eaLnBrk="1" latinLnBrk="0" hangingPunct="1">
        <a:defRPr sz="2100" kern="1200">
          <a:solidFill>
            <a:schemeClr val="tx1"/>
          </a:solidFill>
          <a:latin typeface="+mn-lt"/>
          <a:ea typeface="+mn-ea"/>
          <a:cs typeface="+mn-cs"/>
        </a:defRPr>
      </a:lvl2pPr>
      <a:lvl3pPr marL="1072793" algn="l" defTabSz="1072793" rtl="0" eaLnBrk="1" latinLnBrk="0" hangingPunct="1">
        <a:defRPr sz="2100" kern="1200">
          <a:solidFill>
            <a:schemeClr val="tx1"/>
          </a:solidFill>
          <a:latin typeface="+mn-lt"/>
          <a:ea typeface="+mn-ea"/>
          <a:cs typeface="+mn-cs"/>
        </a:defRPr>
      </a:lvl3pPr>
      <a:lvl4pPr marL="1609188" algn="l" defTabSz="1072793" rtl="0" eaLnBrk="1" latinLnBrk="0" hangingPunct="1">
        <a:defRPr sz="2100" kern="1200">
          <a:solidFill>
            <a:schemeClr val="tx1"/>
          </a:solidFill>
          <a:latin typeface="+mn-lt"/>
          <a:ea typeface="+mn-ea"/>
          <a:cs typeface="+mn-cs"/>
        </a:defRPr>
      </a:lvl4pPr>
      <a:lvl5pPr marL="2145586" algn="l" defTabSz="1072793" rtl="0" eaLnBrk="1" latinLnBrk="0" hangingPunct="1">
        <a:defRPr sz="2100" kern="1200">
          <a:solidFill>
            <a:schemeClr val="tx1"/>
          </a:solidFill>
          <a:latin typeface="+mn-lt"/>
          <a:ea typeface="+mn-ea"/>
          <a:cs typeface="+mn-cs"/>
        </a:defRPr>
      </a:lvl5pPr>
      <a:lvl6pPr marL="2681983" algn="l" defTabSz="1072793" rtl="0" eaLnBrk="1" latinLnBrk="0" hangingPunct="1">
        <a:defRPr sz="2100" kern="1200">
          <a:solidFill>
            <a:schemeClr val="tx1"/>
          </a:solidFill>
          <a:latin typeface="+mn-lt"/>
          <a:ea typeface="+mn-ea"/>
          <a:cs typeface="+mn-cs"/>
        </a:defRPr>
      </a:lvl6pPr>
      <a:lvl7pPr marL="3218379" algn="l" defTabSz="1072793" rtl="0" eaLnBrk="1" latinLnBrk="0" hangingPunct="1">
        <a:defRPr sz="2100" kern="1200">
          <a:solidFill>
            <a:schemeClr val="tx1"/>
          </a:solidFill>
          <a:latin typeface="+mn-lt"/>
          <a:ea typeface="+mn-ea"/>
          <a:cs typeface="+mn-cs"/>
        </a:defRPr>
      </a:lvl7pPr>
      <a:lvl8pPr marL="3754775" algn="l" defTabSz="1072793" rtl="0" eaLnBrk="1" latinLnBrk="0" hangingPunct="1">
        <a:defRPr sz="2100" kern="1200">
          <a:solidFill>
            <a:schemeClr val="tx1"/>
          </a:solidFill>
          <a:latin typeface="+mn-lt"/>
          <a:ea typeface="+mn-ea"/>
          <a:cs typeface="+mn-cs"/>
        </a:defRPr>
      </a:lvl8pPr>
      <a:lvl9pPr marL="4291171" algn="l" defTabSz="107279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p:cNvSpPr>
            <a:spLocks noChangeArrowheads="1"/>
          </p:cNvSpPr>
          <p:nvPr/>
        </p:nvSpPr>
        <p:spPr bwMode="auto">
          <a:xfrm>
            <a:off x="6958013" y="-369888"/>
            <a:ext cx="21748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279" tIns="53640" rIns="107279" bIns="53640">
            <a:spAutoFit/>
          </a:bodyPr>
          <a:lstStyle>
            <a:lvl1pPr eaLnBrk="0" hangingPunct="0">
              <a:spcBef>
                <a:spcPct val="25000"/>
              </a:spcBef>
              <a:buClr>
                <a:schemeClr val="accent2"/>
              </a:buClr>
              <a:buSzPct val="120000"/>
              <a:buFont typeface="Arial" panose="020B0604020202020204" pitchFamily="34" charset="0"/>
              <a:buChar char="•"/>
              <a:defRPr sz="2800">
                <a:solidFill>
                  <a:srgbClr val="000000"/>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lr>
                <a:schemeClr val="accent2"/>
              </a:buClr>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accent2"/>
              </a:buClr>
              <a:buSzPct val="120000"/>
              <a:buChar char="•"/>
              <a:defRPr sz="23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accent2"/>
              </a:buClr>
              <a:buFont typeface="Arial" panose="020B0604020202020204" pitchFamily="34" charset="0"/>
              <a:buChar char="–"/>
              <a:defRPr sz="23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accent2"/>
              </a:buClr>
              <a:buFont typeface="Arial" panose="020B0604020202020204" pitchFamily="34" charset="0"/>
              <a:buChar char="»"/>
              <a:defRPr sz="23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4100">
              <a:solidFill>
                <a:schemeClr val="tx1"/>
              </a:solidFill>
            </a:endParaRPr>
          </a:p>
        </p:txBody>
      </p:sp>
      <p:sp>
        <p:nvSpPr>
          <p:cNvPr id="4" name="Shape 58"/>
          <p:cNvSpPr txBox="1">
            <a:spLocks/>
          </p:cNvSpPr>
          <p:nvPr/>
        </p:nvSpPr>
        <p:spPr bwMode="auto">
          <a:xfrm>
            <a:off x="2216696" y="764704"/>
            <a:ext cx="7358062" cy="174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noAutofit/>
          </a:bodyPr>
          <a:lstStyle>
            <a:lvl1pPr algn="l" rtl="0" eaLnBrk="0" fontAlgn="base" hangingPunct="0">
              <a:spcBef>
                <a:spcPct val="0"/>
              </a:spcBef>
              <a:spcAft>
                <a:spcPct val="0"/>
              </a:spcAft>
              <a:defRPr sz="3300" b="1">
                <a:solidFill>
                  <a:schemeClr val="bg1"/>
                </a:solidFill>
                <a:latin typeface="+mj-lt"/>
                <a:ea typeface="+mj-ea"/>
                <a:cs typeface="+mj-cs"/>
              </a:defRPr>
            </a:lvl1pPr>
            <a:lvl2pPr algn="l" rtl="0" eaLnBrk="0" fontAlgn="base" hangingPunct="0">
              <a:spcBef>
                <a:spcPct val="0"/>
              </a:spcBef>
              <a:spcAft>
                <a:spcPct val="0"/>
              </a:spcAft>
              <a:defRPr sz="2300" b="1">
                <a:solidFill>
                  <a:schemeClr val="bg1"/>
                </a:solidFill>
                <a:latin typeface="Arial" charset="0"/>
                <a:ea typeface="ＭＳ Ｐゴシック" pitchFamily="48" charset="-128"/>
              </a:defRPr>
            </a:lvl2pPr>
            <a:lvl3pPr algn="l" rtl="0" eaLnBrk="0" fontAlgn="base" hangingPunct="0">
              <a:spcBef>
                <a:spcPct val="0"/>
              </a:spcBef>
              <a:spcAft>
                <a:spcPct val="0"/>
              </a:spcAft>
              <a:defRPr sz="2300" b="1">
                <a:solidFill>
                  <a:schemeClr val="bg1"/>
                </a:solidFill>
                <a:latin typeface="Arial" charset="0"/>
                <a:ea typeface="ＭＳ Ｐゴシック" pitchFamily="48" charset="-128"/>
              </a:defRPr>
            </a:lvl3pPr>
            <a:lvl4pPr algn="l" rtl="0" eaLnBrk="0" fontAlgn="base" hangingPunct="0">
              <a:spcBef>
                <a:spcPct val="0"/>
              </a:spcBef>
              <a:spcAft>
                <a:spcPct val="0"/>
              </a:spcAft>
              <a:defRPr sz="2300" b="1">
                <a:solidFill>
                  <a:schemeClr val="bg1"/>
                </a:solidFill>
                <a:latin typeface="Arial" charset="0"/>
                <a:ea typeface="ＭＳ Ｐゴシック" pitchFamily="48" charset="-128"/>
              </a:defRPr>
            </a:lvl4pPr>
            <a:lvl5pPr algn="l" rtl="0" eaLnBrk="0" fontAlgn="base" hangingPunct="0">
              <a:spcBef>
                <a:spcPct val="0"/>
              </a:spcBef>
              <a:spcAft>
                <a:spcPct val="0"/>
              </a:spcAft>
              <a:defRPr sz="2300" b="1">
                <a:solidFill>
                  <a:schemeClr val="bg1"/>
                </a:solidFill>
                <a:latin typeface="Arial" charset="0"/>
                <a:ea typeface="ＭＳ Ｐゴシック" pitchFamily="48" charset="-128"/>
              </a:defRPr>
            </a:lvl5pPr>
            <a:lvl6pPr marL="536396" algn="l" rtl="0" fontAlgn="base">
              <a:spcBef>
                <a:spcPct val="0"/>
              </a:spcBef>
              <a:spcAft>
                <a:spcPct val="0"/>
              </a:spcAft>
              <a:defRPr sz="2300" b="1">
                <a:solidFill>
                  <a:schemeClr val="bg1"/>
                </a:solidFill>
                <a:latin typeface="Arial" charset="0"/>
                <a:ea typeface="ＭＳ Ｐゴシック" pitchFamily="48" charset="-128"/>
              </a:defRPr>
            </a:lvl6pPr>
            <a:lvl7pPr marL="1072793" algn="l" rtl="0" fontAlgn="base">
              <a:spcBef>
                <a:spcPct val="0"/>
              </a:spcBef>
              <a:spcAft>
                <a:spcPct val="0"/>
              </a:spcAft>
              <a:defRPr sz="2300" b="1">
                <a:solidFill>
                  <a:schemeClr val="bg1"/>
                </a:solidFill>
                <a:latin typeface="Arial" charset="0"/>
                <a:ea typeface="ＭＳ Ｐゴシック" pitchFamily="48" charset="-128"/>
              </a:defRPr>
            </a:lvl7pPr>
            <a:lvl8pPr marL="1609188" algn="l" rtl="0" fontAlgn="base">
              <a:spcBef>
                <a:spcPct val="0"/>
              </a:spcBef>
              <a:spcAft>
                <a:spcPct val="0"/>
              </a:spcAft>
              <a:defRPr sz="2300" b="1">
                <a:solidFill>
                  <a:schemeClr val="bg1"/>
                </a:solidFill>
                <a:latin typeface="Arial" charset="0"/>
                <a:ea typeface="ＭＳ Ｐゴシック" pitchFamily="48" charset="-128"/>
              </a:defRPr>
            </a:lvl8pPr>
            <a:lvl9pPr marL="2145586" algn="l" rtl="0" fontAlgn="base">
              <a:spcBef>
                <a:spcPct val="0"/>
              </a:spcBef>
              <a:spcAft>
                <a:spcPct val="0"/>
              </a:spcAft>
              <a:defRPr sz="2300" b="1">
                <a:solidFill>
                  <a:schemeClr val="bg1"/>
                </a:solidFill>
                <a:latin typeface="Arial" charset="0"/>
                <a:ea typeface="ＭＳ Ｐゴシック" pitchFamily="48" charset="-128"/>
              </a:defRPr>
            </a:lvl9pPr>
          </a:lstStyle>
          <a:p>
            <a:pPr algn="ctr">
              <a:spcBef>
                <a:spcPts val="0"/>
              </a:spcBef>
              <a:buSzPct val="25000"/>
            </a:pPr>
            <a:r>
              <a:rPr lang="en" sz="5200" kern="0" dirty="0" smtClean="0">
                <a:solidFill>
                  <a:srgbClr val="FFFFFF"/>
                </a:solidFill>
                <a:latin typeface="Helvetica Neue"/>
                <a:ea typeface="Helvetica Neue"/>
                <a:cs typeface="Helvetica Neue"/>
                <a:sym typeface="Helvetica Neue"/>
              </a:rPr>
              <a:t>Data Integration</a:t>
            </a:r>
            <a:endParaRPr lang="en" sz="5200" kern="0" dirty="0">
              <a:solidFill>
                <a:srgbClr val="FFFFFF"/>
              </a:solidFill>
              <a:latin typeface="Helvetica Neue"/>
              <a:ea typeface="Helvetica Neue"/>
              <a:cs typeface="Helvetica Neue"/>
              <a:sym typeface="Helvetica Neue"/>
            </a:endParaRPr>
          </a:p>
        </p:txBody>
      </p:sp>
      <p:sp>
        <p:nvSpPr>
          <p:cNvPr id="5" name="Shape 59"/>
          <p:cNvSpPr txBox="1">
            <a:spLocks/>
          </p:cNvSpPr>
          <p:nvPr/>
        </p:nvSpPr>
        <p:spPr>
          <a:xfrm>
            <a:off x="2216696" y="2684139"/>
            <a:ext cx="7358062" cy="596056"/>
          </a:xfrm>
          <a:prstGeom prst="rect">
            <a:avLst/>
          </a:prstGeom>
          <a:noFill/>
          <a:ln>
            <a:noFill/>
          </a:ln>
        </p:spPr>
        <p:txBody>
          <a:bodyPr lIns="0" tIns="0" rIns="0" bIns="0" anchor="t" anchorCtr="0">
            <a:noAutofit/>
          </a:bodyPr>
          <a:lstStyle>
            <a:lvl1pPr marL="304800" indent="-304800" algn="l" rtl="0" eaLnBrk="0" fontAlgn="base" hangingPunct="0">
              <a:spcBef>
                <a:spcPct val="25000"/>
              </a:spcBef>
              <a:spcAft>
                <a:spcPct val="0"/>
              </a:spcAft>
              <a:buClr>
                <a:schemeClr val="accent2"/>
              </a:buClr>
              <a:buSzPct val="120000"/>
              <a:buFont typeface="Arial" panose="020B0604020202020204" pitchFamily="34" charset="0"/>
              <a:buChar char="•"/>
              <a:defRPr sz="2800">
                <a:solidFill>
                  <a:srgbClr val="000000"/>
                </a:solidFill>
                <a:latin typeface="+mn-lt"/>
                <a:ea typeface="ＭＳ Ｐゴシック" charset="-128"/>
                <a:cs typeface="+mn-cs"/>
              </a:defRPr>
            </a:lvl1pPr>
            <a:lvl2pPr marL="844550" indent="-307975" algn="l" rtl="0" eaLnBrk="0" fontAlgn="base" hangingPunct="0">
              <a:spcBef>
                <a:spcPct val="20000"/>
              </a:spcBef>
              <a:spcAft>
                <a:spcPct val="0"/>
              </a:spcAft>
              <a:buClr>
                <a:schemeClr val="accent2"/>
              </a:buClr>
              <a:buFont typeface="Arial" panose="020B0604020202020204" pitchFamily="34" charset="0"/>
              <a:buChar char="–"/>
              <a:defRPr sz="2800">
                <a:solidFill>
                  <a:schemeClr val="tx1"/>
                </a:solidFill>
                <a:latin typeface="+mn-lt"/>
                <a:ea typeface="ＭＳ Ｐゴシック" charset="-128"/>
              </a:defRPr>
            </a:lvl2pPr>
            <a:lvl3pPr marL="1339850" indent="-266700" algn="l" rtl="0" eaLnBrk="0" fontAlgn="base" hangingPunct="0">
              <a:spcBef>
                <a:spcPct val="20000"/>
              </a:spcBef>
              <a:spcAft>
                <a:spcPct val="0"/>
              </a:spcAft>
              <a:buClr>
                <a:schemeClr val="accent2"/>
              </a:buClr>
              <a:buSzPct val="120000"/>
              <a:buChar char="•"/>
              <a:defRPr sz="2300">
                <a:solidFill>
                  <a:schemeClr val="tx1"/>
                </a:solidFill>
                <a:latin typeface="+mn-lt"/>
                <a:ea typeface="ＭＳ Ｐゴシック" charset="-128"/>
              </a:defRPr>
            </a:lvl3pPr>
            <a:lvl4pPr marL="1874838" indent="-266700" algn="l" rtl="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mn-lt"/>
                <a:ea typeface="ＭＳ Ｐゴシック" charset="-128"/>
              </a:defRPr>
            </a:lvl4pPr>
            <a:lvl5pPr marL="2411413" indent="-266700" algn="l" rtl="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mn-lt"/>
                <a:ea typeface="ＭＳ Ｐゴシック" charset="-128"/>
              </a:defRPr>
            </a:lvl5pPr>
            <a:lvl6pPr marL="2950180" indent="-268198" algn="l" rtl="0" fontAlgn="base">
              <a:spcBef>
                <a:spcPct val="20000"/>
              </a:spcBef>
              <a:spcAft>
                <a:spcPct val="0"/>
              </a:spcAft>
              <a:buClr>
                <a:schemeClr val="accent2"/>
              </a:buClr>
              <a:buFont typeface="Arial" charset="0"/>
              <a:buChar char="»"/>
              <a:defRPr sz="2300">
                <a:solidFill>
                  <a:schemeClr val="tx1"/>
                </a:solidFill>
                <a:latin typeface="+mn-lt"/>
              </a:defRPr>
            </a:lvl6pPr>
            <a:lvl7pPr marL="3486577" indent="-268198" algn="l" rtl="0" fontAlgn="base">
              <a:spcBef>
                <a:spcPct val="20000"/>
              </a:spcBef>
              <a:spcAft>
                <a:spcPct val="0"/>
              </a:spcAft>
              <a:buClr>
                <a:schemeClr val="accent2"/>
              </a:buClr>
              <a:buFont typeface="Arial" charset="0"/>
              <a:buChar char="»"/>
              <a:defRPr sz="2300">
                <a:solidFill>
                  <a:schemeClr val="tx1"/>
                </a:solidFill>
                <a:latin typeface="+mn-lt"/>
              </a:defRPr>
            </a:lvl7pPr>
            <a:lvl8pPr marL="4022974" indent="-268198" algn="l" rtl="0" fontAlgn="base">
              <a:spcBef>
                <a:spcPct val="20000"/>
              </a:spcBef>
              <a:spcAft>
                <a:spcPct val="0"/>
              </a:spcAft>
              <a:buClr>
                <a:schemeClr val="accent2"/>
              </a:buClr>
              <a:buFont typeface="Arial" charset="0"/>
              <a:buChar char="»"/>
              <a:defRPr sz="2300">
                <a:solidFill>
                  <a:schemeClr val="tx1"/>
                </a:solidFill>
                <a:latin typeface="+mn-lt"/>
              </a:defRPr>
            </a:lvl8pPr>
            <a:lvl9pPr marL="4559370" indent="-268198" algn="l" rtl="0" fontAlgn="base">
              <a:spcBef>
                <a:spcPct val="20000"/>
              </a:spcBef>
              <a:spcAft>
                <a:spcPct val="0"/>
              </a:spcAft>
              <a:buClr>
                <a:schemeClr val="accent2"/>
              </a:buClr>
              <a:buFont typeface="Arial" charset="0"/>
              <a:buChar char="»"/>
              <a:defRPr sz="2300">
                <a:solidFill>
                  <a:schemeClr val="tx1"/>
                </a:solidFill>
                <a:latin typeface="+mn-lt"/>
              </a:defRPr>
            </a:lvl9pPr>
          </a:lstStyle>
          <a:p>
            <a:pPr marL="0" indent="0" algn="ctr">
              <a:spcBef>
                <a:spcPts val="0"/>
              </a:spcBef>
              <a:buClr>
                <a:srgbClr val="FFFFFF"/>
              </a:buClr>
              <a:buSzPct val="25000"/>
              <a:buFont typeface="Helvetica Neue"/>
              <a:buNone/>
            </a:pPr>
            <a:r>
              <a:rPr lang="en-US" sz="2100" kern="0" dirty="0" smtClean="0">
                <a:solidFill>
                  <a:srgbClr val="FFFFFF"/>
                </a:solidFill>
                <a:latin typeface="Helvetica Neue"/>
                <a:ea typeface="Helvetica Neue"/>
                <a:cs typeface="Helvetica Neue"/>
                <a:sym typeface="Helvetica Neue"/>
              </a:rPr>
              <a:t>An Overview and In Depth Analysis</a:t>
            </a:r>
          </a:p>
          <a:p>
            <a:pPr marL="0" indent="0" algn="ctr">
              <a:spcBef>
                <a:spcPts val="0"/>
              </a:spcBef>
              <a:buClr>
                <a:srgbClr val="FFFFFF"/>
              </a:buClr>
              <a:buSzPct val="25000"/>
              <a:buFont typeface="Helvetica Neue"/>
              <a:buNone/>
            </a:pPr>
            <a:r>
              <a:rPr lang="en-US" sz="2100" kern="0" dirty="0" smtClean="0">
                <a:solidFill>
                  <a:srgbClr val="FFFFFF"/>
                </a:solidFill>
                <a:latin typeface="Helvetica Neue"/>
                <a:ea typeface="Helvetica Neue"/>
                <a:cs typeface="Helvetica Neue"/>
                <a:sym typeface="Helvetica Neue"/>
              </a:rPr>
              <a:t>by</a:t>
            </a:r>
          </a:p>
          <a:p>
            <a:pPr marL="0" indent="0" algn="ctr">
              <a:spcBef>
                <a:spcPts val="0"/>
              </a:spcBef>
              <a:buClr>
                <a:srgbClr val="FFFFFF"/>
              </a:buClr>
              <a:buFont typeface="Helvetica Neue"/>
              <a:buNone/>
            </a:pPr>
            <a:endParaRPr lang="en-US" sz="2100" kern="0" dirty="0" smtClean="0">
              <a:solidFill>
                <a:srgbClr val="FFFFFF"/>
              </a:solidFill>
              <a:latin typeface="Helvetica Neue"/>
              <a:ea typeface="Helvetica Neue"/>
              <a:cs typeface="Helvetica Neue"/>
              <a:sym typeface="Helvetica Neue"/>
            </a:endParaRPr>
          </a:p>
          <a:p>
            <a:pPr marL="0" indent="0" algn="ctr">
              <a:spcBef>
                <a:spcPts val="0"/>
              </a:spcBef>
              <a:buClr>
                <a:srgbClr val="FFFFFF"/>
              </a:buClr>
              <a:buSzPct val="25000"/>
              <a:buFont typeface="Helvetica Neue"/>
              <a:buNone/>
            </a:pPr>
            <a:r>
              <a:rPr lang="en-US" sz="2100" kern="0" dirty="0" smtClean="0">
                <a:solidFill>
                  <a:srgbClr val="FFFFFF"/>
                </a:solidFill>
                <a:latin typeface="Helvetica Neue"/>
                <a:ea typeface="Helvetica Neue"/>
                <a:cs typeface="Helvetica Neue"/>
                <a:sym typeface="Helvetica Neue"/>
              </a:rPr>
              <a:t>Arvind </a:t>
            </a:r>
            <a:r>
              <a:rPr lang="en-US" sz="2100" kern="0" dirty="0" err="1" smtClean="0">
                <a:solidFill>
                  <a:srgbClr val="FFFFFF"/>
                </a:solidFill>
                <a:latin typeface="Helvetica Neue"/>
                <a:ea typeface="Helvetica Neue"/>
                <a:cs typeface="Helvetica Neue"/>
                <a:sym typeface="Helvetica Neue"/>
              </a:rPr>
              <a:t>Hariharan</a:t>
            </a:r>
            <a:r>
              <a:rPr lang="en-US" sz="2100" kern="0" dirty="0" smtClean="0">
                <a:solidFill>
                  <a:srgbClr val="FFFFFF"/>
                </a:solidFill>
                <a:latin typeface="Helvetica Neue"/>
                <a:ea typeface="Helvetica Neue"/>
                <a:cs typeface="Helvetica Neue"/>
                <a:sym typeface="Helvetica Neue"/>
              </a:rPr>
              <a:t> </a:t>
            </a:r>
            <a:r>
              <a:rPr lang="en-US" sz="2100" kern="0" dirty="0" err="1" smtClean="0">
                <a:solidFill>
                  <a:srgbClr val="FFFFFF"/>
                </a:solidFill>
                <a:latin typeface="Helvetica Neue"/>
                <a:ea typeface="Helvetica Neue"/>
                <a:cs typeface="Helvetica Neue"/>
                <a:sym typeface="Helvetica Neue"/>
              </a:rPr>
              <a:t>Sankara</a:t>
            </a:r>
            <a:r>
              <a:rPr lang="en-US" sz="2100" kern="0" dirty="0" smtClean="0">
                <a:solidFill>
                  <a:srgbClr val="FFFFFF"/>
                </a:solidFill>
                <a:latin typeface="Helvetica Neue"/>
                <a:ea typeface="Helvetica Neue"/>
                <a:cs typeface="Helvetica Neue"/>
                <a:sym typeface="Helvetica Neue"/>
              </a:rPr>
              <a:t> Subramanian</a:t>
            </a:r>
          </a:p>
          <a:p>
            <a:pPr marL="0" indent="0" algn="ctr">
              <a:spcBef>
                <a:spcPts val="0"/>
              </a:spcBef>
              <a:buClr>
                <a:srgbClr val="FFFFFF"/>
              </a:buClr>
              <a:buSzPct val="25000"/>
              <a:buFont typeface="Helvetica Neue"/>
              <a:buNone/>
            </a:pPr>
            <a:r>
              <a:rPr lang="en-US" sz="2100" kern="0" dirty="0" smtClean="0">
                <a:solidFill>
                  <a:srgbClr val="FFFFFF"/>
                </a:solidFill>
                <a:latin typeface="Helvetica Neue"/>
                <a:ea typeface="Helvetica Neue"/>
                <a:cs typeface="Helvetica Neue"/>
                <a:sym typeface="Helvetica Neue"/>
              </a:rPr>
              <a:t>Jaswanth Manigundan</a:t>
            </a:r>
          </a:p>
          <a:p>
            <a:pPr marL="0" indent="0" algn="ctr">
              <a:spcBef>
                <a:spcPts val="0"/>
              </a:spcBef>
              <a:buClr>
                <a:srgbClr val="FFFFFF"/>
              </a:buClr>
              <a:buSzPct val="25000"/>
              <a:buFont typeface="Helvetica Neue"/>
              <a:buNone/>
            </a:pPr>
            <a:r>
              <a:rPr lang="en-US" sz="2100" kern="0" dirty="0" err="1" smtClean="0">
                <a:solidFill>
                  <a:srgbClr val="FFFFFF"/>
                </a:solidFill>
                <a:latin typeface="Helvetica Neue"/>
                <a:ea typeface="Helvetica Neue"/>
                <a:cs typeface="Helvetica Neue"/>
                <a:sym typeface="Helvetica Neue"/>
              </a:rPr>
              <a:t>Shyamsundar</a:t>
            </a:r>
            <a:r>
              <a:rPr lang="en-US" sz="2100" kern="0" dirty="0" smtClean="0">
                <a:solidFill>
                  <a:srgbClr val="FFFFFF"/>
                </a:solidFill>
                <a:latin typeface="Helvetica Neue"/>
                <a:ea typeface="Helvetica Neue"/>
                <a:cs typeface="Helvetica Neue"/>
                <a:sym typeface="Helvetica Neue"/>
              </a:rPr>
              <a:t> </a:t>
            </a:r>
            <a:r>
              <a:rPr lang="en-US" sz="2100" kern="0" dirty="0" err="1" smtClean="0">
                <a:solidFill>
                  <a:srgbClr val="FFFFFF"/>
                </a:solidFill>
                <a:latin typeface="Helvetica Neue"/>
                <a:ea typeface="Helvetica Neue"/>
                <a:cs typeface="Helvetica Neue"/>
                <a:sym typeface="Helvetica Neue"/>
              </a:rPr>
              <a:t>Dorairaj</a:t>
            </a:r>
            <a:endParaRPr lang="en-US" sz="2100" kern="0" dirty="0">
              <a:solidFill>
                <a:srgbClr val="FFFFFF"/>
              </a:solidFill>
              <a:latin typeface="Helvetica Neue"/>
              <a:ea typeface="Helvetica Neue"/>
              <a:cs typeface="Helvetica Neue"/>
              <a:sym typeface="Helvetica Neue"/>
            </a:endParaRPr>
          </a:p>
        </p:txBody>
      </p:sp>
    </p:spTree>
  </p:cSld>
  <p:clrMapOvr>
    <a:masterClrMapping/>
  </p:clrMapOvr>
  <p:transition spd="med" advClick="0" advTm="3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400" b="0" dirty="0">
                <a:solidFill>
                  <a:srgbClr val="FFFFFF"/>
                </a:solidFill>
                <a:latin typeface="Helvetica Neue"/>
                <a:ea typeface="Helvetica Neue"/>
                <a:cs typeface="Helvetica Neue"/>
                <a:sym typeface="Helvetica Neue"/>
              </a:rPr>
              <a:t>View Based Data Integration - GAV approach</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In this approach the mediator turns a user query into a sequence of source queries.</a:t>
            </a:r>
          </a:p>
          <a:p>
            <a:pPr marL="0" indent="0">
              <a:buNone/>
            </a:pPr>
            <a:r>
              <a:rPr lang="en-US" dirty="0" smtClean="0"/>
              <a:t>Example :</a:t>
            </a:r>
          </a:p>
          <a:p>
            <a:r>
              <a:rPr lang="en-US" dirty="0" smtClean="0"/>
              <a:t>Global Schema,</a:t>
            </a:r>
          </a:p>
          <a:p>
            <a:pPr marL="0" indent="0">
              <a:buNone/>
            </a:pPr>
            <a:r>
              <a:rPr lang="en-US" dirty="0" smtClean="0"/>
              <a:t> 	Phones(manufacturer , model, charging protocol)</a:t>
            </a:r>
          </a:p>
          <a:p>
            <a:pPr marL="0" indent="0">
              <a:buNone/>
            </a:pPr>
            <a:r>
              <a:rPr lang="en-US" dirty="0" smtClean="0"/>
              <a:t> 	vendor(manufacturer, model, charging protocol)</a:t>
            </a:r>
          </a:p>
          <a:p>
            <a:r>
              <a:rPr lang="en-US" dirty="0" smtClean="0"/>
              <a:t>Local Schema,</a:t>
            </a:r>
          </a:p>
          <a:p>
            <a:pPr marL="0" indent="0">
              <a:buNone/>
            </a:pPr>
            <a:r>
              <a:rPr lang="en-US" dirty="0" smtClean="0"/>
              <a:t>	(model, charging protocol)</a:t>
            </a:r>
          </a:p>
          <a:p>
            <a:pPr marL="0" indent="0">
              <a:buNone/>
            </a:pPr>
            <a:endParaRPr lang="en-US" dirty="0" smtClean="0"/>
          </a:p>
          <a:p>
            <a:pPr marL="0" indent="0">
              <a:buNone/>
            </a:pPr>
            <a:r>
              <a:rPr lang="en-US" dirty="0" smtClean="0"/>
              <a:t>Advantages : Simple implementation, Query answering is easy.</a:t>
            </a:r>
          </a:p>
          <a:p>
            <a:pPr marL="0" indent="0">
              <a:buNone/>
            </a:pPr>
            <a:r>
              <a:rPr lang="en-US" dirty="0" smtClean="0"/>
              <a:t>Disadvantages : Sources cannot be added Independently. </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8470700"/>
      </p:ext>
    </p:extLst>
  </p:cSld>
  <p:clrMapOvr>
    <a:masterClrMapping/>
  </p:clrMapOvr>
  <p:transition spd="med" advClick="0" advTm="30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400" b="0" dirty="0">
                <a:solidFill>
                  <a:srgbClr val="FFFFFF"/>
                </a:solidFill>
                <a:latin typeface="Helvetica Neue"/>
                <a:ea typeface="Helvetica Neue"/>
                <a:cs typeface="Helvetica Neue"/>
                <a:sym typeface="Helvetica Neue"/>
              </a:rPr>
              <a:t>View Based Data Integration-LAV approach</a:t>
            </a:r>
            <a:endParaRPr lang="en-US" dirty="0"/>
          </a:p>
        </p:txBody>
      </p:sp>
      <p:sp>
        <p:nvSpPr>
          <p:cNvPr id="3" name="Content Placeholder 2"/>
          <p:cNvSpPr>
            <a:spLocks noGrp="1"/>
          </p:cNvSpPr>
          <p:nvPr>
            <p:ph idx="1"/>
          </p:nvPr>
        </p:nvSpPr>
        <p:spPr>
          <a:xfrm>
            <a:off x="416496" y="1268760"/>
            <a:ext cx="9324404" cy="4968552"/>
          </a:xfrm>
        </p:spPr>
        <p:txBody>
          <a:bodyPr>
            <a:normAutofit fontScale="92500" lnSpcReduction="20000"/>
          </a:bodyPr>
          <a:lstStyle/>
          <a:p>
            <a:pPr marL="0" indent="0">
              <a:buNone/>
            </a:pPr>
            <a:r>
              <a:rPr lang="en-US" dirty="0" smtClean="0"/>
              <a:t>In this approach the local schemas are views over the global schema, the global schema is virtual.</a:t>
            </a:r>
          </a:p>
          <a:p>
            <a:pPr marL="0" indent="0">
              <a:buNone/>
            </a:pPr>
            <a:r>
              <a:rPr lang="en-US" dirty="0" smtClean="0"/>
              <a:t>Example:</a:t>
            </a:r>
          </a:p>
          <a:p>
            <a:r>
              <a:rPr lang="en-US" dirty="0" smtClean="0"/>
              <a:t>Global Schema</a:t>
            </a:r>
          </a:p>
          <a:p>
            <a:pPr marL="0" indent="0">
              <a:buNone/>
            </a:pPr>
            <a:r>
              <a:rPr lang="en-US" dirty="0" smtClean="0"/>
              <a:t>          Phones(manufacturer, model, charging protocol)</a:t>
            </a:r>
          </a:p>
          <a:p>
            <a:pPr marL="0" indent="0">
              <a:buNone/>
            </a:pPr>
            <a:r>
              <a:rPr lang="en-US" dirty="0" smtClean="0"/>
              <a:t>          vendor(manufacturer, model, charging protocol)</a:t>
            </a:r>
          </a:p>
          <a:p>
            <a:r>
              <a:rPr lang="en-US" dirty="0" smtClean="0"/>
              <a:t>Local Schema</a:t>
            </a:r>
          </a:p>
          <a:p>
            <a:pPr marL="0" indent="0">
              <a:buNone/>
            </a:pPr>
            <a:r>
              <a:rPr lang="en-US" dirty="0"/>
              <a:t>	</a:t>
            </a:r>
            <a:r>
              <a:rPr lang="en-US" dirty="0" smtClean="0"/>
              <a:t>(model, charging protocol)</a:t>
            </a:r>
          </a:p>
          <a:p>
            <a:pPr marL="0" indent="0">
              <a:buNone/>
            </a:pPr>
            <a:r>
              <a:rPr lang="en-US" dirty="0" smtClean="0"/>
              <a:t>Advantages: Extensible, No need to know how to join different data sources.</a:t>
            </a:r>
          </a:p>
          <a:p>
            <a:pPr marL="0" indent="0">
              <a:buNone/>
            </a:pPr>
            <a:r>
              <a:rPr lang="en-US" dirty="0" smtClean="0"/>
              <a:t>Disadvantages: Query answering model is complex as query rewriting is needed.</a:t>
            </a:r>
          </a:p>
        </p:txBody>
      </p:sp>
    </p:spTree>
    <p:extLst>
      <p:ext uri="{BB962C8B-B14F-4D97-AF65-F5344CB8AC3E}">
        <p14:creationId xmlns:p14="http://schemas.microsoft.com/office/powerpoint/2010/main" val="2294415637"/>
      </p:ext>
    </p:extLst>
  </p:cSld>
  <p:clrMapOvr>
    <a:masterClrMapping/>
  </p:clrMapOvr>
  <p:transition spd="med" advClick="0" advTm="30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400" b="0" dirty="0">
                <a:solidFill>
                  <a:srgbClr val="FFFFFF"/>
                </a:solidFill>
                <a:latin typeface="Helvetica Neue"/>
                <a:ea typeface="Helvetica Neue"/>
                <a:cs typeface="Helvetica Neue"/>
                <a:sym typeface="Helvetica Neue"/>
              </a:rPr>
              <a:t>View Based Data Integration-GLAV approach</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 this approach both GAV and LAV mappings are supported.</a:t>
            </a:r>
          </a:p>
          <a:p>
            <a:pPr marL="0" indent="0">
              <a:buNone/>
            </a:pPr>
            <a:r>
              <a:rPr lang="en-US" dirty="0" smtClean="0"/>
              <a:t>Example :</a:t>
            </a:r>
          </a:p>
          <a:p>
            <a:r>
              <a:rPr lang="en-US" dirty="0" smtClean="0"/>
              <a:t>Global Schema</a:t>
            </a:r>
          </a:p>
          <a:p>
            <a:pPr marL="0" indent="0">
              <a:buNone/>
            </a:pPr>
            <a:r>
              <a:rPr lang="en-US" dirty="0" smtClean="0"/>
              <a:t>          Phones(manufacturer, model, charging protocol)</a:t>
            </a:r>
          </a:p>
          <a:p>
            <a:pPr marL="0" indent="0">
              <a:buNone/>
            </a:pPr>
            <a:r>
              <a:rPr lang="en-US" dirty="0" smtClean="0"/>
              <a:t>          vendor( manufacturer, model, charging protocol)</a:t>
            </a:r>
          </a:p>
          <a:p>
            <a:r>
              <a:rPr lang="en-US" dirty="0" smtClean="0"/>
              <a:t>Local Schema</a:t>
            </a:r>
          </a:p>
          <a:p>
            <a:pPr marL="0" indent="0">
              <a:buNone/>
            </a:pPr>
            <a:r>
              <a:rPr lang="en-US" dirty="0"/>
              <a:t>	</a:t>
            </a:r>
            <a:r>
              <a:rPr lang="en-US" dirty="0" smtClean="0"/>
              <a:t>(model, charging protocol)</a:t>
            </a:r>
          </a:p>
          <a:p>
            <a:pPr marL="0" indent="0">
              <a:buNone/>
            </a:pPr>
            <a:r>
              <a:rPr lang="en-US" dirty="0" smtClean="0"/>
              <a:t>Advantages : Extensible.</a:t>
            </a:r>
          </a:p>
          <a:p>
            <a:pPr marL="0" indent="0">
              <a:buNone/>
            </a:pPr>
            <a:r>
              <a:rPr lang="en-US" dirty="0" smtClean="0"/>
              <a:t>Disadvantages : Incomplete global database.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40000066"/>
      </p:ext>
    </p:extLst>
  </p:cSld>
  <p:clrMapOvr>
    <a:masterClrMapping/>
  </p:clrMapOvr>
  <p:transition spd="med" advClick="0" advTm="30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and Join</a:t>
            </a:r>
            <a:endParaRPr lang="en-US" dirty="0"/>
          </a:p>
        </p:txBody>
      </p:sp>
      <p:pic>
        <p:nvPicPr>
          <p:cNvPr id="4" name="image09.png"/>
          <p:cNvPicPr>
            <a:picLocks noGrp="1"/>
          </p:cNvPicPr>
          <p:nvPr>
            <p:ph idx="1"/>
          </p:nvPr>
        </p:nvPicPr>
        <p:blipFill>
          <a:blip r:embed="rId2"/>
          <a:srcRect/>
          <a:stretch>
            <a:fillRect/>
          </a:stretch>
        </p:blipFill>
        <p:spPr>
          <a:xfrm>
            <a:off x="560512" y="2423592"/>
            <a:ext cx="9001000" cy="3174876"/>
          </a:xfrm>
          <a:prstGeom prst="rect">
            <a:avLst/>
          </a:prstGeom>
          <a:ln/>
        </p:spPr>
      </p:pic>
      <p:sp>
        <p:nvSpPr>
          <p:cNvPr id="5" name="Content Placeholder 2"/>
          <p:cNvSpPr txBox="1">
            <a:spLocks/>
          </p:cNvSpPr>
          <p:nvPr/>
        </p:nvSpPr>
        <p:spPr bwMode="auto">
          <a:xfrm>
            <a:off x="272480" y="1196752"/>
            <a:ext cx="900100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79" tIns="53640" rIns="107279" bIns="53640" numCol="1" anchor="t" anchorCtr="0" compatLnSpc="1">
            <a:prstTxWarp prst="textNoShape">
              <a:avLst/>
            </a:prstTxWarp>
            <a:normAutofit fontScale="92500" lnSpcReduction="20000"/>
          </a:bodyPr>
          <a:lstStyle>
            <a:lvl1pPr marL="304800" indent="-304800" algn="l" rtl="0" eaLnBrk="0" fontAlgn="base" hangingPunct="0">
              <a:spcBef>
                <a:spcPct val="25000"/>
              </a:spcBef>
              <a:spcAft>
                <a:spcPct val="0"/>
              </a:spcAft>
              <a:buClr>
                <a:schemeClr val="accent2"/>
              </a:buClr>
              <a:buSzPct val="120000"/>
              <a:buFont typeface="Arial" panose="020B0604020202020204" pitchFamily="34" charset="0"/>
              <a:buChar char="•"/>
              <a:defRPr sz="2800">
                <a:solidFill>
                  <a:srgbClr val="000000"/>
                </a:solidFill>
                <a:latin typeface="+mn-lt"/>
                <a:ea typeface="ＭＳ Ｐゴシック" charset="-128"/>
                <a:cs typeface="+mn-cs"/>
              </a:defRPr>
            </a:lvl1pPr>
            <a:lvl2pPr marL="844550" indent="-307975" algn="l" rtl="0" eaLnBrk="0" fontAlgn="base" hangingPunct="0">
              <a:spcBef>
                <a:spcPct val="20000"/>
              </a:spcBef>
              <a:spcAft>
                <a:spcPct val="0"/>
              </a:spcAft>
              <a:buClr>
                <a:schemeClr val="accent2"/>
              </a:buClr>
              <a:buFont typeface="Arial" panose="020B0604020202020204" pitchFamily="34" charset="0"/>
              <a:buChar char="–"/>
              <a:defRPr sz="2800">
                <a:solidFill>
                  <a:schemeClr val="tx1"/>
                </a:solidFill>
                <a:latin typeface="+mn-lt"/>
                <a:ea typeface="ＭＳ Ｐゴシック" charset="-128"/>
              </a:defRPr>
            </a:lvl2pPr>
            <a:lvl3pPr marL="1339850" indent="-266700" algn="l" rtl="0" eaLnBrk="0" fontAlgn="base" hangingPunct="0">
              <a:spcBef>
                <a:spcPct val="20000"/>
              </a:spcBef>
              <a:spcAft>
                <a:spcPct val="0"/>
              </a:spcAft>
              <a:buClr>
                <a:schemeClr val="accent2"/>
              </a:buClr>
              <a:buSzPct val="120000"/>
              <a:buChar char="•"/>
              <a:defRPr sz="2300">
                <a:solidFill>
                  <a:schemeClr val="tx1"/>
                </a:solidFill>
                <a:latin typeface="+mn-lt"/>
                <a:ea typeface="ＭＳ Ｐゴシック" charset="-128"/>
              </a:defRPr>
            </a:lvl3pPr>
            <a:lvl4pPr marL="1874838" indent="-266700" algn="l" rtl="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mn-lt"/>
                <a:ea typeface="ＭＳ Ｐゴシック" charset="-128"/>
              </a:defRPr>
            </a:lvl4pPr>
            <a:lvl5pPr marL="2411413" indent="-266700" algn="l" rtl="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mn-lt"/>
                <a:ea typeface="ＭＳ Ｐゴシック" charset="-128"/>
              </a:defRPr>
            </a:lvl5pPr>
            <a:lvl6pPr marL="2950180" indent="-268198" algn="l" rtl="0" fontAlgn="base">
              <a:spcBef>
                <a:spcPct val="20000"/>
              </a:spcBef>
              <a:spcAft>
                <a:spcPct val="0"/>
              </a:spcAft>
              <a:buClr>
                <a:schemeClr val="accent2"/>
              </a:buClr>
              <a:buFont typeface="Arial" charset="0"/>
              <a:buChar char="»"/>
              <a:defRPr sz="2300">
                <a:solidFill>
                  <a:schemeClr val="tx1"/>
                </a:solidFill>
                <a:latin typeface="+mn-lt"/>
              </a:defRPr>
            </a:lvl6pPr>
            <a:lvl7pPr marL="3486577" indent="-268198" algn="l" rtl="0" fontAlgn="base">
              <a:spcBef>
                <a:spcPct val="20000"/>
              </a:spcBef>
              <a:spcAft>
                <a:spcPct val="0"/>
              </a:spcAft>
              <a:buClr>
                <a:schemeClr val="accent2"/>
              </a:buClr>
              <a:buFont typeface="Arial" charset="0"/>
              <a:buChar char="»"/>
              <a:defRPr sz="2300">
                <a:solidFill>
                  <a:schemeClr val="tx1"/>
                </a:solidFill>
                <a:latin typeface="+mn-lt"/>
              </a:defRPr>
            </a:lvl7pPr>
            <a:lvl8pPr marL="4022974" indent="-268198" algn="l" rtl="0" fontAlgn="base">
              <a:spcBef>
                <a:spcPct val="20000"/>
              </a:spcBef>
              <a:spcAft>
                <a:spcPct val="0"/>
              </a:spcAft>
              <a:buClr>
                <a:schemeClr val="accent2"/>
              </a:buClr>
              <a:buFont typeface="Arial" charset="0"/>
              <a:buChar char="»"/>
              <a:defRPr sz="2300">
                <a:solidFill>
                  <a:schemeClr val="tx1"/>
                </a:solidFill>
                <a:latin typeface="+mn-lt"/>
              </a:defRPr>
            </a:lvl8pPr>
            <a:lvl9pPr marL="4559370" indent="-268198" algn="l" rtl="0" fontAlgn="base">
              <a:spcBef>
                <a:spcPct val="20000"/>
              </a:spcBef>
              <a:spcAft>
                <a:spcPct val="0"/>
              </a:spcAft>
              <a:buClr>
                <a:schemeClr val="accent2"/>
              </a:buClr>
              <a:buFont typeface="Arial" charset="0"/>
              <a:buChar char="»"/>
              <a:defRPr sz="2300">
                <a:solidFill>
                  <a:schemeClr val="tx1"/>
                </a:solidFill>
                <a:latin typeface="+mn-lt"/>
              </a:defRPr>
            </a:lvl9pPr>
          </a:lstStyle>
          <a:p>
            <a:pPr marL="0" indent="0">
              <a:buFont typeface="Arial" panose="020B0604020202020204" pitchFamily="34" charset="0"/>
              <a:buNone/>
            </a:pPr>
            <a:r>
              <a:rPr lang="en-US" kern="0" dirty="0" smtClean="0"/>
              <a:t>Divides table into small chunks and update every table one by one – which increases speed</a:t>
            </a:r>
            <a:endParaRPr lang="en-US" kern="0" dirty="0"/>
          </a:p>
        </p:txBody>
      </p:sp>
    </p:spTree>
    <p:extLst>
      <p:ext uri="{BB962C8B-B14F-4D97-AF65-F5344CB8AC3E}">
        <p14:creationId xmlns:p14="http://schemas.microsoft.com/office/powerpoint/2010/main" val="3891622157"/>
      </p:ext>
    </p:extLst>
  </p:cSld>
  <p:clrMapOvr>
    <a:masterClrMapping/>
  </p:clrMapOvr>
  <p:transition spd="med" advClick="0" advTm="30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fuzzy XML documents</a:t>
            </a:r>
            <a:endParaRPr lang="en-US" dirty="0"/>
          </a:p>
        </p:txBody>
      </p:sp>
      <p:pic>
        <p:nvPicPr>
          <p:cNvPr id="4" name="image04.png"/>
          <p:cNvPicPr>
            <a:picLocks noGrp="1"/>
          </p:cNvPicPr>
          <p:nvPr>
            <p:ph idx="1"/>
          </p:nvPr>
        </p:nvPicPr>
        <p:blipFill>
          <a:blip r:embed="rId2"/>
          <a:srcRect/>
          <a:stretch>
            <a:fillRect/>
          </a:stretch>
        </p:blipFill>
        <p:spPr>
          <a:xfrm>
            <a:off x="3584848" y="980728"/>
            <a:ext cx="5760640" cy="5339607"/>
          </a:xfrm>
          <a:prstGeom prst="rect">
            <a:avLst/>
          </a:prstGeom>
          <a:ln/>
        </p:spPr>
      </p:pic>
      <p:sp>
        <p:nvSpPr>
          <p:cNvPr id="5" name="Content Placeholder 2"/>
          <p:cNvSpPr txBox="1">
            <a:spLocks/>
          </p:cNvSpPr>
          <p:nvPr/>
        </p:nvSpPr>
        <p:spPr bwMode="auto">
          <a:xfrm>
            <a:off x="272480" y="1196752"/>
            <a:ext cx="3744416"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79" tIns="53640" rIns="107279" bIns="53640" numCol="1" anchor="t" anchorCtr="0" compatLnSpc="1">
            <a:prstTxWarp prst="textNoShape">
              <a:avLst/>
            </a:prstTxWarp>
            <a:normAutofit/>
          </a:bodyPr>
          <a:lstStyle>
            <a:lvl1pPr marL="304800" indent="-304800" algn="l" rtl="0" eaLnBrk="0" fontAlgn="base" hangingPunct="0">
              <a:spcBef>
                <a:spcPct val="25000"/>
              </a:spcBef>
              <a:spcAft>
                <a:spcPct val="0"/>
              </a:spcAft>
              <a:buClr>
                <a:schemeClr val="accent2"/>
              </a:buClr>
              <a:buSzPct val="120000"/>
              <a:buFont typeface="Arial" panose="020B0604020202020204" pitchFamily="34" charset="0"/>
              <a:buChar char="•"/>
              <a:defRPr sz="2800">
                <a:solidFill>
                  <a:srgbClr val="000000"/>
                </a:solidFill>
                <a:latin typeface="+mn-lt"/>
                <a:ea typeface="ＭＳ Ｐゴシック" charset="-128"/>
                <a:cs typeface="+mn-cs"/>
              </a:defRPr>
            </a:lvl1pPr>
            <a:lvl2pPr marL="844550" indent="-307975" algn="l" rtl="0" eaLnBrk="0" fontAlgn="base" hangingPunct="0">
              <a:spcBef>
                <a:spcPct val="20000"/>
              </a:spcBef>
              <a:spcAft>
                <a:spcPct val="0"/>
              </a:spcAft>
              <a:buClr>
                <a:schemeClr val="accent2"/>
              </a:buClr>
              <a:buFont typeface="Arial" panose="020B0604020202020204" pitchFamily="34" charset="0"/>
              <a:buChar char="–"/>
              <a:defRPr sz="2800">
                <a:solidFill>
                  <a:schemeClr val="tx1"/>
                </a:solidFill>
                <a:latin typeface="+mn-lt"/>
                <a:ea typeface="ＭＳ Ｐゴシック" charset="-128"/>
              </a:defRPr>
            </a:lvl2pPr>
            <a:lvl3pPr marL="1339850" indent="-266700" algn="l" rtl="0" eaLnBrk="0" fontAlgn="base" hangingPunct="0">
              <a:spcBef>
                <a:spcPct val="20000"/>
              </a:spcBef>
              <a:spcAft>
                <a:spcPct val="0"/>
              </a:spcAft>
              <a:buClr>
                <a:schemeClr val="accent2"/>
              </a:buClr>
              <a:buSzPct val="120000"/>
              <a:buChar char="•"/>
              <a:defRPr sz="2300">
                <a:solidFill>
                  <a:schemeClr val="tx1"/>
                </a:solidFill>
                <a:latin typeface="+mn-lt"/>
                <a:ea typeface="ＭＳ Ｐゴシック" charset="-128"/>
              </a:defRPr>
            </a:lvl3pPr>
            <a:lvl4pPr marL="1874838" indent="-266700" algn="l" rtl="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mn-lt"/>
                <a:ea typeface="ＭＳ Ｐゴシック" charset="-128"/>
              </a:defRPr>
            </a:lvl4pPr>
            <a:lvl5pPr marL="2411413" indent="-266700" algn="l" rtl="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mn-lt"/>
                <a:ea typeface="ＭＳ Ｐゴシック" charset="-128"/>
              </a:defRPr>
            </a:lvl5pPr>
            <a:lvl6pPr marL="2950180" indent="-268198" algn="l" rtl="0" fontAlgn="base">
              <a:spcBef>
                <a:spcPct val="20000"/>
              </a:spcBef>
              <a:spcAft>
                <a:spcPct val="0"/>
              </a:spcAft>
              <a:buClr>
                <a:schemeClr val="accent2"/>
              </a:buClr>
              <a:buFont typeface="Arial" charset="0"/>
              <a:buChar char="»"/>
              <a:defRPr sz="2300">
                <a:solidFill>
                  <a:schemeClr val="tx1"/>
                </a:solidFill>
                <a:latin typeface="+mn-lt"/>
              </a:defRPr>
            </a:lvl6pPr>
            <a:lvl7pPr marL="3486577" indent="-268198" algn="l" rtl="0" fontAlgn="base">
              <a:spcBef>
                <a:spcPct val="20000"/>
              </a:spcBef>
              <a:spcAft>
                <a:spcPct val="0"/>
              </a:spcAft>
              <a:buClr>
                <a:schemeClr val="accent2"/>
              </a:buClr>
              <a:buFont typeface="Arial" charset="0"/>
              <a:buChar char="»"/>
              <a:defRPr sz="2300">
                <a:solidFill>
                  <a:schemeClr val="tx1"/>
                </a:solidFill>
                <a:latin typeface="+mn-lt"/>
              </a:defRPr>
            </a:lvl7pPr>
            <a:lvl8pPr marL="4022974" indent="-268198" algn="l" rtl="0" fontAlgn="base">
              <a:spcBef>
                <a:spcPct val="20000"/>
              </a:spcBef>
              <a:spcAft>
                <a:spcPct val="0"/>
              </a:spcAft>
              <a:buClr>
                <a:schemeClr val="accent2"/>
              </a:buClr>
              <a:buFont typeface="Arial" charset="0"/>
              <a:buChar char="»"/>
              <a:defRPr sz="2300">
                <a:solidFill>
                  <a:schemeClr val="tx1"/>
                </a:solidFill>
                <a:latin typeface="+mn-lt"/>
              </a:defRPr>
            </a:lvl8pPr>
            <a:lvl9pPr marL="4559370" indent="-268198" algn="l" rtl="0" fontAlgn="base">
              <a:spcBef>
                <a:spcPct val="20000"/>
              </a:spcBef>
              <a:spcAft>
                <a:spcPct val="0"/>
              </a:spcAft>
              <a:buClr>
                <a:schemeClr val="accent2"/>
              </a:buClr>
              <a:buFont typeface="Arial" charset="0"/>
              <a:buChar char="»"/>
              <a:defRPr sz="2300">
                <a:solidFill>
                  <a:schemeClr val="tx1"/>
                </a:solidFill>
                <a:latin typeface="+mn-lt"/>
              </a:defRPr>
            </a:lvl9pPr>
          </a:lstStyle>
          <a:p>
            <a:pPr marL="0" indent="0">
              <a:buFont typeface="Arial" panose="020B0604020202020204" pitchFamily="34" charset="0"/>
              <a:buNone/>
            </a:pPr>
            <a:r>
              <a:rPr lang="en-US" kern="0" dirty="0" smtClean="0"/>
              <a:t>Method 1 – </a:t>
            </a:r>
          </a:p>
          <a:p>
            <a:pPr marL="0" indent="0">
              <a:buFont typeface="Arial" panose="020B0604020202020204" pitchFamily="34" charset="0"/>
              <a:buNone/>
            </a:pPr>
            <a:r>
              <a:rPr lang="en-US" kern="0" dirty="0" smtClean="0"/>
              <a:t>Add new data </a:t>
            </a:r>
            <a:endParaRPr lang="en-US" kern="0" dirty="0"/>
          </a:p>
        </p:txBody>
      </p:sp>
    </p:spTree>
    <p:extLst>
      <p:ext uri="{BB962C8B-B14F-4D97-AF65-F5344CB8AC3E}">
        <p14:creationId xmlns:p14="http://schemas.microsoft.com/office/powerpoint/2010/main" val="38570040"/>
      </p:ext>
    </p:extLst>
  </p:cSld>
  <p:clrMapOvr>
    <a:masterClrMapping/>
  </p:clrMapOvr>
  <p:transition spd="med" advClick="0" advTm="30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05.png"/>
          <p:cNvPicPr>
            <a:picLocks noGrp="1"/>
          </p:cNvPicPr>
          <p:nvPr>
            <p:ph idx="1"/>
          </p:nvPr>
        </p:nvPicPr>
        <p:blipFill>
          <a:blip r:embed="rId2"/>
          <a:srcRect/>
          <a:stretch>
            <a:fillRect/>
          </a:stretch>
        </p:blipFill>
        <p:spPr>
          <a:xfrm>
            <a:off x="4016896" y="980728"/>
            <a:ext cx="5733949" cy="5400600"/>
          </a:xfrm>
          <a:prstGeom prst="rect">
            <a:avLst/>
          </a:prstGeom>
          <a:ln/>
        </p:spPr>
      </p:pic>
      <p:sp>
        <p:nvSpPr>
          <p:cNvPr id="5" name="Title 1"/>
          <p:cNvSpPr>
            <a:spLocks noGrp="1"/>
          </p:cNvSpPr>
          <p:nvPr>
            <p:ph type="title"/>
          </p:nvPr>
        </p:nvSpPr>
        <p:spPr>
          <a:xfrm>
            <a:off x="2611438" y="0"/>
            <a:ext cx="7129462" cy="762000"/>
          </a:xfrm>
        </p:spPr>
        <p:txBody>
          <a:bodyPr/>
          <a:lstStyle/>
          <a:p>
            <a:r>
              <a:rPr lang="en-US" dirty="0" smtClean="0"/>
              <a:t>Integrating fuzzy XML documents</a:t>
            </a:r>
            <a:endParaRPr lang="en-US" dirty="0"/>
          </a:p>
        </p:txBody>
      </p:sp>
      <p:sp>
        <p:nvSpPr>
          <p:cNvPr id="6" name="Content Placeholder 2"/>
          <p:cNvSpPr txBox="1">
            <a:spLocks/>
          </p:cNvSpPr>
          <p:nvPr/>
        </p:nvSpPr>
        <p:spPr bwMode="auto">
          <a:xfrm>
            <a:off x="272480" y="1196752"/>
            <a:ext cx="396044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79" tIns="53640" rIns="107279" bIns="53640" numCol="1" anchor="t" anchorCtr="0" compatLnSpc="1">
            <a:prstTxWarp prst="textNoShape">
              <a:avLst/>
            </a:prstTxWarp>
            <a:normAutofit/>
          </a:bodyPr>
          <a:lstStyle>
            <a:lvl1pPr marL="304800" indent="-304800" algn="l" rtl="0" eaLnBrk="0" fontAlgn="base" hangingPunct="0">
              <a:spcBef>
                <a:spcPct val="25000"/>
              </a:spcBef>
              <a:spcAft>
                <a:spcPct val="0"/>
              </a:spcAft>
              <a:buClr>
                <a:schemeClr val="accent2"/>
              </a:buClr>
              <a:buSzPct val="120000"/>
              <a:buFont typeface="Arial" panose="020B0604020202020204" pitchFamily="34" charset="0"/>
              <a:buChar char="•"/>
              <a:defRPr sz="2800">
                <a:solidFill>
                  <a:srgbClr val="000000"/>
                </a:solidFill>
                <a:latin typeface="+mn-lt"/>
                <a:ea typeface="ＭＳ Ｐゴシック" charset="-128"/>
                <a:cs typeface="+mn-cs"/>
              </a:defRPr>
            </a:lvl1pPr>
            <a:lvl2pPr marL="844550" indent="-307975" algn="l" rtl="0" eaLnBrk="0" fontAlgn="base" hangingPunct="0">
              <a:spcBef>
                <a:spcPct val="20000"/>
              </a:spcBef>
              <a:spcAft>
                <a:spcPct val="0"/>
              </a:spcAft>
              <a:buClr>
                <a:schemeClr val="accent2"/>
              </a:buClr>
              <a:buFont typeface="Arial" panose="020B0604020202020204" pitchFamily="34" charset="0"/>
              <a:buChar char="–"/>
              <a:defRPr sz="2800">
                <a:solidFill>
                  <a:schemeClr val="tx1"/>
                </a:solidFill>
                <a:latin typeface="+mn-lt"/>
                <a:ea typeface="ＭＳ Ｐゴシック" charset="-128"/>
              </a:defRPr>
            </a:lvl2pPr>
            <a:lvl3pPr marL="1339850" indent="-266700" algn="l" rtl="0" eaLnBrk="0" fontAlgn="base" hangingPunct="0">
              <a:spcBef>
                <a:spcPct val="20000"/>
              </a:spcBef>
              <a:spcAft>
                <a:spcPct val="0"/>
              </a:spcAft>
              <a:buClr>
                <a:schemeClr val="accent2"/>
              </a:buClr>
              <a:buSzPct val="120000"/>
              <a:buChar char="•"/>
              <a:defRPr sz="2300">
                <a:solidFill>
                  <a:schemeClr val="tx1"/>
                </a:solidFill>
                <a:latin typeface="+mn-lt"/>
                <a:ea typeface="ＭＳ Ｐゴシック" charset="-128"/>
              </a:defRPr>
            </a:lvl3pPr>
            <a:lvl4pPr marL="1874838" indent="-266700" algn="l" rtl="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mn-lt"/>
                <a:ea typeface="ＭＳ Ｐゴシック" charset="-128"/>
              </a:defRPr>
            </a:lvl4pPr>
            <a:lvl5pPr marL="2411413" indent="-266700" algn="l" rtl="0" eaLnBrk="0" fontAlgn="base" hangingPunct="0">
              <a:spcBef>
                <a:spcPct val="20000"/>
              </a:spcBef>
              <a:spcAft>
                <a:spcPct val="0"/>
              </a:spcAft>
              <a:buClr>
                <a:schemeClr val="accent2"/>
              </a:buClr>
              <a:buFont typeface="Arial" panose="020B0604020202020204" pitchFamily="34" charset="0"/>
              <a:buChar char="»"/>
              <a:defRPr sz="2300">
                <a:solidFill>
                  <a:schemeClr val="tx1"/>
                </a:solidFill>
                <a:latin typeface="+mn-lt"/>
                <a:ea typeface="ＭＳ Ｐゴシック" charset="-128"/>
              </a:defRPr>
            </a:lvl5pPr>
            <a:lvl6pPr marL="2950180" indent="-268198" algn="l" rtl="0" fontAlgn="base">
              <a:spcBef>
                <a:spcPct val="20000"/>
              </a:spcBef>
              <a:spcAft>
                <a:spcPct val="0"/>
              </a:spcAft>
              <a:buClr>
                <a:schemeClr val="accent2"/>
              </a:buClr>
              <a:buFont typeface="Arial" charset="0"/>
              <a:buChar char="»"/>
              <a:defRPr sz="2300">
                <a:solidFill>
                  <a:schemeClr val="tx1"/>
                </a:solidFill>
                <a:latin typeface="+mn-lt"/>
              </a:defRPr>
            </a:lvl6pPr>
            <a:lvl7pPr marL="3486577" indent="-268198" algn="l" rtl="0" fontAlgn="base">
              <a:spcBef>
                <a:spcPct val="20000"/>
              </a:spcBef>
              <a:spcAft>
                <a:spcPct val="0"/>
              </a:spcAft>
              <a:buClr>
                <a:schemeClr val="accent2"/>
              </a:buClr>
              <a:buFont typeface="Arial" charset="0"/>
              <a:buChar char="»"/>
              <a:defRPr sz="2300">
                <a:solidFill>
                  <a:schemeClr val="tx1"/>
                </a:solidFill>
                <a:latin typeface="+mn-lt"/>
              </a:defRPr>
            </a:lvl7pPr>
            <a:lvl8pPr marL="4022974" indent="-268198" algn="l" rtl="0" fontAlgn="base">
              <a:spcBef>
                <a:spcPct val="20000"/>
              </a:spcBef>
              <a:spcAft>
                <a:spcPct val="0"/>
              </a:spcAft>
              <a:buClr>
                <a:schemeClr val="accent2"/>
              </a:buClr>
              <a:buFont typeface="Arial" charset="0"/>
              <a:buChar char="»"/>
              <a:defRPr sz="2300">
                <a:solidFill>
                  <a:schemeClr val="tx1"/>
                </a:solidFill>
                <a:latin typeface="+mn-lt"/>
              </a:defRPr>
            </a:lvl8pPr>
            <a:lvl9pPr marL="4559370" indent="-268198" algn="l" rtl="0" fontAlgn="base">
              <a:spcBef>
                <a:spcPct val="20000"/>
              </a:spcBef>
              <a:spcAft>
                <a:spcPct val="0"/>
              </a:spcAft>
              <a:buClr>
                <a:schemeClr val="accent2"/>
              </a:buClr>
              <a:buFont typeface="Arial" charset="0"/>
              <a:buChar char="»"/>
              <a:defRPr sz="2300">
                <a:solidFill>
                  <a:schemeClr val="tx1"/>
                </a:solidFill>
                <a:latin typeface="+mn-lt"/>
              </a:defRPr>
            </a:lvl9pPr>
          </a:lstStyle>
          <a:p>
            <a:pPr marL="0" indent="0">
              <a:buFont typeface="Arial" panose="020B0604020202020204" pitchFamily="34" charset="0"/>
              <a:buNone/>
            </a:pPr>
            <a:r>
              <a:rPr lang="en-US" kern="0" dirty="0" smtClean="0"/>
              <a:t>Method 2 – </a:t>
            </a:r>
          </a:p>
          <a:p>
            <a:pPr marL="0" indent="0">
              <a:buFont typeface="Arial" panose="020B0604020202020204" pitchFamily="34" charset="0"/>
              <a:buNone/>
            </a:pPr>
            <a:r>
              <a:rPr lang="en-US" kern="0" dirty="0" smtClean="0"/>
              <a:t>Append to existing data </a:t>
            </a:r>
            <a:endParaRPr lang="en-US" kern="0" dirty="0"/>
          </a:p>
        </p:txBody>
      </p:sp>
    </p:spTree>
    <p:extLst>
      <p:ext uri="{BB962C8B-B14F-4D97-AF65-F5344CB8AC3E}">
        <p14:creationId xmlns:p14="http://schemas.microsoft.com/office/powerpoint/2010/main" val="962401236"/>
      </p:ext>
    </p:extLst>
  </p:cSld>
  <p:clrMapOvr>
    <a:masterClrMapping/>
  </p:clrMapOvr>
  <p:transition spd="med" advClick="0" advTm="30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0011993"/>
              </p:ext>
            </p:extLst>
          </p:nvPr>
        </p:nvGraphicFramePr>
        <p:xfrm>
          <a:off x="200472" y="1052736"/>
          <a:ext cx="9540428" cy="5417015"/>
        </p:xfrm>
        <a:graphic>
          <a:graphicData uri="http://schemas.openxmlformats.org/drawingml/2006/table">
            <a:tbl>
              <a:tblPr>
                <a:tableStyleId>{5C22544A-7EE6-4342-B048-85BDC9FD1C3A}</a:tableStyleId>
              </a:tblPr>
              <a:tblGrid>
                <a:gridCol w="1206817"/>
                <a:gridCol w="1277808"/>
                <a:gridCol w="1835855"/>
                <a:gridCol w="3096344"/>
                <a:gridCol w="2123604"/>
              </a:tblGrid>
              <a:tr h="249721">
                <a:tc>
                  <a:txBody>
                    <a:bodyPr/>
                    <a:lstStyle/>
                    <a:p>
                      <a:pPr marL="0" marR="0">
                        <a:lnSpc>
                          <a:spcPct val="115000"/>
                        </a:lnSpc>
                        <a:spcBef>
                          <a:spcPts val="0"/>
                        </a:spcBef>
                        <a:spcAft>
                          <a:spcPts val="0"/>
                        </a:spcAft>
                      </a:pPr>
                      <a:r>
                        <a:rPr lang="en-US" sz="1400" u="sng" dirty="0">
                          <a:effectLst/>
                        </a:rPr>
                        <a:t>Technique</a:t>
                      </a:r>
                      <a:endParaRPr lang="en-US" sz="1400" dirty="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u="sng">
                          <a:effectLst/>
                        </a:rPr>
                        <a:t>Category</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u="sng">
                          <a:effectLst/>
                        </a:rPr>
                        <a:t>Design Tradeoff</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u="sng">
                          <a:effectLst/>
                        </a:rPr>
                        <a:t>Capability</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u="sng">
                          <a:effectLst/>
                        </a:rPr>
                        <a:t>Scenarios applicable</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r>
              <a:tr h="1226238">
                <a:tc>
                  <a:txBody>
                    <a:bodyPr/>
                    <a:lstStyle/>
                    <a:p>
                      <a:pPr marL="0" marR="0">
                        <a:lnSpc>
                          <a:spcPct val="115000"/>
                        </a:lnSpc>
                        <a:spcBef>
                          <a:spcPts val="0"/>
                        </a:spcBef>
                        <a:spcAft>
                          <a:spcPts val="0"/>
                        </a:spcAft>
                      </a:pPr>
                      <a:r>
                        <a:rPr lang="en-US" sz="1400" dirty="0" err="1">
                          <a:effectLst/>
                        </a:rPr>
                        <a:t>AccuCopy</a:t>
                      </a:r>
                      <a:endParaRPr lang="en-US" sz="1400" dirty="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Data fusion</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All data fusion techniques work on the basis of voting. Design should allow this.</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Supports most of the features which other data fusion techniques don’t (providers, source trustworthiness, value similarity, value formatting, copying)</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gn="ctr">
                        <a:lnSpc>
                          <a:spcPct val="115000"/>
                        </a:lnSpc>
                        <a:spcBef>
                          <a:spcPts val="0"/>
                        </a:spcBef>
                        <a:spcAft>
                          <a:spcPts val="0"/>
                        </a:spcAft>
                      </a:pPr>
                      <a:r>
                        <a:rPr lang="en-US" sz="1400" dirty="0">
                          <a:effectLst/>
                        </a:rPr>
                        <a:t>Where</a:t>
                      </a:r>
                    </a:p>
                    <a:p>
                      <a:pPr marL="0" marR="0" algn="ctr">
                        <a:lnSpc>
                          <a:spcPct val="115000"/>
                        </a:lnSpc>
                        <a:spcBef>
                          <a:spcPts val="0"/>
                        </a:spcBef>
                        <a:spcAft>
                          <a:spcPts val="0"/>
                        </a:spcAft>
                      </a:pPr>
                      <a:r>
                        <a:rPr lang="en-US" sz="1400" dirty="0" smtClean="0">
                          <a:effectLst/>
                        </a:rPr>
                        <a:t>precision </a:t>
                      </a:r>
                      <a:r>
                        <a:rPr lang="en-US" sz="1400" dirty="0">
                          <a:effectLst/>
                        </a:rPr>
                        <a:t>is more important.</a:t>
                      </a:r>
                      <a:endParaRPr lang="en-US" sz="1400" dirty="0">
                        <a:solidFill>
                          <a:srgbClr val="000000"/>
                        </a:solidFill>
                        <a:effectLst/>
                        <a:latin typeface="Arial" panose="020B0604020202020204" pitchFamily="34" charset="0"/>
                        <a:ea typeface="Arial" panose="020B0604020202020204" pitchFamily="34" charset="0"/>
                      </a:endParaRPr>
                    </a:p>
                  </a:txBody>
                  <a:tcPr marL="34183" marR="34183" marT="34183" marB="34183"/>
                </a:tc>
              </a:tr>
              <a:tr h="445024">
                <a:tc>
                  <a:txBody>
                    <a:bodyPr/>
                    <a:lstStyle/>
                    <a:p>
                      <a:pPr marL="0" marR="0">
                        <a:lnSpc>
                          <a:spcPct val="115000"/>
                        </a:lnSpc>
                        <a:spcBef>
                          <a:spcPts val="0"/>
                        </a:spcBef>
                        <a:spcAft>
                          <a:spcPts val="0"/>
                        </a:spcAft>
                      </a:pPr>
                      <a:r>
                        <a:rPr lang="en-US" sz="1400">
                          <a:effectLst/>
                        </a:rPr>
                        <a:t>Local as View</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View - based</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query answering is complex</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Adding sources is easy</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Suited for data sources which change frequently</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r>
              <a:tr h="640328">
                <a:tc>
                  <a:txBody>
                    <a:bodyPr/>
                    <a:lstStyle/>
                    <a:p>
                      <a:pPr marL="0" marR="0">
                        <a:lnSpc>
                          <a:spcPct val="115000"/>
                        </a:lnSpc>
                        <a:spcBef>
                          <a:spcPts val="0"/>
                        </a:spcBef>
                        <a:spcAft>
                          <a:spcPts val="0"/>
                        </a:spcAft>
                      </a:pPr>
                      <a:r>
                        <a:rPr lang="en-US" sz="1400">
                          <a:effectLst/>
                        </a:rPr>
                        <a:t>Global as View</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View - based</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simple implementation</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Difficult to add sources but very simple query answering mechanism</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Suited for quickfire integration.(setting up is comparatively easy)</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r>
              <a:tr h="835631">
                <a:tc>
                  <a:txBody>
                    <a:bodyPr/>
                    <a:lstStyle/>
                    <a:p>
                      <a:pPr marL="0" marR="0">
                        <a:lnSpc>
                          <a:spcPct val="115000"/>
                        </a:lnSpc>
                        <a:spcBef>
                          <a:spcPts val="0"/>
                        </a:spcBef>
                        <a:spcAft>
                          <a:spcPts val="0"/>
                        </a:spcAft>
                      </a:pPr>
                      <a:r>
                        <a:rPr lang="en-US" sz="1400">
                          <a:effectLst/>
                        </a:rPr>
                        <a:t>Global and Local as View</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View - based</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Time taken to build a framework is more</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Can add sources easily and can simply use GAV’s model of query answering. Hence, High performance</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Suited for data integration systems with a long development phase.</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r>
              <a:tr h="445024">
                <a:tc>
                  <a:txBody>
                    <a:bodyPr/>
                    <a:lstStyle/>
                    <a:p>
                      <a:pPr marL="0" marR="0">
                        <a:lnSpc>
                          <a:spcPct val="115000"/>
                        </a:lnSpc>
                        <a:spcBef>
                          <a:spcPts val="0"/>
                        </a:spcBef>
                        <a:spcAft>
                          <a:spcPts val="0"/>
                        </a:spcAft>
                      </a:pPr>
                      <a:r>
                        <a:rPr lang="en-US" sz="1400">
                          <a:effectLst/>
                        </a:rPr>
                        <a:t>DJDI</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Data Warehouse</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Complexity (cost)is more relatively</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Ability to switch between techniques to save time</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ready to invest for quick real time data integration</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r>
              <a:tr h="835631">
                <a:tc>
                  <a:txBody>
                    <a:bodyPr/>
                    <a:lstStyle/>
                    <a:p>
                      <a:pPr marL="0" marR="0">
                        <a:lnSpc>
                          <a:spcPct val="115000"/>
                        </a:lnSpc>
                        <a:spcBef>
                          <a:spcPts val="0"/>
                        </a:spcBef>
                        <a:spcAft>
                          <a:spcPts val="0"/>
                        </a:spcAft>
                      </a:pPr>
                      <a:r>
                        <a:rPr lang="en-US" sz="1400">
                          <a:effectLst/>
                        </a:rPr>
                        <a:t>Fuzzy XML Integration</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Data Warehouse</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Depends on XML trees datatype</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a:effectLst/>
                        </a:rPr>
                        <a:t>Avoids duplication and ambiguity</a:t>
                      </a:r>
                    </a:p>
                    <a:p>
                      <a:pPr marL="0" marR="0">
                        <a:lnSpc>
                          <a:spcPct val="115000"/>
                        </a:lnSpc>
                        <a:spcBef>
                          <a:spcPts val="0"/>
                        </a:spcBef>
                        <a:spcAft>
                          <a:spcPts val="0"/>
                        </a:spcAft>
                      </a:pPr>
                      <a:r>
                        <a:rPr lang="en-US" sz="1400">
                          <a:effectLst/>
                        </a:rPr>
                        <a:t>Improved Efficiency in obtaining BI reports</a:t>
                      </a:r>
                      <a:endParaRPr lang="en-US" sz="1400">
                        <a:solidFill>
                          <a:srgbClr val="000000"/>
                        </a:solidFill>
                        <a:effectLst/>
                        <a:latin typeface="Arial" panose="020B0604020202020204" pitchFamily="34" charset="0"/>
                        <a:ea typeface="Arial" panose="020B0604020202020204" pitchFamily="34" charset="0"/>
                      </a:endParaRPr>
                    </a:p>
                  </a:txBody>
                  <a:tcPr marL="34183" marR="34183" marT="34183" marB="34183"/>
                </a:tc>
                <a:tc>
                  <a:txBody>
                    <a:bodyPr/>
                    <a:lstStyle/>
                    <a:p>
                      <a:pPr marL="0" marR="0">
                        <a:lnSpc>
                          <a:spcPct val="115000"/>
                        </a:lnSpc>
                        <a:spcBef>
                          <a:spcPts val="0"/>
                        </a:spcBef>
                        <a:spcAft>
                          <a:spcPts val="0"/>
                        </a:spcAft>
                      </a:pPr>
                      <a:r>
                        <a:rPr lang="en-US" sz="1400" dirty="0">
                          <a:effectLst/>
                        </a:rPr>
                        <a:t>works only when data comes in XML form (conversion is required otherwise)</a:t>
                      </a:r>
                      <a:endParaRPr lang="en-US" sz="1400" dirty="0">
                        <a:solidFill>
                          <a:srgbClr val="000000"/>
                        </a:solidFill>
                        <a:effectLst/>
                        <a:latin typeface="Arial" panose="020B0604020202020204" pitchFamily="34" charset="0"/>
                        <a:ea typeface="Arial" panose="020B0604020202020204" pitchFamily="34" charset="0"/>
                      </a:endParaRPr>
                    </a:p>
                  </a:txBody>
                  <a:tcPr marL="34183" marR="34183" marT="34183" marB="34183"/>
                </a:tc>
              </a:tr>
            </a:tbl>
          </a:graphicData>
        </a:graphic>
      </p:graphicFrame>
    </p:spTree>
    <p:extLst>
      <p:ext uri="{BB962C8B-B14F-4D97-AF65-F5344CB8AC3E}">
        <p14:creationId xmlns:p14="http://schemas.microsoft.com/office/powerpoint/2010/main" val="4266221325"/>
      </p:ext>
    </p:extLst>
  </p:cSld>
  <p:clrMapOvr>
    <a:masterClrMapping/>
  </p:clrMapOvr>
  <p:transition spd="med" advClick="0" advTm="30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are the challenges in integrating real time data from different sources ?</a:t>
            </a:r>
          </a:p>
          <a:p>
            <a:r>
              <a:rPr lang="en-US" dirty="0" smtClean="0"/>
              <a:t>Name 5 instances where real time data integration plays an integral part of the success of a system</a:t>
            </a:r>
          </a:p>
          <a:p>
            <a:r>
              <a:rPr lang="en-US" dirty="0" smtClean="0"/>
              <a:t>Consider the scenario of receiving real time data from heterogeneous sources. How will you eliminate duplication and ambiguity ?</a:t>
            </a:r>
          </a:p>
          <a:p>
            <a:endParaRPr lang="en-US" dirty="0"/>
          </a:p>
        </p:txBody>
      </p:sp>
    </p:spTree>
    <p:extLst>
      <p:ext uri="{BB962C8B-B14F-4D97-AF65-F5344CB8AC3E}">
        <p14:creationId xmlns:p14="http://schemas.microsoft.com/office/powerpoint/2010/main" val="1192748794"/>
      </p:ext>
    </p:extLst>
  </p:cSld>
  <p:clrMapOvr>
    <a:masterClrMapping/>
  </p:clrMapOvr>
  <p:transition spd="med" advClick="0" advTm="30000"/>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descr="5011_PPT_BG_End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907588"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5" descr="Pict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013" y="1484313"/>
            <a:ext cx="195897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7"/>
          <p:cNvSpPr txBox="1">
            <a:spLocks/>
          </p:cNvSpPr>
          <p:nvPr/>
        </p:nvSpPr>
        <p:spPr>
          <a:xfrm>
            <a:off x="4376738" y="1279525"/>
            <a:ext cx="4608512" cy="3168650"/>
          </a:xfrm>
          <a:prstGeom prst="rect">
            <a:avLst/>
          </a:prstGeom>
        </p:spPr>
        <p:txBody>
          <a:bodyPr/>
          <a:lstStyle>
            <a:lvl1pPr algn="l" rtl="0" eaLnBrk="0" fontAlgn="base" hangingPunct="0">
              <a:spcBef>
                <a:spcPct val="0"/>
              </a:spcBef>
              <a:spcAft>
                <a:spcPct val="0"/>
              </a:spcAft>
              <a:defRPr sz="2300" b="1">
                <a:solidFill>
                  <a:schemeClr val="bg1"/>
                </a:solidFill>
                <a:latin typeface="+mj-lt"/>
                <a:ea typeface="+mj-ea"/>
                <a:cs typeface="+mj-cs"/>
              </a:defRPr>
            </a:lvl1pPr>
            <a:lvl2pPr algn="l" rtl="0" eaLnBrk="0" fontAlgn="base" hangingPunct="0">
              <a:spcBef>
                <a:spcPct val="0"/>
              </a:spcBef>
              <a:spcAft>
                <a:spcPct val="0"/>
              </a:spcAft>
              <a:defRPr sz="2300" b="1">
                <a:solidFill>
                  <a:schemeClr val="bg1"/>
                </a:solidFill>
                <a:latin typeface="Arial" charset="0"/>
                <a:ea typeface="ＭＳ Ｐゴシック" pitchFamily="48" charset="-128"/>
              </a:defRPr>
            </a:lvl2pPr>
            <a:lvl3pPr algn="l" rtl="0" eaLnBrk="0" fontAlgn="base" hangingPunct="0">
              <a:spcBef>
                <a:spcPct val="0"/>
              </a:spcBef>
              <a:spcAft>
                <a:spcPct val="0"/>
              </a:spcAft>
              <a:defRPr sz="2300" b="1">
                <a:solidFill>
                  <a:schemeClr val="bg1"/>
                </a:solidFill>
                <a:latin typeface="Arial" charset="0"/>
                <a:ea typeface="ＭＳ Ｐゴシック" pitchFamily="48" charset="-128"/>
              </a:defRPr>
            </a:lvl3pPr>
            <a:lvl4pPr algn="l" rtl="0" eaLnBrk="0" fontAlgn="base" hangingPunct="0">
              <a:spcBef>
                <a:spcPct val="0"/>
              </a:spcBef>
              <a:spcAft>
                <a:spcPct val="0"/>
              </a:spcAft>
              <a:defRPr sz="2300" b="1">
                <a:solidFill>
                  <a:schemeClr val="bg1"/>
                </a:solidFill>
                <a:latin typeface="Arial" charset="0"/>
                <a:ea typeface="ＭＳ Ｐゴシック" pitchFamily="48" charset="-128"/>
              </a:defRPr>
            </a:lvl4pPr>
            <a:lvl5pPr algn="l" rtl="0" eaLnBrk="0" fontAlgn="base" hangingPunct="0">
              <a:spcBef>
                <a:spcPct val="0"/>
              </a:spcBef>
              <a:spcAft>
                <a:spcPct val="0"/>
              </a:spcAft>
              <a:defRPr sz="2300" b="1">
                <a:solidFill>
                  <a:schemeClr val="bg1"/>
                </a:solidFill>
                <a:latin typeface="Arial" charset="0"/>
                <a:ea typeface="ＭＳ Ｐゴシック" pitchFamily="48" charset="-128"/>
              </a:defRPr>
            </a:lvl5pPr>
            <a:lvl6pPr marL="536396" algn="l" rtl="0" fontAlgn="base">
              <a:spcBef>
                <a:spcPct val="0"/>
              </a:spcBef>
              <a:spcAft>
                <a:spcPct val="0"/>
              </a:spcAft>
              <a:defRPr sz="2300" b="1">
                <a:solidFill>
                  <a:schemeClr val="bg1"/>
                </a:solidFill>
                <a:latin typeface="Arial" charset="0"/>
                <a:ea typeface="ＭＳ Ｐゴシック" pitchFamily="48" charset="-128"/>
              </a:defRPr>
            </a:lvl6pPr>
            <a:lvl7pPr marL="1072793" algn="l" rtl="0" fontAlgn="base">
              <a:spcBef>
                <a:spcPct val="0"/>
              </a:spcBef>
              <a:spcAft>
                <a:spcPct val="0"/>
              </a:spcAft>
              <a:defRPr sz="2300" b="1">
                <a:solidFill>
                  <a:schemeClr val="bg1"/>
                </a:solidFill>
                <a:latin typeface="Arial" charset="0"/>
                <a:ea typeface="ＭＳ Ｐゴシック" pitchFamily="48" charset="-128"/>
              </a:defRPr>
            </a:lvl7pPr>
            <a:lvl8pPr marL="1609188" algn="l" rtl="0" fontAlgn="base">
              <a:spcBef>
                <a:spcPct val="0"/>
              </a:spcBef>
              <a:spcAft>
                <a:spcPct val="0"/>
              </a:spcAft>
              <a:defRPr sz="2300" b="1">
                <a:solidFill>
                  <a:schemeClr val="bg1"/>
                </a:solidFill>
                <a:latin typeface="Arial" charset="0"/>
                <a:ea typeface="ＭＳ Ｐゴシック" pitchFamily="48" charset="-128"/>
              </a:defRPr>
            </a:lvl8pPr>
            <a:lvl9pPr marL="2145586" algn="l" rtl="0" fontAlgn="base">
              <a:spcBef>
                <a:spcPct val="0"/>
              </a:spcBef>
              <a:spcAft>
                <a:spcPct val="0"/>
              </a:spcAft>
              <a:defRPr sz="2300" b="1">
                <a:solidFill>
                  <a:schemeClr val="bg1"/>
                </a:solidFill>
                <a:latin typeface="Arial" charset="0"/>
                <a:ea typeface="ＭＳ Ｐゴシック" pitchFamily="48" charset="-128"/>
              </a:defRPr>
            </a:lvl9pPr>
          </a:lstStyle>
          <a:p>
            <a:pPr>
              <a:defRPr/>
            </a:pPr>
            <a:r>
              <a:rPr lang="en-AU" kern="0" dirty="0" smtClean="0"/>
              <a:t>Thank You !</a:t>
            </a:r>
            <a:endParaRPr lang="en-AU" kern="0" dirty="0" smtClean="0"/>
          </a:p>
        </p:txBody>
      </p:sp>
    </p:spTree>
  </p:cSld>
  <p:clrMapOvr>
    <a:masterClrMapping/>
  </p:clrMapOvr>
  <p:transition spd="med" advClick="0" advTm="3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400" b="0" dirty="0">
                <a:solidFill>
                  <a:srgbClr val="FFFFFF"/>
                </a:solidFill>
                <a:latin typeface="Helvetica Neue"/>
                <a:ea typeface="Helvetica Neue"/>
                <a:cs typeface="Helvetica Neue"/>
                <a:sym typeface="Helvetica Neue"/>
              </a:rPr>
              <a:t>Introduction</a:t>
            </a:r>
            <a:endParaRPr lang="en-US" dirty="0"/>
          </a:p>
        </p:txBody>
      </p:sp>
      <p:sp>
        <p:nvSpPr>
          <p:cNvPr id="3" name="Content Placeholder 2"/>
          <p:cNvSpPr>
            <a:spLocks noGrp="1"/>
          </p:cNvSpPr>
          <p:nvPr>
            <p:ph idx="1"/>
          </p:nvPr>
        </p:nvSpPr>
        <p:spPr/>
        <p:txBody>
          <a:bodyPr/>
          <a:lstStyle/>
          <a:p>
            <a:r>
              <a:rPr lang="en-US" dirty="0" smtClean="0"/>
              <a:t>What is data integration ?</a:t>
            </a:r>
          </a:p>
          <a:p>
            <a:pPr marL="0" indent="0">
              <a:buNone/>
            </a:pPr>
            <a:r>
              <a:rPr lang="en-US" dirty="0" smtClean="0"/>
              <a:t>The process of gathering data from different sources by combining it and presenting in such a way, it appears to be a unified whole. </a:t>
            </a:r>
          </a:p>
          <a:p>
            <a:endParaRPr lang="en-US" dirty="0" smtClean="0"/>
          </a:p>
          <a:p>
            <a:endParaRPr lang="en-US" dirty="0" smtClean="0"/>
          </a:p>
          <a:p>
            <a:endParaRPr lang="en-US" dirty="0"/>
          </a:p>
        </p:txBody>
      </p:sp>
    </p:spTree>
    <p:extLst>
      <p:ext uri="{BB962C8B-B14F-4D97-AF65-F5344CB8AC3E}">
        <p14:creationId xmlns:p14="http://schemas.microsoft.com/office/powerpoint/2010/main" val="1154385431"/>
      </p:ext>
    </p:extLst>
  </p:cSld>
  <p:clrMapOvr>
    <a:masterClrMapping/>
  </p:clrMapOvr>
  <p:transition spd="med" advClick="0" advTm="30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400" dirty="0">
                <a:solidFill>
                  <a:srgbClr val="FFFFFF"/>
                </a:solidFill>
                <a:latin typeface="Helvetica Neue"/>
                <a:ea typeface="Helvetica Neue"/>
                <a:cs typeface="Helvetica Neue"/>
                <a:sym typeface="Helvetica Neue"/>
              </a:rPr>
              <a:t>Foundations to Data Integration</a:t>
            </a:r>
            <a:endParaRPr lang="en-US" dirty="0"/>
          </a:p>
        </p:txBody>
      </p:sp>
      <p:sp>
        <p:nvSpPr>
          <p:cNvPr id="3" name="Content Placeholder 2"/>
          <p:cNvSpPr>
            <a:spLocks noGrp="1"/>
          </p:cNvSpPr>
          <p:nvPr>
            <p:ph idx="1"/>
          </p:nvPr>
        </p:nvSpPr>
        <p:spPr/>
        <p:txBody>
          <a:bodyPr/>
          <a:lstStyle/>
          <a:p>
            <a:pPr marL="0" indent="0">
              <a:buNone/>
            </a:pPr>
            <a:r>
              <a:rPr lang="en-US" dirty="0" smtClean="0"/>
              <a:t>How it all began - </a:t>
            </a:r>
          </a:p>
          <a:p>
            <a:pPr marL="514350" indent="-514350">
              <a:buFont typeface="+mj-lt"/>
              <a:buAutoNum type="arabicPeriod"/>
            </a:pPr>
            <a:r>
              <a:rPr lang="en-US" dirty="0" smtClean="0"/>
              <a:t>Schema Integration</a:t>
            </a:r>
          </a:p>
          <a:p>
            <a:pPr marL="514350" indent="-514350">
              <a:buFont typeface="+mj-lt"/>
              <a:buAutoNum type="arabicPeriod"/>
            </a:pPr>
            <a:r>
              <a:rPr lang="en-US" dirty="0" smtClean="0"/>
              <a:t>Query Processing</a:t>
            </a:r>
          </a:p>
          <a:p>
            <a:pPr marL="514350" indent="-514350">
              <a:buFont typeface="+mj-lt"/>
              <a:buAutoNum type="arabicPeriod"/>
            </a:pPr>
            <a:r>
              <a:rPr lang="en-US" dirty="0" smtClean="0"/>
              <a:t>XML</a:t>
            </a:r>
          </a:p>
          <a:p>
            <a:pPr marL="514350" indent="-514350">
              <a:buFont typeface="+mj-lt"/>
              <a:buAutoNum type="arabicPeriod"/>
            </a:pPr>
            <a:r>
              <a:rPr lang="en-US" dirty="0" smtClean="0"/>
              <a:t>Model Management </a:t>
            </a:r>
          </a:p>
          <a:p>
            <a:pPr marL="514350" indent="-514350">
              <a:buFont typeface="+mj-lt"/>
              <a:buAutoNum type="arabicPeriod"/>
            </a:pPr>
            <a:r>
              <a:rPr lang="en-US" dirty="0" smtClean="0"/>
              <a:t>P2P Systems</a:t>
            </a:r>
          </a:p>
          <a:p>
            <a:pPr marL="514350" indent="-514350">
              <a:buFont typeface="+mj-lt"/>
              <a:buAutoNum type="arabicPeriod"/>
            </a:pPr>
            <a:r>
              <a:rPr lang="en-US" dirty="0" smtClean="0"/>
              <a:t>Role of AI</a:t>
            </a:r>
          </a:p>
          <a:p>
            <a:endParaRPr lang="en-US" dirty="0"/>
          </a:p>
        </p:txBody>
      </p:sp>
    </p:spTree>
    <p:extLst>
      <p:ext uri="{BB962C8B-B14F-4D97-AF65-F5344CB8AC3E}">
        <p14:creationId xmlns:p14="http://schemas.microsoft.com/office/powerpoint/2010/main" val="1302909314"/>
      </p:ext>
    </p:extLst>
  </p:cSld>
  <p:clrMapOvr>
    <a:masterClrMapping/>
  </p:clrMapOvr>
  <p:transition spd="med" advClick="0" advTm="30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400" dirty="0">
                <a:solidFill>
                  <a:srgbClr val="FFFFFF"/>
                </a:solidFill>
                <a:latin typeface="Helvetica Neue"/>
                <a:ea typeface="Helvetica Neue"/>
                <a:cs typeface="Helvetica Neue"/>
                <a:sym typeface="Helvetica Neue"/>
              </a:rPr>
              <a:t>Challenges in Data Integration</a:t>
            </a:r>
            <a:endParaRPr lang="en-US" dirty="0"/>
          </a:p>
        </p:txBody>
      </p:sp>
      <p:sp>
        <p:nvSpPr>
          <p:cNvPr id="3" name="Content Placeholder 2"/>
          <p:cNvSpPr>
            <a:spLocks noGrp="1"/>
          </p:cNvSpPr>
          <p:nvPr>
            <p:ph idx="1"/>
          </p:nvPr>
        </p:nvSpPr>
        <p:spPr/>
        <p:txBody>
          <a:bodyPr/>
          <a:lstStyle/>
          <a:p>
            <a:pPr marL="0" indent="0">
              <a:buNone/>
            </a:pPr>
            <a:r>
              <a:rPr lang="en-US" dirty="0" smtClean="0"/>
              <a:t>Like Newton’s third law states - “For every action there is an equal and opposite reaction”. There’s the </a:t>
            </a:r>
            <a:r>
              <a:rPr lang="en-US" dirty="0" err="1" smtClean="0"/>
              <a:t>ying</a:t>
            </a:r>
            <a:r>
              <a:rPr lang="en-US" dirty="0" smtClean="0"/>
              <a:t> and the yang.</a:t>
            </a:r>
          </a:p>
          <a:p>
            <a:r>
              <a:rPr lang="en-US" dirty="0" smtClean="0"/>
              <a:t>Data Management</a:t>
            </a:r>
          </a:p>
          <a:p>
            <a:r>
              <a:rPr lang="en-US" dirty="0" smtClean="0"/>
              <a:t>Uncertainty</a:t>
            </a:r>
          </a:p>
          <a:p>
            <a:r>
              <a:rPr lang="en-US" dirty="0" smtClean="0"/>
              <a:t>Humans - Us !</a:t>
            </a:r>
          </a:p>
          <a:p>
            <a:r>
              <a:rPr lang="en-US" dirty="0" smtClean="0"/>
              <a:t>Heterogeneity </a:t>
            </a:r>
          </a:p>
          <a:p>
            <a:endParaRPr lang="en-US" dirty="0" smtClean="0"/>
          </a:p>
          <a:p>
            <a:endParaRPr lang="en-US" dirty="0"/>
          </a:p>
        </p:txBody>
      </p:sp>
    </p:spTree>
    <p:extLst>
      <p:ext uri="{BB962C8B-B14F-4D97-AF65-F5344CB8AC3E}">
        <p14:creationId xmlns:p14="http://schemas.microsoft.com/office/powerpoint/2010/main" val="228081497"/>
      </p:ext>
    </p:extLst>
  </p:cSld>
  <p:clrMapOvr>
    <a:masterClrMapping/>
  </p:clrMapOvr>
  <p:transition spd="med" advClick="0" advTm="30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400" dirty="0">
                <a:solidFill>
                  <a:srgbClr val="FFFFFF"/>
                </a:solidFill>
                <a:latin typeface="Helvetica Neue"/>
                <a:ea typeface="Helvetica Neue"/>
                <a:cs typeface="Helvetica Neue"/>
                <a:sym typeface="Helvetica Neue"/>
              </a:rPr>
              <a:t>Data Fusion</a:t>
            </a:r>
            <a:endParaRPr lang="en-US" dirty="0"/>
          </a:p>
        </p:txBody>
      </p:sp>
      <p:sp>
        <p:nvSpPr>
          <p:cNvPr id="3" name="Content Placeholder 2"/>
          <p:cNvSpPr>
            <a:spLocks noGrp="1"/>
          </p:cNvSpPr>
          <p:nvPr>
            <p:ph idx="1"/>
          </p:nvPr>
        </p:nvSpPr>
        <p:spPr/>
        <p:txBody>
          <a:bodyPr/>
          <a:lstStyle/>
          <a:p>
            <a:pPr marL="0" indent="0">
              <a:buNone/>
            </a:pPr>
            <a:r>
              <a:rPr lang="en-US" dirty="0" smtClean="0"/>
              <a:t>“There’s tons and tons of data out there. But when it comes to authenticity and accuracy of the data, there’s no standard and not many of the data sources are accurate. Data fusion methods resolve these conflicts by factoring truth discovery techniques by using precision and recall to validate the results.”</a:t>
            </a:r>
          </a:p>
          <a:p>
            <a:endParaRPr lang="en-US" dirty="0" smtClean="0"/>
          </a:p>
          <a:p>
            <a:endParaRPr lang="en-US" dirty="0"/>
          </a:p>
        </p:txBody>
      </p:sp>
    </p:spTree>
    <p:extLst>
      <p:ext uri="{BB962C8B-B14F-4D97-AF65-F5344CB8AC3E}">
        <p14:creationId xmlns:p14="http://schemas.microsoft.com/office/powerpoint/2010/main" val="1540477264"/>
      </p:ext>
    </p:extLst>
  </p:cSld>
  <p:clrMapOvr>
    <a:masterClrMapping/>
  </p:clrMapOvr>
  <p:transition spd="med" advClick="0" advTm="30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Review of Data Fusion Methods</a:t>
            </a:r>
            <a:endParaRPr lang="en-US" dirty="0"/>
          </a:p>
        </p:txBody>
      </p:sp>
      <p:sp>
        <p:nvSpPr>
          <p:cNvPr id="3" name="Content Placeholder 2"/>
          <p:cNvSpPr>
            <a:spLocks noGrp="1"/>
          </p:cNvSpPr>
          <p:nvPr>
            <p:ph idx="1"/>
          </p:nvPr>
        </p:nvSpPr>
        <p:spPr>
          <a:xfrm>
            <a:off x="495300" y="1371600"/>
            <a:ext cx="4529708" cy="4073623"/>
          </a:xfrm>
        </p:spPr>
        <p:txBody>
          <a:bodyPr>
            <a:normAutofit fontScale="92500" lnSpcReduction="20000"/>
          </a:bodyPr>
          <a:lstStyle/>
          <a:p>
            <a:pPr marL="0" indent="0">
              <a:buNone/>
            </a:pPr>
            <a:r>
              <a:rPr lang="en-US" dirty="0" smtClean="0"/>
              <a:t>There are about 14 different data fusion methods, E.g.. Vote, </a:t>
            </a:r>
            <a:r>
              <a:rPr lang="en-US" dirty="0" err="1" smtClean="0"/>
              <a:t>AccuPr</a:t>
            </a:r>
            <a:r>
              <a:rPr lang="en-US" dirty="0" smtClean="0"/>
              <a:t>, </a:t>
            </a:r>
            <a:r>
              <a:rPr lang="en-US" dirty="0" err="1" smtClean="0"/>
              <a:t>PopAccu</a:t>
            </a:r>
            <a:r>
              <a:rPr lang="en-US" dirty="0" smtClean="0"/>
              <a:t>, </a:t>
            </a:r>
            <a:r>
              <a:rPr lang="en-US" dirty="0" err="1" smtClean="0"/>
              <a:t>Accucopy</a:t>
            </a:r>
            <a:r>
              <a:rPr lang="en-US" dirty="0" smtClean="0"/>
              <a:t> etc.</a:t>
            </a:r>
          </a:p>
          <a:p>
            <a:pPr marL="0" indent="0">
              <a:buNone/>
            </a:pPr>
            <a:endParaRPr lang="en-US" dirty="0" smtClean="0"/>
          </a:p>
          <a:p>
            <a:pPr marL="0" indent="0">
              <a:buNone/>
            </a:pPr>
            <a:r>
              <a:rPr lang="en-US" dirty="0" smtClean="0"/>
              <a:t>Based on several ongoing research - it is found that </a:t>
            </a:r>
            <a:r>
              <a:rPr lang="en-US" dirty="0" err="1" smtClean="0"/>
              <a:t>AccuCopy</a:t>
            </a:r>
            <a:r>
              <a:rPr lang="en-US" dirty="0" smtClean="0"/>
              <a:t> performs much better than the other methods and has a higher precision too.</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2365988"/>
              </p:ext>
            </p:extLst>
          </p:nvPr>
        </p:nvGraphicFramePr>
        <p:xfrm>
          <a:off x="5030833" y="1402650"/>
          <a:ext cx="4386663" cy="4258596"/>
        </p:xfrm>
        <a:graphic>
          <a:graphicData uri="http://schemas.openxmlformats.org/drawingml/2006/table">
            <a:tbl>
              <a:tblPr>
                <a:tableStyleId>{5C22544A-7EE6-4342-B048-85BDC9FD1C3A}</a:tableStyleId>
              </a:tblPr>
              <a:tblGrid>
                <a:gridCol w="2038710"/>
                <a:gridCol w="2347953"/>
              </a:tblGrid>
              <a:tr h="675688">
                <a:tc>
                  <a:txBody>
                    <a:bodyPr/>
                    <a:lstStyle/>
                    <a:p>
                      <a:pPr marL="0" marR="0" algn="ctr">
                        <a:lnSpc>
                          <a:spcPct val="115000"/>
                        </a:lnSpc>
                        <a:spcBef>
                          <a:spcPts val="0"/>
                        </a:spcBef>
                        <a:spcAft>
                          <a:spcPts val="0"/>
                        </a:spcAft>
                      </a:pPr>
                      <a:r>
                        <a:rPr lang="en-US" sz="1800" dirty="0">
                          <a:effectLst/>
                        </a:rPr>
                        <a:t>Model</a:t>
                      </a:r>
                      <a:endParaRPr lang="en-US" sz="1800" dirty="0">
                        <a:solidFill>
                          <a:srgbClr val="000000"/>
                        </a:solidFill>
                        <a:effectLst/>
                        <a:latin typeface="Arial" panose="020B0604020202020204" pitchFamily="34" charset="0"/>
                        <a:ea typeface="Arial" panose="020B0604020202020204" pitchFamily="34" charset="0"/>
                      </a:endParaRPr>
                    </a:p>
                  </a:txBody>
                  <a:tcPr marL="88900" marR="88900" marT="88900" marB="88900"/>
                </a:tc>
                <a:tc>
                  <a:txBody>
                    <a:bodyPr/>
                    <a:lstStyle/>
                    <a:p>
                      <a:pPr marL="0" marR="0" algn="ctr">
                        <a:lnSpc>
                          <a:spcPct val="115000"/>
                        </a:lnSpc>
                        <a:spcBef>
                          <a:spcPts val="0"/>
                        </a:spcBef>
                        <a:spcAft>
                          <a:spcPts val="0"/>
                        </a:spcAft>
                      </a:pPr>
                      <a:r>
                        <a:rPr lang="en-US" sz="1800">
                          <a:effectLst/>
                        </a:rPr>
                        <a:t>Precision </a:t>
                      </a:r>
                      <a:endParaRPr lang="en-US" sz="1800">
                        <a:solidFill>
                          <a:srgbClr val="000000"/>
                        </a:solidFill>
                        <a:effectLst/>
                        <a:latin typeface="Arial" panose="020B0604020202020204" pitchFamily="34" charset="0"/>
                        <a:ea typeface="Arial" panose="020B0604020202020204" pitchFamily="34" charset="0"/>
                      </a:endParaRPr>
                    </a:p>
                  </a:txBody>
                  <a:tcPr marL="88900" marR="88900" marT="88900" marB="88900"/>
                </a:tc>
              </a:tr>
              <a:tr h="726805">
                <a:tc>
                  <a:txBody>
                    <a:bodyPr/>
                    <a:lstStyle/>
                    <a:p>
                      <a:pPr marL="0" marR="0" algn="ctr">
                        <a:lnSpc>
                          <a:spcPct val="115000"/>
                        </a:lnSpc>
                        <a:spcBef>
                          <a:spcPts val="0"/>
                        </a:spcBef>
                        <a:spcAft>
                          <a:spcPts val="0"/>
                        </a:spcAft>
                      </a:pPr>
                      <a:r>
                        <a:rPr lang="en-US" sz="1800">
                          <a:effectLst/>
                        </a:rPr>
                        <a:t>VOTE</a:t>
                      </a:r>
                      <a:endParaRPr lang="en-US" sz="1800">
                        <a:solidFill>
                          <a:srgbClr val="000000"/>
                        </a:solidFill>
                        <a:effectLst/>
                        <a:latin typeface="Arial" panose="020B0604020202020204" pitchFamily="34" charset="0"/>
                        <a:ea typeface="Arial" panose="020B0604020202020204" pitchFamily="34" charset="0"/>
                      </a:endParaRPr>
                    </a:p>
                  </a:txBody>
                  <a:tcPr marL="88900" marR="88900" marT="88900" marB="88900"/>
                </a:tc>
                <a:tc>
                  <a:txBody>
                    <a:bodyPr/>
                    <a:lstStyle/>
                    <a:p>
                      <a:pPr marL="0" marR="0" algn="ctr">
                        <a:lnSpc>
                          <a:spcPct val="115000"/>
                        </a:lnSpc>
                        <a:spcBef>
                          <a:spcPts val="0"/>
                        </a:spcBef>
                        <a:spcAft>
                          <a:spcPts val="0"/>
                        </a:spcAft>
                      </a:pPr>
                      <a:r>
                        <a:rPr lang="en-US" sz="1800" dirty="0">
                          <a:effectLst/>
                        </a:rPr>
                        <a:t>71%</a:t>
                      </a:r>
                      <a:endParaRPr lang="en-US" sz="1800" dirty="0">
                        <a:solidFill>
                          <a:srgbClr val="000000"/>
                        </a:solidFill>
                        <a:effectLst/>
                        <a:latin typeface="Arial" panose="020B0604020202020204" pitchFamily="34" charset="0"/>
                        <a:ea typeface="Arial" panose="020B0604020202020204" pitchFamily="34" charset="0"/>
                      </a:endParaRPr>
                    </a:p>
                  </a:txBody>
                  <a:tcPr marL="88900" marR="88900" marT="88900" marB="88900"/>
                </a:tc>
              </a:tr>
              <a:tr h="726805">
                <a:tc>
                  <a:txBody>
                    <a:bodyPr/>
                    <a:lstStyle/>
                    <a:p>
                      <a:pPr marL="0" marR="0" algn="ctr">
                        <a:lnSpc>
                          <a:spcPct val="115000"/>
                        </a:lnSpc>
                        <a:spcBef>
                          <a:spcPts val="0"/>
                        </a:spcBef>
                        <a:spcAft>
                          <a:spcPts val="0"/>
                        </a:spcAft>
                      </a:pPr>
                      <a:r>
                        <a:rPr lang="en-US" sz="1800" dirty="0">
                          <a:effectLst/>
                        </a:rPr>
                        <a:t>SIM</a:t>
                      </a:r>
                      <a:endParaRPr lang="en-US" sz="1800" dirty="0">
                        <a:solidFill>
                          <a:srgbClr val="000000"/>
                        </a:solidFill>
                        <a:effectLst/>
                        <a:latin typeface="Arial" panose="020B0604020202020204" pitchFamily="34" charset="0"/>
                        <a:ea typeface="Arial" panose="020B0604020202020204" pitchFamily="34" charset="0"/>
                      </a:endParaRPr>
                    </a:p>
                  </a:txBody>
                  <a:tcPr marL="88900" marR="88900" marT="88900" marB="88900"/>
                </a:tc>
                <a:tc>
                  <a:txBody>
                    <a:bodyPr/>
                    <a:lstStyle/>
                    <a:p>
                      <a:pPr marL="0" marR="0" algn="ctr">
                        <a:lnSpc>
                          <a:spcPct val="115000"/>
                        </a:lnSpc>
                        <a:spcBef>
                          <a:spcPts val="0"/>
                        </a:spcBef>
                        <a:spcAft>
                          <a:spcPts val="0"/>
                        </a:spcAft>
                      </a:pPr>
                      <a:r>
                        <a:rPr lang="en-US" sz="1800" dirty="0">
                          <a:effectLst/>
                        </a:rPr>
                        <a:t>74%</a:t>
                      </a:r>
                      <a:endParaRPr lang="en-US" sz="1800" dirty="0">
                        <a:solidFill>
                          <a:srgbClr val="000000"/>
                        </a:solidFill>
                        <a:effectLst/>
                        <a:latin typeface="Arial" panose="020B0604020202020204" pitchFamily="34" charset="0"/>
                        <a:ea typeface="Arial" panose="020B0604020202020204" pitchFamily="34" charset="0"/>
                      </a:endParaRPr>
                    </a:p>
                  </a:txBody>
                  <a:tcPr marL="88900" marR="88900" marT="88900" marB="88900"/>
                </a:tc>
              </a:tr>
              <a:tr h="726805">
                <a:tc>
                  <a:txBody>
                    <a:bodyPr/>
                    <a:lstStyle/>
                    <a:p>
                      <a:pPr marL="0" marR="0" algn="ctr">
                        <a:lnSpc>
                          <a:spcPct val="115000"/>
                        </a:lnSpc>
                        <a:spcBef>
                          <a:spcPts val="0"/>
                        </a:spcBef>
                        <a:spcAft>
                          <a:spcPts val="0"/>
                        </a:spcAft>
                      </a:pPr>
                      <a:r>
                        <a:rPr lang="en-US" sz="1800">
                          <a:effectLst/>
                        </a:rPr>
                        <a:t>ACCU</a:t>
                      </a:r>
                      <a:endParaRPr lang="en-US" sz="1800">
                        <a:solidFill>
                          <a:srgbClr val="000000"/>
                        </a:solidFill>
                        <a:effectLst/>
                        <a:latin typeface="Arial" panose="020B0604020202020204" pitchFamily="34" charset="0"/>
                        <a:ea typeface="Arial" panose="020B0604020202020204" pitchFamily="34" charset="0"/>
                      </a:endParaRPr>
                    </a:p>
                  </a:txBody>
                  <a:tcPr marL="88900" marR="88900" marT="88900" marB="88900"/>
                </a:tc>
                <a:tc>
                  <a:txBody>
                    <a:bodyPr/>
                    <a:lstStyle/>
                    <a:p>
                      <a:pPr marL="0" marR="0" algn="ctr">
                        <a:lnSpc>
                          <a:spcPct val="115000"/>
                        </a:lnSpc>
                        <a:spcBef>
                          <a:spcPts val="0"/>
                        </a:spcBef>
                        <a:spcAft>
                          <a:spcPts val="0"/>
                        </a:spcAft>
                      </a:pPr>
                      <a:r>
                        <a:rPr lang="en-US" sz="1800" dirty="0">
                          <a:effectLst/>
                        </a:rPr>
                        <a:t>79%</a:t>
                      </a:r>
                      <a:endParaRPr lang="en-US" sz="1800" dirty="0">
                        <a:solidFill>
                          <a:srgbClr val="000000"/>
                        </a:solidFill>
                        <a:effectLst/>
                        <a:latin typeface="Arial" panose="020B0604020202020204" pitchFamily="34" charset="0"/>
                        <a:ea typeface="Arial" panose="020B0604020202020204" pitchFamily="34" charset="0"/>
                      </a:endParaRPr>
                    </a:p>
                  </a:txBody>
                  <a:tcPr marL="88900" marR="88900" marT="88900" marB="88900"/>
                </a:tc>
              </a:tr>
              <a:tr h="726805">
                <a:tc>
                  <a:txBody>
                    <a:bodyPr/>
                    <a:lstStyle/>
                    <a:p>
                      <a:pPr marL="0" marR="0" algn="ctr">
                        <a:lnSpc>
                          <a:spcPct val="115000"/>
                        </a:lnSpc>
                        <a:spcBef>
                          <a:spcPts val="0"/>
                        </a:spcBef>
                        <a:spcAft>
                          <a:spcPts val="0"/>
                        </a:spcAft>
                      </a:pPr>
                      <a:r>
                        <a:rPr lang="en-US" sz="1800">
                          <a:effectLst/>
                        </a:rPr>
                        <a:t>COPY</a:t>
                      </a:r>
                      <a:endParaRPr lang="en-US" sz="1800">
                        <a:solidFill>
                          <a:srgbClr val="000000"/>
                        </a:solidFill>
                        <a:effectLst/>
                        <a:latin typeface="Arial" panose="020B0604020202020204" pitchFamily="34" charset="0"/>
                        <a:ea typeface="Arial" panose="020B0604020202020204" pitchFamily="34" charset="0"/>
                      </a:endParaRPr>
                    </a:p>
                  </a:txBody>
                  <a:tcPr marL="88900" marR="88900" marT="88900" marB="88900"/>
                </a:tc>
                <a:tc>
                  <a:txBody>
                    <a:bodyPr/>
                    <a:lstStyle/>
                    <a:p>
                      <a:pPr marL="0" marR="0" algn="ctr">
                        <a:lnSpc>
                          <a:spcPct val="115000"/>
                        </a:lnSpc>
                        <a:spcBef>
                          <a:spcPts val="0"/>
                        </a:spcBef>
                        <a:spcAft>
                          <a:spcPts val="0"/>
                        </a:spcAft>
                      </a:pPr>
                      <a:r>
                        <a:rPr lang="en-US" sz="1800" dirty="0">
                          <a:effectLst/>
                        </a:rPr>
                        <a:t>83%</a:t>
                      </a:r>
                      <a:endParaRPr lang="en-US" sz="1800" dirty="0">
                        <a:solidFill>
                          <a:srgbClr val="000000"/>
                        </a:solidFill>
                        <a:effectLst/>
                        <a:latin typeface="Arial" panose="020B0604020202020204" pitchFamily="34" charset="0"/>
                        <a:ea typeface="Arial" panose="020B0604020202020204" pitchFamily="34" charset="0"/>
                      </a:endParaRPr>
                    </a:p>
                  </a:txBody>
                  <a:tcPr marL="88900" marR="88900" marT="88900" marB="88900"/>
                </a:tc>
              </a:tr>
              <a:tr h="675688">
                <a:tc>
                  <a:txBody>
                    <a:bodyPr/>
                    <a:lstStyle/>
                    <a:p>
                      <a:pPr marL="0" marR="0" algn="ctr">
                        <a:lnSpc>
                          <a:spcPct val="115000"/>
                        </a:lnSpc>
                        <a:spcBef>
                          <a:spcPts val="0"/>
                        </a:spcBef>
                        <a:spcAft>
                          <a:spcPts val="0"/>
                        </a:spcAft>
                      </a:pPr>
                      <a:r>
                        <a:rPr lang="en-US" sz="1800">
                          <a:effectLst/>
                        </a:rPr>
                        <a:t>  ACCUCOPY</a:t>
                      </a:r>
                      <a:endParaRPr lang="en-US" sz="1800">
                        <a:solidFill>
                          <a:srgbClr val="000000"/>
                        </a:solidFill>
                        <a:effectLst/>
                        <a:latin typeface="Arial" panose="020B0604020202020204" pitchFamily="34" charset="0"/>
                        <a:ea typeface="Arial" panose="020B0604020202020204" pitchFamily="34" charset="0"/>
                      </a:endParaRPr>
                    </a:p>
                  </a:txBody>
                  <a:tcPr marL="88900" marR="88900" marT="88900" marB="88900"/>
                </a:tc>
                <a:tc>
                  <a:txBody>
                    <a:bodyPr/>
                    <a:lstStyle/>
                    <a:p>
                      <a:pPr marL="0" marR="0" algn="ctr">
                        <a:lnSpc>
                          <a:spcPct val="115000"/>
                        </a:lnSpc>
                        <a:spcBef>
                          <a:spcPts val="0"/>
                        </a:spcBef>
                        <a:spcAft>
                          <a:spcPts val="0"/>
                        </a:spcAft>
                      </a:pPr>
                      <a:r>
                        <a:rPr lang="en-US" sz="1800" dirty="0">
                          <a:effectLst/>
                        </a:rPr>
                        <a:t>87%</a:t>
                      </a:r>
                      <a:endParaRPr lang="en-US" sz="1800" dirty="0">
                        <a:solidFill>
                          <a:srgbClr val="000000"/>
                        </a:solidFill>
                        <a:effectLst/>
                        <a:latin typeface="Arial" panose="020B0604020202020204" pitchFamily="34" charset="0"/>
                        <a:ea typeface="Arial" panose="020B0604020202020204" pitchFamily="34" charset="0"/>
                      </a:endParaRPr>
                    </a:p>
                  </a:txBody>
                  <a:tcPr marL="88900" marR="88900" marT="88900" marB="88900"/>
                </a:tc>
              </a:tr>
            </a:tbl>
          </a:graphicData>
        </a:graphic>
      </p:graphicFrame>
    </p:spTree>
    <p:extLst>
      <p:ext uri="{BB962C8B-B14F-4D97-AF65-F5344CB8AC3E}">
        <p14:creationId xmlns:p14="http://schemas.microsoft.com/office/powerpoint/2010/main" val="4042467358"/>
      </p:ext>
    </p:extLst>
  </p:cSld>
  <p:clrMapOvr>
    <a:masterClrMapping/>
  </p:clrMapOvr>
  <p:transition spd="med" advClick="0" advTm="30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400" dirty="0">
                <a:solidFill>
                  <a:srgbClr val="FFFFFF"/>
                </a:solidFill>
                <a:latin typeface="Helvetica Neue"/>
                <a:ea typeface="Helvetica Neue"/>
                <a:cs typeface="Helvetica Neue"/>
                <a:sym typeface="Helvetica Neue"/>
              </a:rPr>
              <a:t>AccuCopy Method</a:t>
            </a:r>
            <a:endParaRPr lang="en-US" dirty="0"/>
          </a:p>
        </p:txBody>
      </p:sp>
      <p:sp>
        <p:nvSpPr>
          <p:cNvPr id="3" name="Content Placeholder 2"/>
          <p:cNvSpPr>
            <a:spLocks noGrp="1"/>
          </p:cNvSpPr>
          <p:nvPr>
            <p:ph idx="1"/>
          </p:nvPr>
        </p:nvSpPr>
        <p:spPr/>
        <p:txBody>
          <a:bodyPr/>
          <a:lstStyle/>
          <a:p>
            <a:pPr marL="0" indent="0">
              <a:buNone/>
            </a:pPr>
            <a:r>
              <a:rPr lang="en-US" dirty="0" smtClean="0"/>
              <a:t>ACCUCOPY starts by considering the source and item trustworthiness by considering the value popularity and similarity and the copy effectiveness.</a:t>
            </a:r>
          </a:p>
          <a:p>
            <a:endParaRPr lang="en-US" dirty="0"/>
          </a:p>
        </p:txBody>
      </p:sp>
    </p:spTree>
    <p:extLst>
      <p:ext uri="{BB962C8B-B14F-4D97-AF65-F5344CB8AC3E}">
        <p14:creationId xmlns:p14="http://schemas.microsoft.com/office/powerpoint/2010/main" val="170411133"/>
      </p:ext>
    </p:extLst>
  </p:cSld>
  <p:clrMapOvr>
    <a:masterClrMapping/>
  </p:clrMapOvr>
  <p:transition spd="med" advClick="0" advTm="30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400" b="0" dirty="0">
                <a:solidFill>
                  <a:srgbClr val="FFFFFF"/>
                </a:solidFill>
                <a:latin typeface="Helvetica Neue"/>
                <a:ea typeface="Helvetica Neue"/>
                <a:cs typeface="Helvetica Neue"/>
                <a:sym typeface="Helvetica Neue"/>
              </a:rPr>
              <a:t>View Based Data Integration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View-based Data Integration is a framework in which structured data from different sources is integrated into a single unified view. </a:t>
            </a:r>
          </a:p>
          <a:p>
            <a:pPr marL="0" indent="0">
              <a:buNone/>
            </a:pPr>
            <a:endParaRPr lang="en-US" dirty="0" smtClean="0"/>
          </a:p>
          <a:p>
            <a:pPr marL="0" indent="0">
              <a:buNone/>
            </a:pPr>
            <a:r>
              <a:rPr lang="en-US" dirty="0" smtClean="0"/>
              <a:t>Common approaches include; </a:t>
            </a:r>
          </a:p>
          <a:p>
            <a:r>
              <a:rPr lang="en-US" dirty="0" smtClean="0"/>
              <a:t>Global As View(GAV) </a:t>
            </a:r>
          </a:p>
          <a:p>
            <a:pPr marL="0" indent="0">
              <a:buNone/>
            </a:pPr>
            <a:endParaRPr lang="en-US" dirty="0" smtClean="0"/>
          </a:p>
          <a:p>
            <a:r>
              <a:rPr lang="en-US" dirty="0" smtClean="0"/>
              <a:t>Local As View (LAV) and </a:t>
            </a:r>
          </a:p>
          <a:p>
            <a:pPr marL="0" indent="0">
              <a:buNone/>
            </a:pPr>
            <a:endParaRPr lang="en-US" dirty="0" smtClean="0"/>
          </a:p>
          <a:p>
            <a:r>
              <a:rPr lang="en-US" dirty="0" smtClean="0"/>
              <a:t>Global and Local As View.(GLAV)</a:t>
            </a:r>
          </a:p>
        </p:txBody>
      </p:sp>
    </p:spTree>
    <p:extLst>
      <p:ext uri="{BB962C8B-B14F-4D97-AF65-F5344CB8AC3E}">
        <p14:creationId xmlns:p14="http://schemas.microsoft.com/office/powerpoint/2010/main" val="314581791"/>
      </p:ext>
    </p:extLst>
  </p:cSld>
  <p:clrMapOvr>
    <a:masterClrMapping/>
  </p:clrMapOvr>
  <p:transition spd="med" advClick="0" advTm="30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2400" b="0" dirty="0">
                <a:solidFill>
                  <a:srgbClr val="FFFFFF"/>
                </a:solidFill>
                <a:latin typeface="Helvetica Neue"/>
                <a:ea typeface="Helvetica Neue"/>
                <a:cs typeface="Helvetica Neue"/>
                <a:sym typeface="Helvetica Neue"/>
              </a:rPr>
              <a:t>View Based Data Integration- Architecture</a:t>
            </a:r>
            <a:endParaRPr lang="en-US" dirty="0"/>
          </a:p>
        </p:txBody>
      </p:sp>
      <p:pic>
        <p:nvPicPr>
          <p:cNvPr id="4" name="image07.jpg" descr="views.jpeg.jpg"/>
          <p:cNvPicPr/>
          <p:nvPr/>
        </p:nvPicPr>
        <p:blipFill>
          <a:blip r:embed="rId2"/>
          <a:srcRect/>
          <a:stretch>
            <a:fillRect/>
          </a:stretch>
        </p:blipFill>
        <p:spPr>
          <a:xfrm>
            <a:off x="704528" y="1124744"/>
            <a:ext cx="8568952" cy="4752528"/>
          </a:xfrm>
          <a:prstGeom prst="rect">
            <a:avLst/>
          </a:prstGeom>
          <a:ln/>
        </p:spPr>
      </p:pic>
    </p:spTree>
    <p:extLst>
      <p:ext uri="{BB962C8B-B14F-4D97-AF65-F5344CB8AC3E}">
        <p14:creationId xmlns:p14="http://schemas.microsoft.com/office/powerpoint/2010/main" val="1474004094"/>
      </p:ext>
    </p:extLst>
  </p:cSld>
  <p:clrMapOvr>
    <a:masterClrMapping/>
  </p:clrMapOvr>
  <p:transition spd="med" advClick="0" advTm="30000"/>
</p:sld>
</file>

<file path=ppt/theme/theme1.xml><?xml version="1.0" encoding="utf-8"?>
<a:theme xmlns:a="http://schemas.openxmlformats.org/drawingml/2006/main" name="Blank Presentation">
  <a:themeElements>
    <a:clrScheme name="Blank Presentation 14">
      <a:dk1>
        <a:srgbClr val="000000"/>
      </a:dk1>
      <a:lt1>
        <a:srgbClr val="FFFFFF"/>
      </a:lt1>
      <a:dk2>
        <a:srgbClr val="FFFFFF"/>
      </a:dk2>
      <a:lt2>
        <a:srgbClr val="808080"/>
      </a:lt2>
      <a:accent1>
        <a:srgbClr val="BBE0E3"/>
      </a:accent1>
      <a:accent2>
        <a:srgbClr val="003368"/>
      </a:accent2>
      <a:accent3>
        <a:srgbClr val="FFFFFF"/>
      </a:accent3>
      <a:accent4>
        <a:srgbClr val="000000"/>
      </a:accent4>
      <a:accent5>
        <a:srgbClr val="DAEDEF"/>
      </a:accent5>
      <a:accent6>
        <a:srgbClr val="002D5E"/>
      </a:accent6>
      <a:hlink>
        <a:srgbClr val="009999"/>
      </a:hlink>
      <a:folHlink>
        <a:srgbClr val="99CC00"/>
      </a:folHlink>
    </a:clrScheme>
    <a:fontScheme name="Blank Presentation">
      <a:majorFont>
        <a:latin typeface="Arial"/>
        <a:ea typeface="ＭＳ Ｐゴシック"/>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14">
        <a:dk1>
          <a:srgbClr val="000000"/>
        </a:dk1>
        <a:lt1>
          <a:srgbClr val="FFFFFF"/>
        </a:lt1>
        <a:dk2>
          <a:srgbClr val="FFFFFF"/>
        </a:dk2>
        <a:lt2>
          <a:srgbClr val="808080"/>
        </a:lt2>
        <a:accent1>
          <a:srgbClr val="BBE0E3"/>
        </a:accent1>
        <a:accent2>
          <a:srgbClr val="003368"/>
        </a:accent2>
        <a:accent3>
          <a:srgbClr val="FFFFFF"/>
        </a:accent3>
        <a:accent4>
          <a:srgbClr val="000000"/>
        </a:accent4>
        <a:accent5>
          <a:srgbClr val="DAEDEF"/>
        </a:accent5>
        <a:accent6>
          <a:srgbClr val="002D5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734</Words>
  <Application>Microsoft Office PowerPoint</Application>
  <PresentationFormat>A4 Paper (210x297 mm)</PresentationFormat>
  <Paragraphs>148</Paragraphs>
  <Slides>18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ＭＳ Ｐゴシック</vt:lpstr>
      <vt:lpstr>Blank Presentation</vt:lpstr>
      <vt:lpstr>PowerPoint Presentation</vt:lpstr>
      <vt:lpstr>Introduction</vt:lpstr>
      <vt:lpstr>Foundations to Data Integration</vt:lpstr>
      <vt:lpstr>Challenges in Data Integration</vt:lpstr>
      <vt:lpstr>Data Fusion</vt:lpstr>
      <vt:lpstr>A Review of Data Fusion Methods</vt:lpstr>
      <vt:lpstr>AccuCopy Method</vt:lpstr>
      <vt:lpstr>View Based Data Integration</vt:lpstr>
      <vt:lpstr>View Based Data Integration- Architecture</vt:lpstr>
      <vt:lpstr>View Based Data Integration - GAV approach</vt:lpstr>
      <vt:lpstr>View Based Data Integration-LAV approach</vt:lpstr>
      <vt:lpstr>View Based Data Integration-GLAV approach</vt:lpstr>
      <vt:lpstr>Divide and Join</vt:lpstr>
      <vt:lpstr>Integrating fuzzy XML documents</vt:lpstr>
      <vt:lpstr>Integrating fuzzy XML documents</vt:lpstr>
      <vt:lpstr>Comparison</vt:lpstr>
      <vt:lpstr>Questions</vt:lpstr>
      <vt:lpstr>PowerPoint Presentation</vt:lpstr>
    </vt:vector>
  </TitlesOfParts>
  <Company>UHJ Di Marca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signage PowerPoint &amp; RSS feed template</dc:title>
  <dc:creator>Dean Collett</dc:creator>
  <cp:lastModifiedBy>Jaswanth Manigundan</cp:lastModifiedBy>
  <cp:revision>42</cp:revision>
  <dcterms:created xsi:type="dcterms:W3CDTF">2006-11-28T22:17:37Z</dcterms:created>
  <dcterms:modified xsi:type="dcterms:W3CDTF">2015-05-26T15:30:13Z</dcterms:modified>
</cp:coreProperties>
</file>