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672"/>
    <p:restoredTop sz="94630"/>
  </p:normalViewPr>
  <p:slideViewPr>
    <p:cSldViewPr snapToGrid="0">
      <p:cViewPr varScale="1">
        <p:scale>
          <a:sx n="113" d="100"/>
          <a:sy n="113" d="100"/>
        </p:scale>
        <p:origin x="1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A0BD1-23F6-4916-B220-FBAB0CAB719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6_2" csCatId="accent6" phldr="1"/>
      <dgm:spPr/>
      <dgm:t>
        <a:bodyPr/>
        <a:lstStyle/>
        <a:p>
          <a:endParaRPr lang="en-US"/>
        </a:p>
      </dgm:t>
    </dgm:pt>
    <dgm:pt modelId="{929C82F4-216D-41F4-80F5-7BB2CEB95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social determinants of health informatics? </a:t>
          </a:r>
        </a:p>
      </dgm:t>
    </dgm:pt>
    <dgm:pt modelId="{FA6ECC12-6BBA-4A2C-A57E-66ED4A8ACB45}" type="parTrans" cxnId="{A1A1D433-B28F-4B3C-B841-25FC63FE9B5E}">
      <dgm:prSet/>
      <dgm:spPr/>
      <dgm:t>
        <a:bodyPr/>
        <a:lstStyle/>
        <a:p>
          <a:endParaRPr lang="en-US"/>
        </a:p>
      </dgm:t>
    </dgm:pt>
    <dgm:pt modelId="{49E3754A-D75E-4FE0-B635-45E48B9A85D1}" type="sibTrans" cxnId="{A1A1D433-B28F-4B3C-B841-25FC63FE9B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8281C2-ABB0-4684-AB05-996A86B0D7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significance of understanding SDOH in advancing health equity </a:t>
          </a:r>
        </a:p>
      </dgm:t>
    </dgm:pt>
    <dgm:pt modelId="{2AE69057-61AF-44FB-8715-38BD6D72BD2F}" type="parTrans" cxnId="{B07406FE-D1DF-45A0-A042-5D52C5F3E6B2}">
      <dgm:prSet/>
      <dgm:spPr/>
      <dgm:t>
        <a:bodyPr/>
        <a:lstStyle/>
        <a:p>
          <a:endParaRPr lang="en-US"/>
        </a:p>
      </dgm:t>
    </dgm:pt>
    <dgm:pt modelId="{F3C1690F-5B89-4C00-9396-61034422A0A3}" type="sibTrans" cxnId="{B07406FE-D1DF-45A0-A042-5D52C5F3E6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C3BA50-0F22-40AF-9216-77EC762FE1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role of health informatics in addressing inequalities </a:t>
          </a:r>
        </a:p>
      </dgm:t>
    </dgm:pt>
    <dgm:pt modelId="{9CB6B5A7-12AD-4E40-B99C-358426D9215A}" type="parTrans" cxnId="{3C50B0C2-6920-4099-AA1E-CBDB58766B5F}">
      <dgm:prSet/>
      <dgm:spPr/>
      <dgm:t>
        <a:bodyPr/>
        <a:lstStyle/>
        <a:p>
          <a:endParaRPr lang="en-US"/>
        </a:p>
      </dgm:t>
    </dgm:pt>
    <dgm:pt modelId="{4E1607FF-0D8B-4AAC-8F78-F4618B9B6B3C}" type="sibTrans" cxnId="{3C50B0C2-6920-4099-AA1E-CBDB58766B5F}">
      <dgm:prSet/>
      <dgm:spPr/>
      <dgm:t>
        <a:bodyPr/>
        <a:lstStyle/>
        <a:p>
          <a:endParaRPr lang="en-US"/>
        </a:p>
      </dgm:t>
    </dgm:pt>
    <dgm:pt modelId="{B84D8B53-ED21-4561-821F-DED2D4C4E9F1}" type="pres">
      <dgm:prSet presAssocID="{181A0BD1-23F6-4916-B220-FBAB0CAB719F}" presName="root" presStyleCnt="0">
        <dgm:presLayoutVars>
          <dgm:dir/>
          <dgm:resizeHandles val="exact"/>
        </dgm:presLayoutVars>
      </dgm:prSet>
      <dgm:spPr/>
    </dgm:pt>
    <dgm:pt modelId="{DE97AD7D-9BFA-413F-8659-B5BDA5A689B5}" type="pres">
      <dgm:prSet presAssocID="{181A0BD1-23F6-4916-B220-FBAB0CAB719F}" presName="container" presStyleCnt="0">
        <dgm:presLayoutVars>
          <dgm:dir/>
          <dgm:resizeHandles val="exact"/>
        </dgm:presLayoutVars>
      </dgm:prSet>
      <dgm:spPr/>
    </dgm:pt>
    <dgm:pt modelId="{B344BAF4-3B39-4341-B2A3-79F956F464A7}" type="pres">
      <dgm:prSet presAssocID="{929C82F4-216D-41F4-80F5-7BB2CEB95541}" presName="compNode" presStyleCnt="0"/>
      <dgm:spPr/>
    </dgm:pt>
    <dgm:pt modelId="{D939FF04-9C89-44D3-B8BE-5207856CD708}" type="pres">
      <dgm:prSet presAssocID="{929C82F4-216D-41F4-80F5-7BB2CEB95541}" presName="iconBgRect" presStyleLbl="bgShp" presStyleIdx="0" presStyleCnt="3"/>
      <dgm:spPr/>
    </dgm:pt>
    <dgm:pt modelId="{3B5431BD-1F9D-4063-B488-E4A27C5C6720}" type="pres">
      <dgm:prSet presAssocID="{929C82F4-216D-41F4-80F5-7BB2CEB955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EB8E3FF-8A35-47BD-9A1E-42707886614F}" type="pres">
      <dgm:prSet presAssocID="{929C82F4-216D-41F4-80F5-7BB2CEB95541}" presName="spaceRect" presStyleCnt="0"/>
      <dgm:spPr/>
    </dgm:pt>
    <dgm:pt modelId="{45F6F2CB-F93B-4A7A-B090-159C34EDE742}" type="pres">
      <dgm:prSet presAssocID="{929C82F4-216D-41F4-80F5-7BB2CEB95541}" presName="textRect" presStyleLbl="revTx" presStyleIdx="0" presStyleCnt="3">
        <dgm:presLayoutVars>
          <dgm:chMax val="1"/>
          <dgm:chPref val="1"/>
        </dgm:presLayoutVars>
      </dgm:prSet>
      <dgm:spPr/>
    </dgm:pt>
    <dgm:pt modelId="{65EEF34A-8957-4FD4-BFA1-BC66FA5EF35B}" type="pres">
      <dgm:prSet presAssocID="{49E3754A-D75E-4FE0-B635-45E48B9A85D1}" presName="sibTrans" presStyleLbl="sibTrans2D1" presStyleIdx="0" presStyleCnt="0"/>
      <dgm:spPr/>
    </dgm:pt>
    <dgm:pt modelId="{5EE6A1CA-3AD6-4B0B-9847-8FFC393D5B74}" type="pres">
      <dgm:prSet presAssocID="{598281C2-ABB0-4684-AB05-996A86B0D7B7}" presName="compNode" presStyleCnt="0"/>
      <dgm:spPr/>
    </dgm:pt>
    <dgm:pt modelId="{5B2205F0-E42E-423D-995E-08D56B5A9337}" type="pres">
      <dgm:prSet presAssocID="{598281C2-ABB0-4684-AB05-996A86B0D7B7}" presName="iconBgRect" presStyleLbl="bgShp" presStyleIdx="1" presStyleCnt="3"/>
      <dgm:spPr/>
    </dgm:pt>
    <dgm:pt modelId="{01270345-24E3-41E6-9EB0-E95549CEDDD8}" type="pres">
      <dgm:prSet presAssocID="{598281C2-ABB0-4684-AB05-996A86B0D7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00355B7-5680-4E8A-81A9-876319289AA9}" type="pres">
      <dgm:prSet presAssocID="{598281C2-ABB0-4684-AB05-996A86B0D7B7}" presName="spaceRect" presStyleCnt="0"/>
      <dgm:spPr/>
    </dgm:pt>
    <dgm:pt modelId="{24DC19B5-4747-4944-8061-3808C02AE18C}" type="pres">
      <dgm:prSet presAssocID="{598281C2-ABB0-4684-AB05-996A86B0D7B7}" presName="textRect" presStyleLbl="revTx" presStyleIdx="1" presStyleCnt="3">
        <dgm:presLayoutVars>
          <dgm:chMax val="1"/>
          <dgm:chPref val="1"/>
        </dgm:presLayoutVars>
      </dgm:prSet>
      <dgm:spPr/>
    </dgm:pt>
    <dgm:pt modelId="{90954E0B-CE66-45F7-8828-4C65C36B2E86}" type="pres">
      <dgm:prSet presAssocID="{F3C1690F-5B89-4C00-9396-61034422A0A3}" presName="sibTrans" presStyleLbl="sibTrans2D1" presStyleIdx="0" presStyleCnt="0"/>
      <dgm:spPr/>
    </dgm:pt>
    <dgm:pt modelId="{FEE3C5E8-EC55-485B-A7A2-13D856F42BA2}" type="pres">
      <dgm:prSet presAssocID="{96C3BA50-0F22-40AF-9216-77EC762FE1A8}" presName="compNode" presStyleCnt="0"/>
      <dgm:spPr/>
    </dgm:pt>
    <dgm:pt modelId="{B73603FD-1012-4781-9065-DAAB939C1ECE}" type="pres">
      <dgm:prSet presAssocID="{96C3BA50-0F22-40AF-9216-77EC762FE1A8}" presName="iconBgRect" presStyleLbl="bgShp" presStyleIdx="2" presStyleCnt="3"/>
      <dgm:spPr/>
    </dgm:pt>
    <dgm:pt modelId="{2352B9B9-D374-4105-B6E4-B73518EC2C8F}" type="pres">
      <dgm:prSet presAssocID="{96C3BA50-0F22-40AF-9216-77EC762FE1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4EA89D5-941A-49CB-8399-0011851FD33D}" type="pres">
      <dgm:prSet presAssocID="{96C3BA50-0F22-40AF-9216-77EC762FE1A8}" presName="spaceRect" presStyleCnt="0"/>
      <dgm:spPr/>
    </dgm:pt>
    <dgm:pt modelId="{28AB40BA-8E00-438A-A778-74E83E9E7CF6}" type="pres">
      <dgm:prSet presAssocID="{96C3BA50-0F22-40AF-9216-77EC762FE1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20662F-0A14-4740-A4B7-027276A31CCD}" type="presOf" srcId="{181A0BD1-23F6-4916-B220-FBAB0CAB719F}" destId="{B84D8B53-ED21-4561-821F-DED2D4C4E9F1}" srcOrd="0" destOrd="0" presId="urn:microsoft.com/office/officeart/2018/2/layout/IconCircleList"/>
    <dgm:cxn modelId="{A1A1D433-B28F-4B3C-B841-25FC63FE9B5E}" srcId="{181A0BD1-23F6-4916-B220-FBAB0CAB719F}" destId="{929C82F4-216D-41F4-80F5-7BB2CEB95541}" srcOrd="0" destOrd="0" parTransId="{FA6ECC12-6BBA-4A2C-A57E-66ED4A8ACB45}" sibTransId="{49E3754A-D75E-4FE0-B635-45E48B9A85D1}"/>
    <dgm:cxn modelId="{8FBC1437-AE3E-BE4B-BFB1-EA5B8C12B237}" type="presOf" srcId="{49E3754A-D75E-4FE0-B635-45E48B9A85D1}" destId="{65EEF34A-8957-4FD4-BFA1-BC66FA5EF35B}" srcOrd="0" destOrd="0" presId="urn:microsoft.com/office/officeart/2018/2/layout/IconCircleList"/>
    <dgm:cxn modelId="{693E7244-8A10-0541-AA4F-FC553C0AEAE8}" type="presOf" srcId="{598281C2-ABB0-4684-AB05-996A86B0D7B7}" destId="{24DC19B5-4747-4944-8061-3808C02AE18C}" srcOrd="0" destOrd="0" presId="urn:microsoft.com/office/officeart/2018/2/layout/IconCircleList"/>
    <dgm:cxn modelId="{3C50B0C2-6920-4099-AA1E-CBDB58766B5F}" srcId="{181A0BD1-23F6-4916-B220-FBAB0CAB719F}" destId="{96C3BA50-0F22-40AF-9216-77EC762FE1A8}" srcOrd="2" destOrd="0" parTransId="{9CB6B5A7-12AD-4E40-B99C-358426D9215A}" sibTransId="{4E1607FF-0D8B-4AAC-8F78-F4618B9B6B3C}"/>
    <dgm:cxn modelId="{2CD2E9E1-98A5-7048-884F-4F0DE133E221}" type="presOf" srcId="{96C3BA50-0F22-40AF-9216-77EC762FE1A8}" destId="{28AB40BA-8E00-438A-A778-74E83E9E7CF6}" srcOrd="0" destOrd="0" presId="urn:microsoft.com/office/officeart/2018/2/layout/IconCircleList"/>
    <dgm:cxn modelId="{0E7ECDE8-0882-5642-955B-BB5BDC82BCED}" type="presOf" srcId="{F3C1690F-5B89-4C00-9396-61034422A0A3}" destId="{90954E0B-CE66-45F7-8828-4C65C36B2E86}" srcOrd="0" destOrd="0" presId="urn:microsoft.com/office/officeart/2018/2/layout/IconCircleList"/>
    <dgm:cxn modelId="{79EC7AF4-764F-ED4B-9435-6597D9E09B9F}" type="presOf" srcId="{929C82F4-216D-41F4-80F5-7BB2CEB95541}" destId="{45F6F2CB-F93B-4A7A-B090-159C34EDE742}" srcOrd="0" destOrd="0" presId="urn:microsoft.com/office/officeart/2018/2/layout/IconCircleList"/>
    <dgm:cxn modelId="{B07406FE-D1DF-45A0-A042-5D52C5F3E6B2}" srcId="{181A0BD1-23F6-4916-B220-FBAB0CAB719F}" destId="{598281C2-ABB0-4684-AB05-996A86B0D7B7}" srcOrd="1" destOrd="0" parTransId="{2AE69057-61AF-44FB-8715-38BD6D72BD2F}" sibTransId="{F3C1690F-5B89-4C00-9396-61034422A0A3}"/>
    <dgm:cxn modelId="{64B30B52-C28E-834C-8FC3-AF4EC50C815C}" type="presParOf" srcId="{B84D8B53-ED21-4561-821F-DED2D4C4E9F1}" destId="{DE97AD7D-9BFA-413F-8659-B5BDA5A689B5}" srcOrd="0" destOrd="0" presId="urn:microsoft.com/office/officeart/2018/2/layout/IconCircleList"/>
    <dgm:cxn modelId="{5090466F-AF57-8D49-AC20-371C3CC8D619}" type="presParOf" srcId="{DE97AD7D-9BFA-413F-8659-B5BDA5A689B5}" destId="{B344BAF4-3B39-4341-B2A3-79F956F464A7}" srcOrd="0" destOrd="0" presId="urn:microsoft.com/office/officeart/2018/2/layout/IconCircleList"/>
    <dgm:cxn modelId="{7B3091BE-517E-284D-B327-8A3D4C63195A}" type="presParOf" srcId="{B344BAF4-3B39-4341-B2A3-79F956F464A7}" destId="{D939FF04-9C89-44D3-B8BE-5207856CD708}" srcOrd="0" destOrd="0" presId="urn:microsoft.com/office/officeart/2018/2/layout/IconCircleList"/>
    <dgm:cxn modelId="{21B356A2-1434-5A45-86B7-BBCE4EFBB834}" type="presParOf" srcId="{B344BAF4-3B39-4341-B2A3-79F956F464A7}" destId="{3B5431BD-1F9D-4063-B488-E4A27C5C6720}" srcOrd="1" destOrd="0" presId="urn:microsoft.com/office/officeart/2018/2/layout/IconCircleList"/>
    <dgm:cxn modelId="{B1369ED4-1A95-3243-B88B-7EDBE9BF3F50}" type="presParOf" srcId="{B344BAF4-3B39-4341-B2A3-79F956F464A7}" destId="{4EB8E3FF-8A35-47BD-9A1E-42707886614F}" srcOrd="2" destOrd="0" presId="urn:microsoft.com/office/officeart/2018/2/layout/IconCircleList"/>
    <dgm:cxn modelId="{943C88A6-A095-154D-90A9-F0E059BDF5D0}" type="presParOf" srcId="{B344BAF4-3B39-4341-B2A3-79F956F464A7}" destId="{45F6F2CB-F93B-4A7A-B090-159C34EDE742}" srcOrd="3" destOrd="0" presId="urn:microsoft.com/office/officeart/2018/2/layout/IconCircleList"/>
    <dgm:cxn modelId="{0B311F0B-BC11-7645-9BB8-6E5B755B89B0}" type="presParOf" srcId="{DE97AD7D-9BFA-413F-8659-B5BDA5A689B5}" destId="{65EEF34A-8957-4FD4-BFA1-BC66FA5EF35B}" srcOrd="1" destOrd="0" presId="urn:microsoft.com/office/officeart/2018/2/layout/IconCircleList"/>
    <dgm:cxn modelId="{F6D4625A-9F3C-014B-9F60-BE2B4A008A38}" type="presParOf" srcId="{DE97AD7D-9BFA-413F-8659-B5BDA5A689B5}" destId="{5EE6A1CA-3AD6-4B0B-9847-8FFC393D5B74}" srcOrd="2" destOrd="0" presId="urn:microsoft.com/office/officeart/2018/2/layout/IconCircleList"/>
    <dgm:cxn modelId="{3C6F7A00-18E2-7C41-961A-666B343A82F8}" type="presParOf" srcId="{5EE6A1CA-3AD6-4B0B-9847-8FFC393D5B74}" destId="{5B2205F0-E42E-423D-995E-08D56B5A9337}" srcOrd="0" destOrd="0" presId="urn:microsoft.com/office/officeart/2018/2/layout/IconCircleList"/>
    <dgm:cxn modelId="{61322328-29CB-F54E-A916-D5F228CB4BA4}" type="presParOf" srcId="{5EE6A1CA-3AD6-4B0B-9847-8FFC393D5B74}" destId="{01270345-24E3-41E6-9EB0-E95549CEDDD8}" srcOrd="1" destOrd="0" presId="urn:microsoft.com/office/officeart/2018/2/layout/IconCircleList"/>
    <dgm:cxn modelId="{8D3A82FE-A9F8-874A-A869-0569F7F9B80B}" type="presParOf" srcId="{5EE6A1CA-3AD6-4B0B-9847-8FFC393D5B74}" destId="{300355B7-5680-4E8A-81A9-876319289AA9}" srcOrd="2" destOrd="0" presId="urn:microsoft.com/office/officeart/2018/2/layout/IconCircleList"/>
    <dgm:cxn modelId="{D97ABEBC-A973-364C-9C6B-EE818F0D2E2A}" type="presParOf" srcId="{5EE6A1CA-3AD6-4B0B-9847-8FFC393D5B74}" destId="{24DC19B5-4747-4944-8061-3808C02AE18C}" srcOrd="3" destOrd="0" presId="urn:microsoft.com/office/officeart/2018/2/layout/IconCircleList"/>
    <dgm:cxn modelId="{39094378-10E4-0C40-9538-83A3AD10FA82}" type="presParOf" srcId="{DE97AD7D-9BFA-413F-8659-B5BDA5A689B5}" destId="{90954E0B-CE66-45F7-8828-4C65C36B2E86}" srcOrd="3" destOrd="0" presId="urn:microsoft.com/office/officeart/2018/2/layout/IconCircleList"/>
    <dgm:cxn modelId="{413A2790-B41D-9F46-9112-7722020AF2D9}" type="presParOf" srcId="{DE97AD7D-9BFA-413F-8659-B5BDA5A689B5}" destId="{FEE3C5E8-EC55-485B-A7A2-13D856F42BA2}" srcOrd="4" destOrd="0" presId="urn:microsoft.com/office/officeart/2018/2/layout/IconCircleList"/>
    <dgm:cxn modelId="{25B5A191-F6EA-3A41-887F-0C5134470274}" type="presParOf" srcId="{FEE3C5E8-EC55-485B-A7A2-13D856F42BA2}" destId="{B73603FD-1012-4781-9065-DAAB939C1ECE}" srcOrd="0" destOrd="0" presId="urn:microsoft.com/office/officeart/2018/2/layout/IconCircleList"/>
    <dgm:cxn modelId="{3AD4F1AF-61F7-FA4A-960A-EBD4AAE9C295}" type="presParOf" srcId="{FEE3C5E8-EC55-485B-A7A2-13D856F42BA2}" destId="{2352B9B9-D374-4105-B6E4-B73518EC2C8F}" srcOrd="1" destOrd="0" presId="urn:microsoft.com/office/officeart/2018/2/layout/IconCircleList"/>
    <dgm:cxn modelId="{DC0565DF-0917-B14D-BF9B-4AF0474A7401}" type="presParOf" srcId="{FEE3C5E8-EC55-485B-A7A2-13D856F42BA2}" destId="{F4EA89D5-941A-49CB-8399-0011851FD33D}" srcOrd="2" destOrd="0" presId="urn:microsoft.com/office/officeart/2018/2/layout/IconCircleList"/>
    <dgm:cxn modelId="{EFD0AB18-9703-F045-8078-2BA241F0D7A0}" type="presParOf" srcId="{FEE3C5E8-EC55-485B-A7A2-13D856F42BA2}" destId="{28AB40BA-8E00-438A-A778-74E83E9E7C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F222E-1829-4466-9396-E1924016E460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098B980-E80C-468B-AD4F-452B1B92AF1B}">
      <dgm:prSet/>
      <dgm:spPr/>
      <dgm:t>
        <a:bodyPr/>
        <a:lstStyle/>
        <a:p>
          <a:r>
            <a:rPr lang="en-US"/>
            <a:t>Feasibility Study of SDOH </a:t>
          </a:r>
        </a:p>
      </dgm:t>
    </dgm:pt>
    <dgm:pt modelId="{A3F63864-060E-4726-9289-DD1B66CAD115}" type="parTrans" cxnId="{C0CF6749-3C78-4712-97FB-5D03312E2BB5}">
      <dgm:prSet/>
      <dgm:spPr/>
      <dgm:t>
        <a:bodyPr/>
        <a:lstStyle/>
        <a:p>
          <a:endParaRPr lang="en-US"/>
        </a:p>
      </dgm:t>
    </dgm:pt>
    <dgm:pt modelId="{D05E7BFC-8C02-43D1-AA1C-FFDB05286469}" type="sibTrans" cxnId="{C0CF6749-3C78-4712-97FB-5D03312E2BB5}">
      <dgm:prSet/>
      <dgm:spPr/>
      <dgm:t>
        <a:bodyPr/>
        <a:lstStyle/>
        <a:p>
          <a:endParaRPr lang="en-US"/>
        </a:p>
      </dgm:t>
    </dgm:pt>
    <dgm:pt modelId="{BEE114EE-963A-4892-966C-22AF21333E23}">
      <dgm:prSet/>
      <dgm:spPr/>
      <dgm:t>
        <a:bodyPr/>
        <a:lstStyle/>
        <a:p>
          <a:r>
            <a:rPr lang="en-US"/>
            <a:t>Development of SDOH maturity model </a:t>
          </a:r>
        </a:p>
      </dgm:t>
    </dgm:pt>
    <dgm:pt modelId="{029E2601-1606-4B72-9EB7-59EE9380274E}" type="parTrans" cxnId="{5CF03B2B-9ADE-4B68-86CA-28077B9CF8B6}">
      <dgm:prSet/>
      <dgm:spPr/>
      <dgm:t>
        <a:bodyPr/>
        <a:lstStyle/>
        <a:p>
          <a:endParaRPr lang="en-US"/>
        </a:p>
      </dgm:t>
    </dgm:pt>
    <dgm:pt modelId="{9023CF09-C98C-4FFA-9AD7-70DB74359A57}" type="sibTrans" cxnId="{5CF03B2B-9ADE-4B68-86CA-28077B9CF8B6}">
      <dgm:prSet/>
      <dgm:spPr/>
      <dgm:t>
        <a:bodyPr/>
        <a:lstStyle/>
        <a:p>
          <a:endParaRPr lang="en-US"/>
        </a:p>
      </dgm:t>
    </dgm:pt>
    <dgm:pt modelId="{97C0AF88-7EF5-4E3C-977D-862F0FC6DAD0}">
      <dgm:prSet/>
      <dgm:spPr/>
      <dgm:t>
        <a:bodyPr/>
        <a:lstStyle/>
        <a:p>
          <a:r>
            <a:rPr lang="en-US"/>
            <a:t>Exploring social work notes to identify prevalent SDOH-related themes such as financial status and social support</a:t>
          </a:r>
        </a:p>
      </dgm:t>
    </dgm:pt>
    <dgm:pt modelId="{C5C5C959-BA5D-464A-9432-B8567F34DB44}" type="parTrans" cxnId="{80053136-9652-4A0C-A420-9C4BCBD7CBAA}">
      <dgm:prSet/>
      <dgm:spPr/>
      <dgm:t>
        <a:bodyPr/>
        <a:lstStyle/>
        <a:p>
          <a:endParaRPr lang="en-US"/>
        </a:p>
      </dgm:t>
    </dgm:pt>
    <dgm:pt modelId="{4DB67F9B-031B-48C4-81C3-9E11088189FF}" type="sibTrans" cxnId="{80053136-9652-4A0C-A420-9C4BCBD7CBAA}">
      <dgm:prSet/>
      <dgm:spPr/>
      <dgm:t>
        <a:bodyPr/>
        <a:lstStyle/>
        <a:p>
          <a:endParaRPr lang="en-US"/>
        </a:p>
      </dgm:t>
    </dgm:pt>
    <dgm:pt modelId="{1B2FE739-6774-43F4-B57D-2790BD657B8D}">
      <dgm:prSet/>
      <dgm:spPr/>
      <dgm:t>
        <a:bodyPr/>
        <a:lstStyle/>
        <a:p>
          <a:r>
            <a:rPr lang="en-US"/>
            <a:t>Changes in social and behavioral determinates of health over time in EHRs</a:t>
          </a:r>
        </a:p>
      </dgm:t>
    </dgm:pt>
    <dgm:pt modelId="{F8A60585-3ACF-419C-9FE3-8A21538C009B}" type="parTrans" cxnId="{EDB44A6A-08B2-4B55-8BB2-E806EEDE1567}">
      <dgm:prSet/>
      <dgm:spPr/>
      <dgm:t>
        <a:bodyPr/>
        <a:lstStyle/>
        <a:p>
          <a:endParaRPr lang="en-US"/>
        </a:p>
      </dgm:t>
    </dgm:pt>
    <dgm:pt modelId="{1DD4FF61-E846-4D69-B9B0-8E351DB6AA4D}" type="sibTrans" cxnId="{EDB44A6A-08B2-4B55-8BB2-E806EEDE1567}">
      <dgm:prSet/>
      <dgm:spPr/>
      <dgm:t>
        <a:bodyPr/>
        <a:lstStyle/>
        <a:p>
          <a:endParaRPr lang="en-US"/>
        </a:p>
      </dgm:t>
    </dgm:pt>
    <dgm:pt modelId="{B39C586C-58DE-4926-9F35-E6FE0D94D330}">
      <dgm:prSet/>
      <dgm:spPr/>
      <dgm:t>
        <a:bodyPr/>
        <a:lstStyle/>
        <a:p>
          <a:r>
            <a:rPr lang="en-US"/>
            <a:t>Role of Health Literacy in Relation to SDOH </a:t>
          </a:r>
        </a:p>
      </dgm:t>
    </dgm:pt>
    <dgm:pt modelId="{EC08889F-A392-4E1C-A174-8599236CC091}" type="parTrans" cxnId="{29FBEC8D-B9A8-4249-A82F-F622B38678D6}">
      <dgm:prSet/>
      <dgm:spPr/>
      <dgm:t>
        <a:bodyPr/>
        <a:lstStyle/>
        <a:p>
          <a:endParaRPr lang="en-US"/>
        </a:p>
      </dgm:t>
    </dgm:pt>
    <dgm:pt modelId="{F44B87AE-F200-4797-AF86-24F9CB5D24B4}" type="sibTrans" cxnId="{29FBEC8D-B9A8-4249-A82F-F622B38678D6}">
      <dgm:prSet/>
      <dgm:spPr/>
      <dgm:t>
        <a:bodyPr/>
        <a:lstStyle/>
        <a:p>
          <a:endParaRPr lang="en-US"/>
        </a:p>
      </dgm:t>
    </dgm:pt>
    <dgm:pt modelId="{B65A3D58-6451-465A-8D1E-FA56F96634E1}">
      <dgm:prSet/>
      <dgm:spPr/>
      <dgm:t>
        <a:bodyPr/>
        <a:lstStyle/>
        <a:p>
          <a:r>
            <a:rPr lang="en-US"/>
            <a:t>Predicting Hospital readmission risk based on SDOH </a:t>
          </a:r>
        </a:p>
      </dgm:t>
    </dgm:pt>
    <dgm:pt modelId="{687E020A-717C-4AAE-9C94-B86E3E024184}" type="parTrans" cxnId="{880FF306-02FE-4BFA-8D72-C885FCD8E2D9}">
      <dgm:prSet/>
      <dgm:spPr/>
      <dgm:t>
        <a:bodyPr/>
        <a:lstStyle/>
        <a:p>
          <a:endParaRPr lang="en-US"/>
        </a:p>
      </dgm:t>
    </dgm:pt>
    <dgm:pt modelId="{F7933F22-ECE7-461D-9E83-83AEEF91D6A8}" type="sibTrans" cxnId="{880FF306-02FE-4BFA-8D72-C885FCD8E2D9}">
      <dgm:prSet/>
      <dgm:spPr/>
      <dgm:t>
        <a:bodyPr/>
        <a:lstStyle/>
        <a:p>
          <a:endParaRPr lang="en-US"/>
        </a:p>
      </dgm:t>
    </dgm:pt>
    <dgm:pt modelId="{F9F45D6A-A308-F94B-BB83-18C005983D4A}" type="pres">
      <dgm:prSet presAssocID="{D84F222E-1829-4466-9396-E1924016E460}" presName="vert0" presStyleCnt="0">
        <dgm:presLayoutVars>
          <dgm:dir/>
          <dgm:animOne val="branch"/>
          <dgm:animLvl val="lvl"/>
        </dgm:presLayoutVars>
      </dgm:prSet>
      <dgm:spPr/>
    </dgm:pt>
    <dgm:pt modelId="{EF5366D9-C275-DB4D-B0E8-C0105AF6A5FA}" type="pres">
      <dgm:prSet presAssocID="{6098B980-E80C-468B-AD4F-452B1B92AF1B}" presName="thickLine" presStyleLbl="alignNode1" presStyleIdx="0" presStyleCnt="6"/>
      <dgm:spPr/>
    </dgm:pt>
    <dgm:pt modelId="{E200C1FA-0A88-1240-BEE6-2841E33FF90D}" type="pres">
      <dgm:prSet presAssocID="{6098B980-E80C-468B-AD4F-452B1B92AF1B}" presName="horz1" presStyleCnt="0"/>
      <dgm:spPr/>
    </dgm:pt>
    <dgm:pt modelId="{D95D4F29-DD5B-8341-A71F-DBC7EC28FF5D}" type="pres">
      <dgm:prSet presAssocID="{6098B980-E80C-468B-AD4F-452B1B92AF1B}" presName="tx1" presStyleLbl="revTx" presStyleIdx="0" presStyleCnt="6"/>
      <dgm:spPr/>
    </dgm:pt>
    <dgm:pt modelId="{E042711D-2A8A-774F-87EF-EEA251F800D1}" type="pres">
      <dgm:prSet presAssocID="{6098B980-E80C-468B-AD4F-452B1B92AF1B}" presName="vert1" presStyleCnt="0"/>
      <dgm:spPr/>
    </dgm:pt>
    <dgm:pt modelId="{6F6AEABD-EE54-7043-990C-F63C11211EC5}" type="pres">
      <dgm:prSet presAssocID="{BEE114EE-963A-4892-966C-22AF21333E23}" presName="thickLine" presStyleLbl="alignNode1" presStyleIdx="1" presStyleCnt="6"/>
      <dgm:spPr/>
    </dgm:pt>
    <dgm:pt modelId="{818794ED-E221-E848-A87F-A4E3CBD55084}" type="pres">
      <dgm:prSet presAssocID="{BEE114EE-963A-4892-966C-22AF21333E23}" presName="horz1" presStyleCnt="0"/>
      <dgm:spPr/>
    </dgm:pt>
    <dgm:pt modelId="{02DBF3A3-011D-7245-B11E-B2F5F7FFE28C}" type="pres">
      <dgm:prSet presAssocID="{BEE114EE-963A-4892-966C-22AF21333E23}" presName="tx1" presStyleLbl="revTx" presStyleIdx="1" presStyleCnt="6"/>
      <dgm:spPr/>
    </dgm:pt>
    <dgm:pt modelId="{BE66C447-5190-594F-83B7-1DC47A0A213F}" type="pres">
      <dgm:prSet presAssocID="{BEE114EE-963A-4892-966C-22AF21333E23}" presName="vert1" presStyleCnt="0"/>
      <dgm:spPr/>
    </dgm:pt>
    <dgm:pt modelId="{A193D2E6-78DE-BD41-9B1C-A391F358DAC2}" type="pres">
      <dgm:prSet presAssocID="{97C0AF88-7EF5-4E3C-977D-862F0FC6DAD0}" presName="thickLine" presStyleLbl="alignNode1" presStyleIdx="2" presStyleCnt="6"/>
      <dgm:spPr/>
    </dgm:pt>
    <dgm:pt modelId="{0E107378-2EFA-C445-B2EE-5A129A716948}" type="pres">
      <dgm:prSet presAssocID="{97C0AF88-7EF5-4E3C-977D-862F0FC6DAD0}" presName="horz1" presStyleCnt="0"/>
      <dgm:spPr/>
    </dgm:pt>
    <dgm:pt modelId="{1A633D27-6541-BA48-866F-0B2763A4DD11}" type="pres">
      <dgm:prSet presAssocID="{97C0AF88-7EF5-4E3C-977D-862F0FC6DAD0}" presName="tx1" presStyleLbl="revTx" presStyleIdx="2" presStyleCnt="6"/>
      <dgm:spPr/>
    </dgm:pt>
    <dgm:pt modelId="{26389C6C-0F8B-BD42-97CD-1E94331A35B2}" type="pres">
      <dgm:prSet presAssocID="{97C0AF88-7EF5-4E3C-977D-862F0FC6DAD0}" presName="vert1" presStyleCnt="0"/>
      <dgm:spPr/>
    </dgm:pt>
    <dgm:pt modelId="{2CBA1345-39B9-764F-B1D1-200F2A0AB7B9}" type="pres">
      <dgm:prSet presAssocID="{1B2FE739-6774-43F4-B57D-2790BD657B8D}" presName="thickLine" presStyleLbl="alignNode1" presStyleIdx="3" presStyleCnt="6"/>
      <dgm:spPr/>
    </dgm:pt>
    <dgm:pt modelId="{6ABD18FF-85E1-4F4E-9825-D3CB024CDF1B}" type="pres">
      <dgm:prSet presAssocID="{1B2FE739-6774-43F4-B57D-2790BD657B8D}" presName="horz1" presStyleCnt="0"/>
      <dgm:spPr/>
    </dgm:pt>
    <dgm:pt modelId="{0B9C5295-F28F-9D42-8486-724659C6354E}" type="pres">
      <dgm:prSet presAssocID="{1B2FE739-6774-43F4-B57D-2790BD657B8D}" presName="tx1" presStyleLbl="revTx" presStyleIdx="3" presStyleCnt="6"/>
      <dgm:spPr/>
    </dgm:pt>
    <dgm:pt modelId="{6FE72220-9312-0543-B099-284F1529648B}" type="pres">
      <dgm:prSet presAssocID="{1B2FE739-6774-43F4-B57D-2790BD657B8D}" presName="vert1" presStyleCnt="0"/>
      <dgm:spPr/>
    </dgm:pt>
    <dgm:pt modelId="{4E19D621-453C-9A40-9EAB-CEAC8E1D7DC2}" type="pres">
      <dgm:prSet presAssocID="{B39C586C-58DE-4926-9F35-E6FE0D94D330}" presName="thickLine" presStyleLbl="alignNode1" presStyleIdx="4" presStyleCnt="6"/>
      <dgm:spPr/>
    </dgm:pt>
    <dgm:pt modelId="{8E8B7A58-21BD-9941-ABCB-01D7169845B8}" type="pres">
      <dgm:prSet presAssocID="{B39C586C-58DE-4926-9F35-E6FE0D94D330}" presName="horz1" presStyleCnt="0"/>
      <dgm:spPr/>
    </dgm:pt>
    <dgm:pt modelId="{1EB5BC26-1357-1F42-AEE8-F5BAD9B25FBF}" type="pres">
      <dgm:prSet presAssocID="{B39C586C-58DE-4926-9F35-E6FE0D94D330}" presName="tx1" presStyleLbl="revTx" presStyleIdx="4" presStyleCnt="6"/>
      <dgm:spPr/>
    </dgm:pt>
    <dgm:pt modelId="{2B1D2853-33F8-7547-AD35-2973AC48C02C}" type="pres">
      <dgm:prSet presAssocID="{B39C586C-58DE-4926-9F35-E6FE0D94D330}" presName="vert1" presStyleCnt="0"/>
      <dgm:spPr/>
    </dgm:pt>
    <dgm:pt modelId="{7CE54957-CEBA-6241-A4AC-9169430683F5}" type="pres">
      <dgm:prSet presAssocID="{B65A3D58-6451-465A-8D1E-FA56F96634E1}" presName="thickLine" presStyleLbl="alignNode1" presStyleIdx="5" presStyleCnt="6"/>
      <dgm:spPr/>
    </dgm:pt>
    <dgm:pt modelId="{38B571CA-54DC-814F-8203-D8A02767626D}" type="pres">
      <dgm:prSet presAssocID="{B65A3D58-6451-465A-8D1E-FA56F96634E1}" presName="horz1" presStyleCnt="0"/>
      <dgm:spPr/>
    </dgm:pt>
    <dgm:pt modelId="{A04CA4B0-A80E-7F41-8931-886249B2F151}" type="pres">
      <dgm:prSet presAssocID="{B65A3D58-6451-465A-8D1E-FA56F96634E1}" presName="tx1" presStyleLbl="revTx" presStyleIdx="5" presStyleCnt="6"/>
      <dgm:spPr/>
    </dgm:pt>
    <dgm:pt modelId="{85D6D53F-2D98-5246-B7BE-4D81CEB16553}" type="pres">
      <dgm:prSet presAssocID="{B65A3D58-6451-465A-8D1E-FA56F96634E1}" presName="vert1" presStyleCnt="0"/>
      <dgm:spPr/>
    </dgm:pt>
  </dgm:ptLst>
  <dgm:cxnLst>
    <dgm:cxn modelId="{880FF306-02FE-4BFA-8D72-C885FCD8E2D9}" srcId="{D84F222E-1829-4466-9396-E1924016E460}" destId="{B65A3D58-6451-465A-8D1E-FA56F96634E1}" srcOrd="5" destOrd="0" parTransId="{687E020A-717C-4AAE-9C94-B86E3E024184}" sibTransId="{F7933F22-ECE7-461D-9E83-83AEEF91D6A8}"/>
    <dgm:cxn modelId="{5CF03B2B-9ADE-4B68-86CA-28077B9CF8B6}" srcId="{D84F222E-1829-4466-9396-E1924016E460}" destId="{BEE114EE-963A-4892-966C-22AF21333E23}" srcOrd="1" destOrd="0" parTransId="{029E2601-1606-4B72-9EB7-59EE9380274E}" sibTransId="{9023CF09-C98C-4FFA-9AD7-70DB74359A57}"/>
    <dgm:cxn modelId="{6CFCD02D-73B9-8C45-9258-BA7B823803F6}" type="presOf" srcId="{1B2FE739-6774-43F4-B57D-2790BD657B8D}" destId="{0B9C5295-F28F-9D42-8486-724659C6354E}" srcOrd="0" destOrd="0" presId="urn:microsoft.com/office/officeart/2008/layout/LinedList"/>
    <dgm:cxn modelId="{80053136-9652-4A0C-A420-9C4BCBD7CBAA}" srcId="{D84F222E-1829-4466-9396-E1924016E460}" destId="{97C0AF88-7EF5-4E3C-977D-862F0FC6DAD0}" srcOrd="2" destOrd="0" parTransId="{C5C5C959-BA5D-464A-9432-B8567F34DB44}" sibTransId="{4DB67F9B-031B-48C4-81C3-9E11088189FF}"/>
    <dgm:cxn modelId="{C0CF6749-3C78-4712-97FB-5D03312E2BB5}" srcId="{D84F222E-1829-4466-9396-E1924016E460}" destId="{6098B980-E80C-468B-AD4F-452B1B92AF1B}" srcOrd="0" destOrd="0" parTransId="{A3F63864-060E-4726-9289-DD1B66CAD115}" sibTransId="{D05E7BFC-8C02-43D1-AA1C-FFDB05286469}"/>
    <dgm:cxn modelId="{D5DD624E-EE1A-1947-AC45-ED4AFC1C32FE}" type="presOf" srcId="{B39C586C-58DE-4926-9F35-E6FE0D94D330}" destId="{1EB5BC26-1357-1F42-AEE8-F5BAD9B25FBF}" srcOrd="0" destOrd="0" presId="urn:microsoft.com/office/officeart/2008/layout/LinedList"/>
    <dgm:cxn modelId="{C04B3153-A2EA-D84C-98A8-60CD5BD4D5E5}" type="presOf" srcId="{6098B980-E80C-468B-AD4F-452B1B92AF1B}" destId="{D95D4F29-DD5B-8341-A71F-DBC7EC28FF5D}" srcOrd="0" destOrd="0" presId="urn:microsoft.com/office/officeart/2008/layout/LinedList"/>
    <dgm:cxn modelId="{EDB44A6A-08B2-4B55-8BB2-E806EEDE1567}" srcId="{D84F222E-1829-4466-9396-E1924016E460}" destId="{1B2FE739-6774-43F4-B57D-2790BD657B8D}" srcOrd="3" destOrd="0" parTransId="{F8A60585-3ACF-419C-9FE3-8A21538C009B}" sibTransId="{1DD4FF61-E846-4D69-B9B0-8E351DB6AA4D}"/>
    <dgm:cxn modelId="{61B4FA76-4B28-BF40-9D9A-F13F7181EEA4}" type="presOf" srcId="{D84F222E-1829-4466-9396-E1924016E460}" destId="{F9F45D6A-A308-F94B-BB83-18C005983D4A}" srcOrd="0" destOrd="0" presId="urn:microsoft.com/office/officeart/2008/layout/LinedList"/>
    <dgm:cxn modelId="{29FBEC8D-B9A8-4249-A82F-F622B38678D6}" srcId="{D84F222E-1829-4466-9396-E1924016E460}" destId="{B39C586C-58DE-4926-9F35-E6FE0D94D330}" srcOrd="4" destOrd="0" parTransId="{EC08889F-A392-4E1C-A174-8599236CC091}" sibTransId="{F44B87AE-F200-4797-AF86-24F9CB5D24B4}"/>
    <dgm:cxn modelId="{C27ABBA0-2EB8-244B-96D8-827A517A2954}" type="presOf" srcId="{BEE114EE-963A-4892-966C-22AF21333E23}" destId="{02DBF3A3-011D-7245-B11E-B2F5F7FFE28C}" srcOrd="0" destOrd="0" presId="urn:microsoft.com/office/officeart/2008/layout/LinedList"/>
    <dgm:cxn modelId="{004398A8-65DD-7E46-B4F3-E5F6101A5545}" type="presOf" srcId="{97C0AF88-7EF5-4E3C-977D-862F0FC6DAD0}" destId="{1A633D27-6541-BA48-866F-0B2763A4DD11}" srcOrd="0" destOrd="0" presId="urn:microsoft.com/office/officeart/2008/layout/LinedList"/>
    <dgm:cxn modelId="{8088A4F4-6B10-6941-A289-9244084C785B}" type="presOf" srcId="{B65A3D58-6451-465A-8D1E-FA56F96634E1}" destId="{A04CA4B0-A80E-7F41-8931-886249B2F151}" srcOrd="0" destOrd="0" presId="urn:microsoft.com/office/officeart/2008/layout/LinedList"/>
    <dgm:cxn modelId="{48AAB061-B257-0A41-BE4A-1DF873A24601}" type="presParOf" srcId="{F9F45D6A-A308-F94B-BB83-18C005983D4A}" destId="{EF5366D9-C275-DB4D-B0E8-C0105AF6A5FA}" srcOrd="0" destOrd="0" presId="urn:microsoft.com/office/officeart/2008/layout/LinedList"/>
    <dgm:cxn modelId="{F21B8301-D7B9-3240-99BD-0AFD7EE2BB18}" type="presParOf" srcId="{F9F45D6A-A308-F94B-BB83-18C005983D4A}" destId="{E200C1FA-0A88-1240-BEE6-2841E33FF90D}" srcOrd="1" destOrd="0" presId="urn:microsoft.com/office/officeart/2008/layout/LinedList"/>
    <dgm:cxn modelId="{B1CEFDFA-0C7D-6A45-A08B-E8911DC65669}" type="presParOf" srcId="{E200C1FA-0A88-1240-BEE6-2841E33FF90D}" destId="{D95D4F29-DD5B-8341-A71F-DBC7EC28FF5D}" srcOrd="0" destOrd="0" presId="urn:microsoft.com/office/officeart/2008/layout/LinedList"/>
    <dgm:cxn modelId="{CA9F78CB-3F0E-A944-83B9-B235BC247053}" type="presParOf" srcId="{E200C1FA-0A88-1240-BEE6-2841E33FF90D}" destId="{E042711D-2A8A-774F-87EF-EEA251F800D1}" srcOrd="1" destOrd="0" presId="urn:microsoft.com/office/officeart/2008/layout/LinedList"/>
    <dgm:cxn modelId="{455BFE18-C5E1-F94D-91ED-229CB7FD5912}" type="presParOf" srcId="{F9F45D6A-A308-F94B-BB83-18C005983D4A}" destId="{6F6AEABD-EE54-7043-990C-F63C11211EC5}" srcOrd="2" destOrd="0" presId="urn:microsoft.com/office/officeart/2008/layout/LinedList"/>
    <dgm:cxn modelId="{1A9B860D-EB33-2140-A9B5-F732F0ADA3F0}" type="presParOf" srcId="{F9F45D6A-A308-F94B-BB83-18C005983D4A}" destId="{818794ED-E221-E848-A87F-A4E3CBD55084}" srcOrd="3" destOrd="0" presId="urn:microsoft.com/office/officeart/2008/layout/LinedList"/>
    <dgm:cxn modelId="{5DC15CE6-A459-F74A-BE60-43608BBD11F7}" type="presParOf" srcId="{818794ED-E221-E848-A87F-A4E3CBD55084}" destId="{02DBF3A3-011D-7245-B11E-B2F5F7FFE28C}" srcOrd="0" destOrd="0" presId="urn:microsoft.com/office/officeart/2008/layout/LinedList"/>
    <dgm:cxn modelId="{8A6AF2DD-54A6-0046-AE6C-5B4F51B65BE0}" type="presParOf" srcId="{818794ED-E221-E848-A87F-A4E3CBD55084}" destId="{BE66C447-5190-594F-83B7-1DC47A0A213F}" srcOrd="1" destOrd="0" presId="urn:microsoft.com/office/officeart/2008/layout/LinedList"/>
    <dgm:cxn modelId="{1A5140E7-0920-F246-83DD-298FA90BCD70}" type="presParOf" srcId="{F9F45D6A-A308-F94B-BB83-18C005983D4A}" destId="{A193D2E6-78DE-BD41-9B1C-A391F358DAC2}" srcOrd="4" destOrd="0" presId="urn:microsoft.com/office/officeart/2008/layout/LinedList"/>
    <dgm:cxn modelId="{0EC3F698-5DB4-BD4F-AAB4-8A9EE074A50D}" type="presParOf" srcId="{F9F45D6A-A308-F94B-BB83-18C005983D4A}" destId="{0E107378-2EFA-C445-B2EE-5A129A716948}" srcOrd="5" destOrd="0" presId="urn:microsoft.com/office/officeart/2008/layout/LinedList"/>
    <dgm:cxn modelId="{7C441C68-1A47-0747-B8F7-28218596DB4B}" type="presParOf" srcId="{0E107378-2EFA-C445-B2EE-5A129A716948}" destId="{1A633D27-6541-BA48-866F-0B2763A4DD11}" srcOrd="0" destOrd="0" presId="urn:microsoft.com/office/officeart/2008/layout/LinedList"/>
    <dgm:cxn modelId="{0F498FF9-1738-DA4E-A852-BB59DA0F3B6F}" type="presParOf" srcId="{0E107378-2EFA-C445-B2EE-5A129A716948}" destId="{26389C6C-0F8B-BD42-97CD-1E94331A35B2}" srcOrd="1" destOrd="0" presId="urn:microsoft.com/office/officeart/2008/layout/LinedList"/>
    <dgm:cxn modelId="{ACFFB4C3-EEBC-7B40-959F-3D1A0E630163}" type="presParOf" srcId="{F9F45D6A-A308-F94B-BB83-18C005983D4A}" destId="{2CBA1345-39B9-764F-B1D1-200F2A0AB7B9}" srcOrd="6" destOrd="0" presId="urn:microsoft.com/office/officeart/2008/layout/LinedList"/>
    <dgm:cxn modelId="{D6604430-B04F-7F46-B183-69B6E7A53748}" type="presParOf" srcId="{F9F45D6A-A308-F94B-BB83-18C005983D4A}" destId="{6ABD18FF-85E1-4F4E-9825-D3CB024CDF1B}" srcOrd="7" destOrd="0" presId="urn:microsoft.com/office/officeart/2008/layout/LinedList"/>
    <dgm:cxn modelId="{2D534BDC-63EE-B74D-A345-5D11945AFD0E}" type="presParOf" srcId="{6ABD18FF-85E1-4F4E-9825-D3CB024CDF1B}" destId="{0B9C5295-F28F-9D42-8486-724659C6354E}" srcOrd="0" destOrd="0" presId="urn:microsoft.com/office/officeart/2008/layout/LinedList"/>
    <dgm:cxn modelId="{E610A211-0205-8D48-965B-002C3AC34EE3}" type="presParOf" srcId="{6ABD18FF-85E1-4F4E-9825-D3CB024CDF1B}" destId="{6FE72220-9312-0543-B099-284F1529648B}" srcOrd="1" destOrd="0" presId="urn:microsoft.com/office/officeart/2008/layout/LinedList"/>
    <dgm:cxn modelId="{8FA59285-082C-5E43-947B-A903A1761B93}" type="presParOf" srcId="{F9F45D6A-A308-F94B-BB83-18C005983D4A}" destId="{4E19D621-453C-9A40-9EAB-CEAC8E1D7DC2}" srcOrd="8" destOrd="0" presId="urn:microsoft.com/office/officeart/2008/layout/LinedList"/>
    <dgm:cxn modelId="{012B14F0-A122-8C41-B476-F90ABFDCF022}" type="presParOf" srcId="{F9F45D6A-A308-F94B-BB83-18C005983D4A}" destId="{8E8B7A58-21BD-9941-ABCB-01D7169845B8}" srcOrd="9" destOrd="0" presId="urn:microsoft.com/office/officeart/2008/layout/LinedList"/>
    <dgm:cxn modelId="{526CA98E-B870-F04D-A583-7D420A71D6C8}" type="presParOf" srcId="{8E8B7A58-21BD-9941-ABCB-01D7169845B8}" destId="{1EB5BC26-1357-1F42-AEE8-F5BAD9B25FBF}" srcOrd="0" destOrd="0" presId="urn:microsoft.com/office/officeart/2008/layout/LinedList"/>
    <dgm:cxn modelId="{7CC93816-D81B-9F48-8D9D-CD11616B3656}" type="presParOf" srcId="{8E8B7A58-21BD-9941-ABCB-01D7169845B8}" destId="{2B1D2853-33F8-7547-AD35-2973AC48C02C}" srcOrd="1" destOrd="0" presId="urn:microsoft.com/office/officeart/2008/layout/LinedList"/>
    <dgm:cxn modelId="{01C4CABC-FCA5-FC47-8F8E-0395BA45F27E}" type="presParOf" srcId="{F9F45D6A-A308-F94B-BB83-18C005983D4A}" destId="{7CE54957-CEBA-6241-A4AC-9169430683F5}" srcOrd="10" destOrd="0" presId="urn:microsoft.com/office/officeart/2008/layout/LinedList"/>
    <dgm:cxn modelId="{C548DB6C-26DD-2F46-A7B4-17A4F9D82301}" type="presParOf" srcId="{F9F45D6A-A308-F94B-BB83-18C005983D4A}" destId="{38B571CA-54DC-814F-8203-D8A02767626D}" srcOrd="11" destOrd="0" presId="urn:microsoft.com/office/officeart/2008/layout/LinedList"/>
    <dgm:cxn modelId="{9D1DD8D3-9F0C-8140-A0B7-B77EB33EDB92}" type="presParOf" srcId="{38B571CA-54DC-814F-8203-D8A02767626D}" destId="{A04CA4B0-A80E-7F41-8931-886249B2F151}" srcOrd="0" destOrd="0" presId="urn:microsoft.com/office/officeart/2008/layout/LinedList"/>
    <dgm:cxn modelId="{2284F50D-98E3-C04F-B2F4-8A21A557F8EE}" type="presParOf" srcId="{38B571CA-54DC-814F-8203-D8A02767626D}" destId="{85D6D53F-2D98-5246-B7BE-4D81CEB165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9E64C0-FBEF-4522-B159-734810F9E65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05D9D9-29DD-4F53-BDB4-33B9A32ACA06}">
      <dgm:prSet/>
      <dgm:spPr/>
      <dgm:t>
        <a:bodyPr/>
        <a:lstStyle/>
        <a:p>
          <a:pPr>
            <a:defRPr b="1"/>
          </a:pPr>
          <a:r>
            <a:rPr lang="en-US"/>
            <a:t>Understanding SDOH </a:t>
          </a:r>
        </a:p>
      </dgm:t>
    </dgm:pt>
    <dgm:pt modelId="{FCCC29C1-D2A3-4470-98F2-7292771B9F8C}" type="parTrans" cxnId="{862E5AD5-9606-4FBE-8D23-B99C39363521}">
      <dgm:prSet/>
      <dgm:spPr/>
      <dgm:t>
        <a:bodyPr/>
        <a:lstStyle/>
        <a:p>
          <a:endParaRPr lang="en-US"/>
        </a:p>
      </dgm:t>
    </dgm:pt>
    <dgm:pt modelId="{A48938FD-4D87-4AA5-98EE-38B82216B7D3}" type="sibTrans" cxnId="{862E5AD5-9606-4FBE-8D23-B99C39363521}">
      <dgm:prSet/>
      <dgm:spPr/>
      <dgm:t>
        <a:bodyPr/>
        <a:lstStyle/>
        <a:p>
          <a:endParaRPr lang="en-US"/>
        </a:p>
      </dgm:t>
    </dgm:pt>
    <dgm:pt modelId="{FFAEEF12-6103-4CA1-8492-BE6429F5494B}">
      <dgm:prSet/>
      <dgm:spPr/>
      <dgm:t>
        <a:bodyPr/>
        <a:lstStyle/>
        <a:p>
          <a:r>
            <a:rPr lang="en-US"/>
            <a:t>Key to addressing disparities and promoting equity</a:t>
          </a:r>
        </a:p>
      </dgm:t>
    </dgm:pt>
    <dgm:pt modelId="{0DB14BEC-F652-43B1-BEA2-1D04A50ABDC2}" type="parTrans" cxnId="{85417453-615B-4F27-8DEA-8191066CD39A}">
      <dgm:prSet/>
      <dgm:spPr/>
      <dgm:t>
        <a:bodyPr/>
        <a:lstStyle/>
        <a:p>
          <a:endParaRPr lang="en-US"/>
        </a:p>
      </dgm:t>
    </dgm:pt>
    <dgm:pt modelId="{9EB72005-16D1-484F-9D77-FDB284AE2380}" type="sibTrans" cxnId="{85417453-615B-4F27-8DEA-8191066CD39A}">
      <dgm:prSet/>
      <dgm:spPr/>
      <dgm:t>
        <a:bodyPr/>
        <a:lstStyle/>
        <a:p>
          <a:endParaRPr lang="en-US"/>
        </a:p>
      </dgm:t>
    </dgm:pt>
    <dgm:pt modelId="{DF030CC8-5FB2-4770-ACC2-27EBF8431A1D}">
      <dgm:prSet/>
      <dgm:spPr/>
      <dgm:t>
        <a:bodyPr/>
        <a:lstStyle/>
        <a:p>
          <a:pPr>
            <a:defRPr b="1"/>
          </a:pPr>
          <a:r>
            <a:rPr lang="en-US"/>
            <a:t>Health Informatics Role </a:t>
          </a:r>
        </a:p>
      </dgm:t>
    </dgm:pt>
    <dgm:pt modelId="{F7598B85-D098-402D-8A61-708438328352}" type="parTrans" cxnId="{8069AB1A-4337-4781-B347-0E79DE5297B3}">
      <dgm:prSet/>
      <dgm:spPr/>
      <dgm:t>
        <a:bodyPr/>
        <a:lstStyle/>
        <a:p>
          <a:endParaRPr lang="en-US"/>
        </a:p>
      </dgm:t>
    </dgm:pt>
    <dgm:pt modelId="{C5F7BF51-9F85-447E-B3B6-BC83BB5E66D2}" type="sibTrans" cxnId="{8069AB1A-4337-4781-B347-0E79DE5297B3}">
      <dgm:prSet/>
      <dgm:spPr/>
      <dgm:t>
        <a:bodyPr/>
        <a:lstStyle/>
        <a:p>
          <a:endParaRPr lang="en-US"/>
        </a:p>
      </dgm:t>
    </dgm:pt>
    <dgm:pt modelId="{F5B059BD-B58A-4AA7-9A45-76EBBCC85DB9}">
      <dgm:prSet/>
      <dgm:spPr/>
      <dgm:t>
        <a:bodyPr/>
        <a:lstStyle/>
        <a:p>
          <a:r>
            <a:rPr lang="en-US"/>
            <a:t>Vital for understanding and tackling social factors in healthcare</a:t>
          </a:r>
        </a:p>
      </dgm:t>
    </dgm:pt>
    <dgm:pt modelId="{4D8CC35C-0F2E-465C-A1AE-88A34C5E4772}" type="parTrans" cxnId="{C72E9970-534E-4040-A4CC-F9CE5F77CFD2}">
      <dgm:prSet/>
      <dgm:spPr/>
      <dgm:t>
        <a:bodyPr/>
        <a:lstStyle/>
        <a:p>
          <a:endParaRPr lang="en-US"/>
        </a:p>
      </dgm:t>
    </dgm:pt>
    <dgm:pt modelId="{A01A7BD5-CE4F-40C8-B8F4-31E933F5518F}" type="sibTrans" cxnId="{C72E9970-534E-4040-A4CC-F9CE5F77CFD2}">
      <dgm:prSet/>
      <dgm:spPr/>
      <dgm:t>
        <a:bodyPr/>
        <a:lstStyle/>
        <a:p>
          <a:endParaRPr lang="en-US"/>
        </a:p>
      </dgm:t>
    </dgm:pt>
    <dgm:pt modelId="{A0A748C7-4070-4AB5-BA77-E1329B2ABB4E}">
      <dgm:prSet/>
      <dgm:spPr/>
      <dgm:t>
        <a:bodyPr/>
        <a:lstStyle/>
        <a:p>
          <a:pPr>
            <a:defRPr b="1"/>
          </a:pPr>
          <a:r>
            <a:rPr lang="en-US"/>
            <a:t>Ethical Collaboration </a:t>
          </a:r>
        </a:p>
      </dgm:t>
    </dgm:pt>
    <dgm:pt modelId="{9C06B2C9-782D-483A-A423-36B70A3B7A64}" type="parTrans" cxnId="{8DFC62F0-B8C5-4C6D-AA85-3A40BA333FD9}">
      <dgm:prSet/>
      <dgm:spPr/>
      <dgm:t>
        <a:bodyPr/>
        <a:lstStyle/>
        <a:p>
          <a:endParaRPr lang="en-US"/>
        </a:p>
      </dgm:t>
    </dgm:pt>
    <dgm:pt modelId="{E5587501-D665-44DC-BF27-4EDD876C15C1}" type="sibTrans" cxnId="{8DFC62F0-B8C5-4C6D-AA85-3A40BA333FD9}">
      <dgm:prSet/>
      <dgm:spPr/>
      <dgm:t>
        <a:bodyPr/>
        <a:lstStyle/>
        <a:p>
          <a:endParaRPr lang="en-US"/>
        </a:p>
      </dgm:t>
    </dgm:pt>
    <dgm:pt modelId="{7E924793-C9C4-4CD2-BE1C-E82E64BCABA2}">
      <dgm:prSet/>
      <dgm:spPr/>
      <dgm:t>
        <a:bodyPr/>
        <a:lstStyle/>
        <a:p>
          <a:r>
            <a:rPr lang="en-US"/>
            <a:t>Essential for effective and responsible use of informatics </a:t>
          </a:r>
        </a:p>
      </dgm:t>
    </dgm:pt>
    <dgm:pt modelId="{51E7F9FC-7521-4E97-8306-81F76D1191E2}" type="parTrans" cxnId="{1493F475-E621-431A-AD9A-469A546C3293}">
      <dgm:prSet/>
      <dgm:spPr/>
      <dgm:t>
        <a:bodyPr/>
        <a:lstStyle/>
        <a:p>
          <a:endParaRPr lang="en-US"/>
        </a:p>
      </dgm:t>
    </dgm:pt>
    <dgm:pt modelId="{D51E2D4C-DF62-4D61-8314-0E2B8053F064}" type="sibTrans" cxnId="{1493F475-E621-431A-AD9A-469A546C3293}">
      <dgm:prSet/>
      <dgm:spPr/>
      <dgm:t>
        <a:bodyPr/>
        <a:lstStyle/>
        <a:p>
          <a:endParaRPr lang="en-US"/>
        </a:p>
      </dgm:t>
    </dgm:pt>
    <dgm:pt modelId="{CAF3002E-5970-4C1F-B3D3-6DC291882532}">
      <dgm:prSet/>
      <dgm:spPr/>
      <dgm:t>
        <a:bodyPr/>
        <a:lstStyle/>
        <a:p>
          <a:pPr>
            <a:defRPr b="1"/>
          </a:pPr>
          <a:r>
            <a:rPr lang="en-US"/>
            <a:t>Precision Interventions</a:t>
          </a:r>
        </a:p>
      </dgm:t>
    </dgm:pt>
    <dgm:pt modelId="{D95770AE-A459-40EB-9256-FF87CE573907}" type="parTrans" cxnId="{414297BD-7A27-4B6D-A6D5-7B9D2F16DBB5}">
      <dgm:prSet/>
      <dgm:spPr/>
      <dgm:t>
        <a:bodyPr/>
        <a:lstStyle/>
        <a:p>
          <a:endParaRPr lang="en-US"/>
        </a:p>
      </dgm:t>
    </dgm:pt>
    <dgm:pt modelId="{B6A3881E-5AAA-49BA-8DAE-1CECD59BE38F}" type="sibTrans" cxnId="{414297BD-7A27-4B6D-A6D5-7B9D2F16DBB5}">
      <dgm:prSet/>
      <dgm:spPr/>
      <dgm:t>
        <a:bodyPr/>
        <a:lstStyle/>
        <a:p>
          <a:endParaRPr lang="en-US"/>
        </a:p>
      </dgm:t>
    </dgm:pt>
    <dgm:pt modelId="{412A9803-4543-4F25-B89F-D87EDC6C5DCA}">
      <dgm:prSet/>
      <dgm:spPr/>
      <dgm:t>
        <a:bodyPr/>
        <a:lstStyle/>
        <a:p>
          <a:r>
            <a:rPr lang="en-US"/>
            <a:t>Leveraging data for targeted strategies to address SDOH</a:t>
          </a:r>
        </a:p>
      </dgm:t>
    </dgm:pt>
    <dgm:pt modelId="{88D66A1E-41D3-4653-BBAE-4B31E9EE64F6}" type="parTrans" cxnId="{1A97C086-EABF-465D-AAE7-BE376D4E8A1F}">
      <dgm:prSet/>
      <dgm:spPr/>
      <dgm:t>
        <a:bodyPr/>
        <a:lstStyle/>
        <a:p>
          <a:endParaRPr lang="en-US"/>
        </a:p>
      </dgm:t>
    </dgm:pt>
    <dgm:pt modelId="{2471D3DA-3E28-48C0-8264-3E7CDFD38C10}" type="sibTrans" cxnId="{1A97C086-EABF-465D-AAE7-BE376D4E8A1F}">
      <dgm:prSet/>
      <dgm:spPr/>
      <dgm:t>
        <a:bodyPr/>
        <a:lstStyle/>
        <a:p>
          <a:endParaRPr lang="en-US"/>
        </a:p>
      </dgm:t>
    </dgm:pt>
    <dgm:pt modelId="{8E46DB97-4EF2-4A27-BB4E-2951A85E9018}">
      <dgm:prSet/>
      <dgm:spPr/>
      <dgm:t>
        <a:bodyPr/>
        <a:lstStyle/>
        <a:p>
          <a:pPr>
            <a:defRPr b="1"/>
          </a:pPr>
          <a:r>
            <a:rPr lang="en-US"/>
            <a:t>Data-Driven Equity</a:t>
          </a:r>
        </a:p>
      </dgm:t>
    </dgm:pt>
    <dgm:pt modelId="{0B546844-C209-4F46-B8BD-87DC13E1D82C}" type="parTrans" cxnId="{5D76C383-085F-4D71-A983-7D0FC9A5ECE1}">
      <dgm:prSet/>
      <dgm:spPr/>
      <dgm:t>
        <a:bodyPr/>
        <a:lstStyle/>
        <a:p>
          <a:endParaRPr lang="en-US"/>
        </a:p>
      </dgm:t>
    </dgm:pt>
    <dgm:pt modelId="{7D4636A3-5757-43CC-AFB2-04D8E38C7E8C}" type="sibTrans" cxnId="{5D76C383-085F-4D71-A983-7D0FC9A5ECE1}">
      <dgm:prSet/>
      <dgm:spPr/>
      <dgm:t>
        <a:bodyPr/>
        <a:lstStyle/>
        <a:p>
          <a:endParaRPr lang="en-US"/>
        </a:p>
      </dgm:t>
    </dgm:pt>
    <dgm:pt modelId="{80B240A8-A1BB-4009-BDA7-1829CB8AA7DB}">
      <dgm:prSet/>
      <dgm:spPr/>
      <dgm:t>
        <a:bodyPr/>
        <a:lstStyle/>
        <a:p>
          <a:r>
            <a:rPr lang="en-US"/>
            <a:t>Using data insights to guide efforts towards health equity</a:t>
          </a:r>
        </a:p>
      </dgm:t>
    </dgm:pt>
    <dgm:pt modelId="{E661763D-4B6A-40D4-A345-2DC601132F45}" type="parTrans" cxnId="{EB0F7900-4D99-4DB9-AFEA-BB712715BF18}">
      <dgm:prSet/>
      <dgm:spPr/>
      <dgm:t>
        <a:bodyPr/>
        <a:lstStyle/>
        <a:p>
          <a:endParaRPr lang="en-US"/>
        </a:p>
      </dgm:t>
    </dgm:pt>
    <dgm:pt modelId="{F8E3775B-E00A-4880-BEB6-B5517DA0CFB3}" type="sibTrans" cxnId="{EB0F7900-4D99-4DB9-AFEA-BB712715BF18}">
      <dgm:prSet/>
      <dgm:spPr/>
      <dgm:t>
        <a:bodyPr/>
        <a:lstStyle/>
        <a:p>
          <a:endParaRPr lang="en-US"/>
        </a:p>
      </dgm:t>
    </dgm:pt>
    <dgm:pt modelId="{5C1F74AA-F11A-44D5-931C-6BE9F14D791B}" type="pres">
      <dgm:prSet presAssocID="{029E64C0-FBEF-4522-B159-734810F9E655}" presName="root" presStyleCnt="0">
        <dgm:presLayoutVars>
          <dgm:dir/>
          <dgm:resizeHandles val="exact"/>
        </dgm:presLayoutVars>
      </dgm:prSet>
      <dgm:spPr/>
    </dgm:pt>
    <dgm:pt modelId="{B3AB3752-2F05-4D28-BC57-3C61D41BC5D4}" type="pres">
      <dgm:prSet presAssocID="{6D05D9D9-29DD-4F53-BDB4-33B9A32ACA06}" presName="compNode" presStyleCnt="0"/>
      <dgm:spPr/>
    </dgm:pt>
    <dgm:pt modelId="{EBD65F89-BC37-4148-BEEA-613D9C0F3B88}" type="pres">
      <dgm:prSet presAssocID="{6D05D9D9-29DD-4F53-BDB4-33B9A32ACA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E587BE6-E764-437A-BC96-037B61245556}" type="pres">
      <dgm:prSet presAssocID="{6D05D9D9-29DD-4F53-BDB4-33B9A32ACA06}" presName="iconSpace" presStyleCnt="0"/>
      <dgm:spPr/>
    </dgm:pt>
    <dgm:pt modelId="{3A83F688-B6C5-470E-9EDE-D5B687042E50}" type="pres">
      <dgm:prSet presAssocID="{6D05D9D9-29DD-4F53-BDB4-33B9A32ACA06}" presName="parTx" presStyleLbl="revTx" presStyleIdx="0" presStyleCnt="10">
        <dgm:presLayoutVars>
          <dgm:chMax val="0"/>
          <dgm:chPref val="0"/>
        </dgm:presLayoutVars>
      </dgm:prSet>
      <dgm:spPr/>
    </dgm:pt>
    <dgm:pt modelId="{878F1715-AAC7-4D61-B149-5F450A5BEC50}" type="pres">
      <dgm:prSet presAssocID="{6D05D9D9-29DD-4F53-BDB4-33B9A32ACA06}" presName="txSpace" presStyleCnt="0"/>
      <dgm:spPr/>
    </dgm:pt>
    <dgm:pt modelId="{9417105A-A10B-41AD-A6D4-95F595737239}" type="pres">
      <dgm:prSet presAssocID="{6D05D9D9-29DD-4F53-BDB4-33B9A32ACA06}" presName="desTx" presStyleLbl="revTx" presStyleIdx="1" presStyleCnt="10">
        <dgm:presLayoutVars/>
      </dgm:prSet>
      <dgm:spPr/>
    </dgm:pt>
    <dgm:pt modelId="{D97FBB67-0BC9-44E9-9B53-B5F4569C8B9B}" type="pres">
      <dgm:prSet presAssocID="{A48938FD-4D87-4AA5-98EE-38B82216B7D3}" presName="sibTrans" presStyleCnt="0"/>
      <dgm:spPr/>
    </dgm:pt>
    <dgm:pt modelId="{66018675-F33C-48A3-A11A-805D31E253DE}" type="pres">
      <dgm:prSet presAssocID="{DF030CC8-5FB2-4770-ACC2-27EBF8431A1D}" presName="compNode" presStyleCnt="0"/>
      <dgm:spPr/>
    </dgm:pt>
    <dgm:pt modelId="{B67AFD0E-8C01-471D-AFFF-8256DA6719FC}" type="pres">
      <dgm:prSet presAssocID="{DF030CC8-5FB2-4770-ACC2-27EBF8431A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031417B-CC84-4574-A8C3-E1554BE4D45D}" type="pres">
      <dgm:prSet presAssocID="{DF030CC8-5FB2-4770-ACC2-27EBF8431A1D}" presName="iconSpace" presStyleCnt="0"/>
      <dgm:spPr/>
    </dgm:pt>
    <dgm:pt modelId="{2B9BEF83-8A50-408D-9624-3EFDCBF5C0CF}" type="pres">
      <dgm:prSet presAssocID="{DF030CC8-5FB2-4770-ACC2-27EBF8431A1D}" presName="parTx" presStyleLbl="revTx" presStyleIdx="2" presStyleCnt="10">
        <dgm:presLayoutVars>
          <dgm:chMax val="0"/>
          <dgm:chPref val="0"/>
        </dgm:presLayoutVars>
      </dgm:prSet>
      <dgm:spPr/>
    </dgm:pt>
    <dgm:pt modelId="{0EF684CA-E318-4327-9616-C3DCB9808DA6}" type="pres">
      <dgm:prSet presAssocID="{DF030CC8-5FB2-4770-ACC2-27EBF8431A1D}" presName="txSpace" presStyleCnt="0"/>
      <dgm:spPr/>
    </dgm:pt>
    <dgm:pt modelId="{1ED96B3B-6F9C-42B5-8AAB-DFE02781311E}" type="pres">
      <dgm:prSet presAssocID="{DF030CC8-5FB2-4770-ACC2-27EBF8431A1D}" presName="desTx" presStyleLbl="revTx" presStyleIdx="3" presStyleCnt="10">
        <dgm:presLayoutVars/>
      </dgm:prSet>
      <dgm:spPr/>
    </dgm:pt>
    <dgm:pt modelId="{B3129600-8651-4468-8E14-59CD9E8CC5B3}" type="pres">
      <dgm:prSet presAssocID="{C5F7BF51-9F85-447E-B3B6-BC83BB5E66D2}" presName="sibTrans" presStyleCnt="0"/>
      <dgm:spPr/>
    </dgm:pt>
    <dgm:pt modelId="{FDD47AB8-91EC-4128-838D-CE36FC72F8EC}" type="pres">
      <dgm:prSet presAssocID="{A0A748C7-4070-4AB5-BA77-E1329B2ABB4E}" presName="compNode" presStyleCnt="0"/>
      <dgm:spPr/>
    </dgm:pt>
    <dgm:pt modelId="{36403B4D-3701-4BA3-8677-A58CFAD8117B}" type="pres">
      <dgm:prSet presAssocID="{A0A748C7-4070-4AB5-BA77-E1329B2ABB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2721841-1772-4D26-BAED-52148B5DC0B8}" type="pres">
      <dgm:prSet presAssocID="{A0A748C7-4070-4AB5-BA77-E1329B2ABB4E}" presName="iconSpace" presStyleCnt="0"/>
      <dgm:spPr/>
    </dgm:pt>
    <dgm:pt modelId="{5FC33E2E-33F2-4EDD-B8AA-734EBE702942}" type="pres">
      <dgm:prSet presAssocID="{A0A748C7-4070-4AB5-BA77-E1329B2ABB4E}" presName="parTx" presStyleLbl="revTx" presStyleIdx="4" presStyleCnt="10">
        <dgm:presLayoutVars>
          <dgm:chMax val="0"/>
          <dgm:chPref val="0"/>
        </dgm:presLayoutVars>
      </dgm:prSet>
      <dgm:spPr/>
    </dgm:pt>
    <dgm:pt modelId="{FCF36146-14B6-4CC2-A589-3BD8CDC8D3F7}" type="pres">
      <dgm:prSet presAssocID="{A0A748C7-4070-4AB5-BA77-E1329B2ABB4E}" presName="txSpace" presStyleCnt="0"/>
      <dgm:spPr/>
    </dgm:pt>
    <dgm:pt modelId="{360EB934-5E98-4525-9C42-CDD59A7BC656}" type="pres">
      <dgm:prSet presAssocID="{A0A748C7-4070-4AB5-BA77-E1329B2ABB4E}" presName="desTx" presStyleLbl="revTx" presStyleIdx="5" presStyleCnt="10">
        <dgm:presLayoutVars/>
      </dgm:prSet>
      <dgm:spPr/>
    </dgm:pt>
    <dgm:pt modelId="{24AD2568-1E6F-4DB6-A732-26B734A89C42}" type="pres">
      <dgm:prSet presAssocID="{E5587501-D665-44DC-BF27-4EDD876C15C1}" presName="sibTrans" presStyleCnt="0"/>
      <dgm:spPr/>
    </dgm:pt>
    <dgm:pt modelId="{BCE2B2EB-2B39-442B-BDCE-0379AF398BE1}" type="pres">
      <dgm:prSet presAssocID="{CAF3002E-5970-4C1F-B3D3-6DC291882532}" presName="compNode" presStyleCnt="0"/>
      <dgm:spPr/>
    </dgm:pt>
    <dgm:pt modelId="{A5755418-A96B-416A-AF8A-901582E7F25A}" type="pres">
      <dgm:prSet presAssocID="{CAF3002E-5970-4C1F-B3D3-6DC2918825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3C87AC4-65BB-453B-BE3C-CD1245536320}" type="pres">
      <dgm:prSet presAssocID="{CAF3002E-5970-4C1F-B3D3-6DC291882532}" presName="iconSpace" presStyleCnt="0"/>
      <dgm:spPr/>
    </dgm:pt>
    <dgm:pt modelId="{B8574824-3C67-4F7C-A8A7-3D9DE8D99715}" type="pres">
      <dgm:prSet presAssocID="{CAF3002E-5970-4C1F-B3D3-6DC291882532}" presName="parTx" presStyleLbl="revTx" presStyleIdx="6" presStyleCnt="10">
        <dgm:presLayoutVars>
          <dgm:chMax val="0"/>
          <dgm:chPref val="0"/>
        </dgm:presLayoutVars>
      </dgm:prSet>
      <dgm:spPr/>
    </dgm:pt>
    <dgm:pt modelId="{AF9A393B-BFCB-46CD-BE18-052563FBF88D}" type="pres">
      <dgm:prSet presAssocID="{CAF3002E-5970-4C1F-B3D3-6DC291882532}" presName="txSpace" presStyleCnt="0"/>
      <dgm:spPr/>
    </dgm:pt>
    <dgm:pt modelId="{0396781C-1EBA-4CC7-BFF6-F8CC02215FAC}" type="pres">
      <dgm:prSet presAssocID="{CAF3002E-5970-4C1F-B3D3-6DC291882532}" presName="desTx" presStyleLbl="revTx" presStyleIdx="7" presStyleCnt="10">
        <dgm:presLayoutVars/>
      </dgm:prSet>
      <dgm:spPr/>
    </dgm:pt>
    <dgm:pt modelId="{E366EF97-025C-4CF3-B48A-6E5120C7973A}" type="pres">
      <dgm:prSet presAssocID="{B6A3881E-5AAA-49BA-8DAE-1CECD59BE38F}" presName="sibTrans" presStyleCnt="0"/>
      <dgm:spPr/>
    </dgm:pt>
    <dgm:pt modelId="{2D7F9A02-7518-4076-B0C5-DE5358A69B58}" type="pres">
      <dgm:prSet presAssocID="{8E46DB97-4EF2-4A27-BB4E-2951A85E9018}" presName="compNode" presStyleCnt="0"/>
      <dgm:spPr/>
    </dgm:pt>
    <dgm:pt modelId="{53A8D146-838C-40E8-BE20-13077D7CEB56}" type="pres">
      <dgm:prSet presAssocID="{8E46DB97-4EF2-4A27-BB4E-2951A85E901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520F5F6-0A71-4484-B23D-005654537B4A}" type="pres">
      <dgm:prSet presAssocID="{8E46DB97-4EF2-4A27-BB4E-2951A85E9018}" presName="iconSpace" presStyleCnt="0"/>
      <dgm:spPr/>
    </dgm:pt>
    <dgm:pt modelId="{CD41F084-0633-4B5E-B937-6FBBF9E84CB6}" type="pres">
      <dgm:prSet presAssocID="{8E46DB97-4EF2-4A27-BB4E-2951A85E9018}" presName="parTx" presStyleLbl="revTx" presStyleIdx="8" presStyleCnt="10">
        <dgm:presLayoutVars>
          <dgm:chMax val="0"/>
          <dgm:chPref val="0"/>
        </dgm:presLayoutVars>
      </dgm:prSet>
      <dgm:spPr/>
    </dgm:pt>
    <dgm:pt modelId="{E2A774D5-3339-4F49-9F3E-1F021F12F4DA}" type="pres">
      <dgm:prSet presAssocID="{8E46DB97-4EF2-4A27-BB4E-2951A85E9018}" presName="txSpace" presStyleCnt="0"/>
      <dgm:spPr/>
    </dgm:pt>
    <dgm:pt modelId="{288464A4-55B9-46A5-ADD1-B64F965BD8F9}" type="pres">
      <dgm:prSet presAssocID="{8E46DB97-4EF2-4A27-BB4E-2951A85E9018}" presName="desTx" presStyleLbl="revTx" presStyleIdx="9" presStyleCnt="10">
        <dgm:presLayoutVars/>
      </dgm:prSet>
      <dgm:spPr/>
    </dgm:pt>
  </dgm:ptLst>
  <dgm:cxnLst>
    <dgm:cxn modelId="{EB0F7900-4D99-4DB9-AFEA-BB712715BF18}" srcId="{8E46DB97-4EF2-4A27-BB4E-2951A85E9018}" destId="{80B240A8-A1BB-4009-BDA7-1829CB8AA7DB}" srcOrd="0" destOrd="0" parTransId="{E661763D-4B6A-40D4-A345-2DC601132F45}" sibTransId="{F8E3775B-E00A-4880-BEB6-B5517DA0CFB3}"/>
    <dgm:cxn modelId="{B3028806-3A82-48AE-9F7A-B88B00D856EF}" type="presOf" srcId="{412A9803-4543-4F25-B89F-D87EDC6C5DCA}" destId="{0396781C-1EBA-4CC7-BFF6-F8CC02215FAC}" srcOrd="0" destOrd="0" presId="urn:microsoft.com/office/officeart/2018/5/layout/CenteredIconLabelDescriptionList"/>
    <dgm:cxn modelId="{35A8B10C-953E-42C9-91A2-FED3DE5D34D8}" type="presOf" srcId="{029E64C0-FBEF-4522-B159-734810F9E655}" destId="{5C1F74AA-F11A-44D5-931C-6BE9F14D791B}" srcOrd="0" destOrd="0" presId="urn:microsoft.com/office/officeart/2018/5/layout/CenteredIconLabelDescriptionList"/>
    <dgm:cxn modelId="{8069AB1A-4337-4781-B347-0E79DE5297B3}" srcId="{029E64C0-FBEF-4522-B159-734810F9E655}" destId="{DF030CC8-5FB2-4770-ACC2-27EBF8431A1D}" srcOrd="1" destOrd="0" parTransId="{F7598B85-D098-402D-8A61-708438328352}" sibTransId="{C5F7BF51-9F85-447E-B3B6-BC83BB5E66D2}"/>
    <dgm:cxn modelId="{664C054B-F7C5-4E44-9F53-523E45B8D352}" type="presOf" srcId="{80B240A8-A1BB-4009-BDA7-1829CB8AA7DB}" destId="{288464A4-55B9-46A5-ADD1-B64F965BD8F9}" srcOrd="0" destOrd="0" presId="urn:microsoft.com/office/officeart/2018/5/layout/CenteredIconLabelDescriptionList"/>
    <dgm:cxn modelId="{85417453-615B-4F27-8DEA-8191066CD39A}" srcId="{6D05D9D9-29DD-4F53-BDB4-33B9A32ACA06}" destId="{FFAEEF12-6103-4CA1-8492-BE6429F5494B}" srcOrd="0" destOrd="0" parTransId="{0DB14BEC-F652-43B1-BEA2-1D04A50ABDC2}" sibTransId="{9EB72005-16D1-484F-9D77-FDB284AE2380}"/>
    <dgm:cxn modelId="{8F2C225E-5089-44D2-9D9A-1072DDA384B0}" type="presOf" srcId="{7E924793-C9C4-4CD2-BE1C-E82E64BCABA2}" destId="{360EB934-5E98-4525-9C42-CDD59A7BC656}" srcOrd="0" destOrd="0" presId="urn:microsoft.com/office/officeart/2018/5/layout/CenteredIconLabelDescriptionList"/>
    <dgm:cxn modelId="{C72E9970-534E-4040-A4CC-F9CE5F77CFD2}" srcId="{DF030CC8-5FB2-4770-ACC2-27EBF8431A1D}" destId="{F5B059BD-B58A-4AA7-9A45-76EBBCC85DB9}" srcOrd="0" destOrd="0" parTransId="{4D8CC35C-0F2E-465C-A1AE-88A34C5E4772}" sibTransId="{A01A7BD5-CE4F-40C8-B8F4-31E933F5518F}"/>
    <dgm:cxn modelId="{7B94BB75-6912-433C-8221-895D5557BA77}" type="presOf" srcId="{F5B059BD-B58A-4AA7-9A45-76EBBCC85DB9}" destId="{1ED96B3B-6F9C-42B5-8AAB-DFE02781311E}" srcOrd="0" destOrd="0" presId="urn:microsoft.com/office/officeart/2018/5/layout/CenteredIconLabelDescriptionList"/>
    <dgm:cxn modelId="{1493F475-E621-431A-AD9A-469A546C3293}" srcId="{A0A748C7-4070-4AB5-BA77-E1329B2ABB4E}" destId="{7E924793-C9C4-4CD2-BE1C-E82E64BCABA2}" srcOrd="0" destOrd="0" parTransId="{51E7F9FC-7521-4E97-8306-81F76D1191E2}" sibTransId="{D51E2D4C-DF62-4D61-8314-0E2B8053F064}"/>
    <dgm:cxn modelId="{0C22487C-2FD2-455B-A0F2-49BBD5E7CE97}" type="presOf" srcId="{FFAEEF12-6103-4CA1-8492-BE6429F5494B}" destId="{9417105A-A10B-41AD-A6D4-95F595737239}" srcOrd="0" destOrd="0" presId="urn:microsoft.com/office/officeart/2018/5/layout/CenteredIconLabelDescriptionList"/>
    <dgm:cxn modelId="{10420E82-4DC3-4347-B94F-D7EBCAAEFB1A}" type="presOf" srcId="{DF030CC8-5FB2-4770-ACC2-27EBF8431A1D}" destId="{2B9BEF83-8A50-408D-9624-3EFDCBF5C0CF}" srcOrd="0" destOrd="0" presId="urn:microsoft.com/office/officeart/2018/5/layout/CenteredIconLabelDescriptionList"/>
    <dgm:cxn modelId="{5D76C383-085F-4D71-A983-7D0FC9A5ECE1}" srcId="{029E64C0-FBEF-4522-B159-734810F9E655}" destId="{8E46DB97-4EF2-4A27-BB4E-2951A85E9018}" srcOrd="4" destOrd="0" parTransId="{0B546844-C209-4F46-B8BD-87DC13E1D82C}" sibTransId="{7D4636A3-5757-43CC-AFB2-04D8E38C7E8C}"/>
    <dgm:cxn modelId="{1A97C086-EABF-465D-AAE7-BE376D4E8A1F}" srcId="{CAF3002E-5970-4C1F-B3D3-6DC291882532}" destId="{412A9803-4543-4F25-B89F-D87EDC6C5DCA}" srcOrd="0" destOrd="0" parTransId="{88D66A1E-41D3-4653-BBAE-4B31E9EE64F6}" sibTransId="{2471D3DA-3E28-48C0-8264-3E7CDFD38C10}"/>
    <dgm:cxn modelId="{414297BD-7A27-4B6D-A6D5-7B9D2F16DBB5}" srcId="{029E64C0-FBEF-4522-B159-734810F9E655}" destId="{CAF3002E-5970-4C1F-B3D3-6DC291882532}" srcOrd="3" destOrd="0" parTransId="{D95770AE-A459-40EB-9256-FF87CE573907}" sibTransId="{B6A3881E-5AAA-49BA-8DAE-1CECD59BE38F}"/>
    <dgm:cxn modelId="{B08526C4-F457-47E1-B689-6C064456A40D}" type="presOf" srcId="{A0A748C7-4070-4AB5-BA77-E1329B2ABB4E}" destId="{5FC33E2E-33F2-4EDD-B8AA-734EBE702942}" srcOrd="0" destOrd="0" presId="urn:microsoft.com/office/officeart/2018/5/layout/CenteredIconLabelDescriptionList"/>
    <dgm:cxn modelId="{10D6A4C7-F4F3-48B5-93D9-87D81E18E24B}" type="presOf" srcId="{CAF3002E-5970-4C1F-B3D3-6DC291882532}" destId="{B8574824-3C67-4F7C-A8A7-3D9DE8D99715}" srcOrd="0" destOrd="0" presId="urn:microsoft.com/office/officeart/2018/5/layout/CenteredIconLabelDescriptionList"/>
    <dgm:cxn modelId="{862E5AD5-9606-4FBE-8D23-B99C39363521}" srcId="{029E64C0-FBEF-4522-B159-734810F9E655}" destId="{6D05D9D9-29DD-4F53-BDB4-33B9A32ACA06}" srcOrd="0" destOrd="0" parTransId="{FCCC29C1-D2A3-4470-98F2-7292771B9F8C}" sibTransId="{A48938FD-4D87-4AA5-98EE-38B82216B7D3}"/>
    <dgm:cxn modelId="{25E080E6-3E68-4048-9B2E-E4EAEEE5657C}" type="presOf" srcId="{6D05D9D9-29DD-4F53-BDB4-33B9A32ACA06}" destId="{3A83F688-B6C5-470E-9EDE-D5B687042E50}" srcOrd="0" destOrd="0" presId="urn:microsoft.com/office/officeart/2018/5/layout/CenteredIconLabelDescriptionList"/>
    <dgm:cxn modelId="{8DFC62F0-B8C5-4C6D-AA85-3A40BA333FD9}" srcId="{029E64C0-FBEF-4522-B159-734810F9E655}" destId="{A0A748C7-4070-4AB5-BA77-E1329B2ABB4E}" srcOrd="2" destOrd="0" parTransId="{9C06B2C9-782D-483A-A423-36B70A3B7A64}" sibTransId="{E5587501-D665-44DC-BF27-4EDD876C15C1}"/>
    <dgm:cxn modelId="{491DE3F4-9560-458B-A9D3-77DFD6EA98CF}" type="presOf" srcId="{8E46DB97-4EF2-4A27-BB4E-2951A85E9018}" destId="{CD41F084-0633-4B5E-B937-6FBBF9E84CB6}" srcOrd="0" destOrd="0" presId="urn:microsoft.com/office/officeart/2018/5/layout/CenteredIconLabelDescriptionList"/>
    <dgm:cxn modelId="{87737A84-53F8-4FF6-9614-00BD63BD9BB9}" type="presParOf" srcId="{5C1F74AA-F11A-44D5-931C-6BE9F14D791B}" destId="{B3AB3752-2F05-4D28-BC57-3C61D41BC5D4}" srcOrd="0" destOrd="0" presId="urn:microsoft.com/office/officeart/2018/5/layout/CenteredIconLabelDescriptionList"/>
    <dgm:cxn modelId="{B44BA47E-71AB-4B86-8B28-6603C39BA6D8}" type="presParOf" srcId="{B3AB3752-2F05-4D28-BC57-3C61D41BC5D4}" destId="{EBD65F89-BC37-4148-BEEA-613D9C0F3B88}" srcOrd="0" destOrd="0" presId="urn:microsoft.com/office/officeart/2018/5/layout/CenteredIconLabelDescriptionList"/>
    <dgm:cxn modelId="{21BD0282-3A4F-49CC-85CB-5A13DDF84D87}" type="presParOf" srcId="{B3AB3752-2F05-4D28-BC57-3C61D41BC5D4}" destId="{AE587BE6-E764-437A-BC96-037B61245556}" srcOrd="1" destOrd="0" presId="urn:microsoft.com/office/officeart/2018/5/layout/CenteredIconLabelDescriptionList"/>
    <dgm:cxn modelId="{4B391588-B004-42AD-B394-7C2956EB6F17}" type="presParOf" srcId="{B3AB3752-2F05-4D28-BC57-3C61D41BC5D4}" destId="{3A83F688-B6C5-470E-9EDE-D5B687042E50}" srcOrd="2" destOrd="0" presId="urn:microsoft.com/office/officeart/2018/5/layout/CenteredIconLabelDescriptionList"/>
    <dgm:cxn modelId="{D7F688ED-5787-40D2-A2F2-4AFEA4B535F5}" type="presParOf" srcId="{B3AB3752-2F05-4D28-BC57-3C61D41BC5D4}" destId="{878F1715-AAC7-4D61-B149-5F450A5BEC50}" srcOrd="3" destOrd="0" presId="urn:microsoft.com/office/officeart/2018/5/layout/CenteredIconLabelDescriptionList"/>
    <dgm:cxn modelId="{E62AA476-1F3E-44E4-9B20-178471B2167E}" type="presParOf" srcId="{B3AB3752-2F05-4D28-BC57-3C61D41BC5D4}" destId="{9417105A-A10B-41AD-A6D4-95F595737239}" srcOrd="4" destOrd="0" presId="urn:microsoft.com/office/officeart/2018/5/layout/CenteredIconLabelDescriptionList"/>
    <dgm:cxn modelId="{1A884BD4-9434-431E-B19C-035F5F85A2CB}" type="presParOf" srcId="{5C1F74AA-F11A-44D5-931C-6BE9F14D791B}" destId="{D97FBB67-0BC9-44E9-9B53-B5F4569C8B9B}" srcOrd="1" destOrd="0" presId="urn:microsoft.com/office/officeart/2018/5/layout/CenteredIconLabelDescriptionList"/>
    <dgm:cxn modelId="{F11912C8-C414-4D6D-AFDF-6086C520A0F0}" type="presParOf" srcId="{5C1F74AA-F11A-44D5-931C-6BE9F14D791B}" destId="{66018675-F33C-48A3-A11A-805D31E253DE}" srcOrd="2" destOrd="0" presId="urn:microsoft.com/office/officeart/2018/5/layout/CenteredIconLabelDescriptionList"/>
    <dgm:cxn modelId="{668C778F-7115-4407-B7BC-184CDFE61DA9}" type="presParOf" srcId="{66018675-F33C-48A3-A11A-805D31E253DE}" destId="{B67AFD0E-8C01-471D-AFFF-8256DA6719FC}" srcOrd="0" destOrd="0" presId="urn:microsoft.com/office/officeart/2018/5/layout/CenteredIconLabelDescriptionList"/>
    <dgm:cxn modelId="{A0A06675-528D-4F9D-B627-F16863AD8D04}" type="presParOf" srcId="{66018675-F33C-48A3-A11A-805D31E253DE}" destId="{4031417B-CC84-4574-A8C3-E1554BE4D45D}" srcOrd="1" destOrd="0" presId="urn:microsoft.com/office/officeart/2018/5/layout/CenteredIconLabelDescriptionList"/>
    <dgm:cxn modelId="{5A5AB0BE-7AF0-4237-92EC-607B4DC76836}" type="presParOf" srcId="{66018675-F33C-48A3-A11A-805D31E253DE}" destId="{2B9BEF83-8A50-408D-9624-3EFDCBF5C0CF}" srcOrd="2" destOrd="0" presId="urn:microsoft.com/office/officeart/2018/5/layout/CenteredIconLabelDescriptionList"/>
    <dgm:cxn modelId="{A19D6713-A249-45E4-B5CE-5105EFE54CD8}" type="presParOf" srcId="{66018675-F33C-48A3-A11A-805D31E253DE}" destId="{0EF684CA-E318-4327-9616-C3DCB9808DA6}" srcOrd="3" destOrd="0" presId="urn:microsoft.com/office/officeart/2018/5/layout/CenteredIconLabelDescriptionList"/>
    <dgm:cxn modelId="{34B7E869-2537-4095-9C03-040D38ED63B5}" type="presParOf" srcId="{66018675-F33C-48A3-A11A-805D31E253DE}" destId="{1ED96B3B-6F9C-42B5-8AAB-DFE02781311E}" srcOrd="4" destOrd="0" presId="urn:microsoft.com/office/officeart/2018/5/layout/CenteredIconLabelDescriptionList"/>
    <dgm:cxn modelId="{76FEA9B8-17B5-4532-8747-1AC07382A7E5}" type="presParOf" srcId="{5C1F74AA-F11A-44D5-931C-6BE9F14D791B}" destId="{B3129600-8651-4468-8E14-59CD9E8CC5B3}" srcOrd="3" destOrd="0" presId="urn:microsoft.com/office/officeart/2018/5/layout/CenteredIconLabelDescriptionList"/>
    <dgm:cxn modelId="{E9C09244-DE44-4C5D-BA8A-0EC5A4D89F04}" type="presParOf" srcId="{5C1F74AA-F11A-44D5-931C-6BE9F14D791B}" destId="{FDD47AB8-91EC-4128-838D-CE36FC72F8EC}" srcOrd="4" destOrd="0" presId="urn:microsoft.com/office/officeart/2018/5/layout/CenteredIconLabelDescriptionList"/>
    <dgm:cxn modelId="{EF5D0398-703C-4862-94D0-245FD5ABADDC}" type="presParOf" srcId="{FDD47AB8-91EC-4128-838D-CE36FC72F8EC}" destId="{36403B4D-3701-4BA3-8677-A58CFAD8117B}" srcOrd="0" destOrd="0" presId="urn:microsoft.com/office/officeart/2018/5/layout/CenteredIconLabelDescriptionList"/>
    <dgm:cxn modelId="{70A0B03D-361A-4E88-A07B-3DCFAE21CEE5}" type="presParOf" srcId="{FDD47AB8-91EC-4128-838D-CE36FC72F8EC}" destId="{72721841-1772-4D26-BAED-52148B5DC0B8}" srcOrd="1" destOrd="0" presId="urn:microsoft.com/office/officeart/2018/5/layout/CenteredIconLabelDescriptionList"/>
    <dgm:cxn modelId="{747B3933-E91C-4BBE-96ED-3F94C81D2CBC}" type="presParOf" srcId="{FDD47AB8-91EC-4128-838D-CE36FC72F8EC}" destId="{5FC33E2E-33F2-4EDD-B8AA-734EBE702942}" srcOrd="2" destOrd="0" presId="urn:microsoft.com/office/officeart/2018/5/layout/CenteredIconLabelDescriptionList"/>
    <dgm:cxn modelId="{C8CA7F17-7648-4736-8510-22A9319639AC}" type="presParOf" srcId="{FDD47AB8-91EC-4128-838D-CE36FC72F8EC}" destId="{FCF36146-14B6-4CC2-A589-3BD8CDC8D3F7}" srcOrd="3" destOrd="0" presId="urn:microsoft.com/office/officeart/2018/5/layout/CenteredIconLabelDescriptionList"/>
    <dgm:cxn modelId="{DEDBB13B-DD0B-446A-A2AB-DC774EF4E547}" type="presParOf" srcId="{FDD47AB8-91EC-4128-838D-CE36FC72F8EC}" destId="{360EB934-5E98-4525-9C42-CDD59A7BC656}" srcOrd="4" destOrd="0" presId="urn:microsoft.com/office/officeart/2018/5/layout/CenteredIconLabelDescriptionList"/>
    <dgm:cxn modelId="{4A467970-6227-4BF3-AD64-F0B1C84C91D6}" type="presParOf" srcId="{5C1F74AA-F11A-44D5-931C-6BE9F14D791B}" destId="{24AD2568-1E6F-4DB6-A732-26B734A89C42}" srcOrd="5" destOrd="0" presId="urn:microsoft.com/office/officeart/2018/5/layout/CenteredIconLabelDescriptionList"/>
    <dgm:cxn modelId="{75B1D01C-9898-4804-9CB2-98D4F530EEA5}" type="presParOf" srcId="{5C1F74AA-F11A-44D5-931C-6BE9F14D791B}" destId="{BCE2B2EB-2B39-442B-BDCE-0379AF398BE1}" srcOrd="6" destOrd="0" presId="urn:microsoft.com/office/officeart/2018/5/layout/CenteredIconLabelDescriptionList"/>
    <dgm:cxn modelId="{F0D2F3A1-DB78-4F9C-B388-65764503F237}" type="presParOf" srcId="{BCE2B2EB-2B39-442B-BDCE-0379AF398BE1}" destId="{A5755418-A96B-416A-AF8A-901582E7F25A}" srcOrd="0" destOrd="0" presId="urn:microsoft.com/office/officeart/2018/5/layout/CenteredIconLabelDescriptionList"/>
    <dgm:cxn modelId="{34D5B90C-F9CA-40B6-AB1E-8BECFE9557AC}" type="presParOf" srcId="{BCE2B2EB-2B39-442B-BDCE-0379AF398BE1}" destId="{33C87AC4-65BB-453B-BE3C-CD1245536320}" srcOrd="1" destOrd="0" presId="urn:microsoft.com/office/officeart/2018/5/layout/CenteredIconLabelDescriptionList"/>
    <dgm:cxn modelId="{E6BD4515-3C3B-4C7B-99B2-A74F91F876CB}" type="presParOf" srcId="{BCE2B2EB-2B39-442B-BDCE-0379AF398BE1}" destId="{B8574824-3C67-4F7C-A8A7-3D9DE8D99715}" srcOrd="2" destOrd="0" presId="urn:microsoft.com/office/officeart/2018/5/layout/CenteredIconLabelDescriptionList"/>
    <dgm:cxn modelId="{06B631C2-5C3A-4043-B2B3-B27BA217E390}" type="presParOf" srcId="{BCE2B2EB-2B39-442B-BDCE-0379AF398BE1}" destId="{AF9A393B-BFCB-46CD-BE18-052563FBF88D}" srcOrd="3" destOrd="0" presId="urn:microsoft.com/office/officeart/2018/5/layout/CenteredIconLabelDescriptionList"/>
    <dgm:cxn modelId="{51102ED6-6611-487F-928E-137B010B9BB7}" type="presParOf" srcId="{BCE2B2EB-2B39-442B-BDCE-0379AF398BE1}" destId="{0396781C-1EBA-4CC7-BFF6-F8CC02215FAC}" srcOrd="4" destOrd="0" presId="urn:microsoft.com/office/officeart/2018/5/layout/CenteredIconLabelDescriptionList"/>
    <dgm:cxn modelId="{FE8D6941-C015-4A25-9803-FA3441BA242D}" type="presParOf" srcId="{5C1F74AA-F11A-44D5-931C-6BE9F14D791B}" destId="{E366EF97-025C-4CF3-B48A-6E5120C7973A}" srcOrd="7" destOrd="0" presId="urn:microsoft.com/office/officeart/2018/5/layout/CenteredIconLabelDescriptionList"/>
    <dgm:cxn modelId="{D0CEA6E8-1A70-448B-9123-335E2B31EEFC}" type="presParOf" srcId="{5C1F74AA-F11A-44D5-931C-6BE9F14D791B}" destId="{2D7F9A02-7518-4076-B0C5-DE5358A69B58}" srcOrd="8" destOrd="0" presId="urn:microsoft.com/office/officeart/2018/5/layout/CenteredIconLabelDescriptionList"/>
    <dgm:cxn modelId="{40FBFAAF-8FF9-4677-B631-66F27A304137}" type="presParOf" srcId="{2D7F9A02-7518-4076-B0C5-DE5358A69B58}" destId="{53A8D146-838C-40E8-BE20-13077D7CEB56}" srcOrd="0" destOrd="0" presId="urn:microsoft.com/office/officeart/2018/5/layout/CenteredIconLabelDescriptionList"/>
    <dgm:cxn modelId="{935119E6-2A48-466F-AD76-535F8787EF7C}" type="presParOf" srcId="{2D7F9A02-7518-4076-B0C5-DE5358A69B58}" destId="{5520F5F6-0A71-4484-B23D-005654537B4A}" srcOrd="1" destOrd="0" presId="urn:microsoft.com/office/officeart/2018/5/layout/CenteredIconLabelDescriptionList"/>
    <dgm:cxn modelId="{05D3F4D1-E02D-4972-A95D-BBC4E598B2B8}" type="presParOf" srcId="{2D7F9A02-7518-4076-B0C5-DE5358A69B58}" destId="{CD41F084-0633-4B5E-B937-6FBBF9E84CB6}" srcOrd="2" destOrd="0" presId="urn:microsoft.com/office/officeart/2018/5/layout/CenteredIconLabelDescriptionList"/>
    <dgm:cxn modelId="{43A112B4-AAAB-4E0B-AE82-3561DF634320}" type="presParOf" srcId="{2D7F9A02-7518-4076-B0C5-DE5358A69B58}" destId="{E2A774D5-3339-4F49-9F3E-1F021F12F4DA}" srcOrd="3" destOrd="0" presId="urn:microsoft.com/office/officeart/2018/5/layout/CenteredIconLabelDescriptionList"/>
    <dgm:cxn modelId="{6C488251-7757-4155-AC24-F81229002A5A}" type="presParOf" srcId="{2D7F9A02-7518-4076-B0C5-DE5358A69B58}" destId="{288464A4-55B9-46A5-ADD1-B64F965BD8F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4FF7BD-DD43-4D2E-B004-7A55A27B51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28F1C00-F0B1-4039-9250-39160D25A255}">
      <dgm:prSet/>
      <dgm:spPr/>
      <dgm:t>
        <a:bodyPr/>
        <a:lstStyle/>
        <a:p>
          <a:r>
            <a:rPr lang="en-US"/>
            <a:t>The role of health equity in mediating SDOH and health outcomes</a:t>
          </a:r>
        </a:p>
      </dgm:t>
    </dgm:pt>
    <dgm:pt modelId="{5C2AC902-BFF8-4989-AF0A-2F31FF2E2B2D}" type="parTrans" cxnId="{C90E6025-69E1-4D76-94A8-0CB916EB3DFE}">
      <dgm:prSet/>
      <dgm:spPr/>
      <dgm:t>
        <a:bodyPr/>
        <a:lstStyle/>
        <a:p>
          <a:endParaRPr lang="en-US"/>
        </a:p>
      </dgm:t>
    </dgm:pt>
    <dgm:pt modelId="{3EF2BD05-ABBF-4AF5-8EAA-335914BFC66B}" type="sibTrans" cxnId="{C90E6025-69E1-4D76-94A8-0CB916EB3DFE}">
      <dgm:prSet/>
      <dgm:spPr/>
      <dgm:t>
        <a:bodyPr/>
        <a:lstStyle/>
        <a:p>
          <a:endParaRPr lang="en-US"/>
        </a:p>
      </dgm:t>
    </dgm:pt>
    <dgm:pt modelId="{9C6011DA-EDBE-4E30-9A3E-AF68F3619FF9}">
      <dgm:prSet/>
      <dgm:spPr/>
      <dgm:t>
        <a:bodyPr/>
        <a:lstStyle/>
        <a:p>
          <a:r>
            <a:rPr lang="en-US"/>
            <a:t>Informatics maturity models addressing technical, operational, and policy gaps</a:t>
          </a:r>
        </a:p>
      </dgm:t>
    </dgm:pt>
    <dgm:pt modelId="{28F6475C-5E62-4227-AF34-1623D036E4B8}" type="parTrans" cxnId="{A49A8DC8-44AB-41BE-93F2-2E5021F3AFA2}">
      <dgm:prSet/>
      <dgm:spPr/>
      <dgm:t>
        <a:bodyPr/>
        <a:lstStyle/>
        <a:p>
          <a:endParaRPr lang="en-US"/>
        </a:p>
      </dgm:t>
    </dgm:pt>
    <dgm:pt modelId="{782ECD2D-D30F-4780-8737-1882C2BB407D}" type="sibTrans" cxnId="{A49A8DC8-44AB-41BE-93F2-2E5021F3AFA2}">
      <dgm:prSet/>
      <dgm:spPr/>
      <dgm:t>
        <a:bodyPr/>
        <a:lstStyle/>
        <a:p>
          <a:endParaRPr lang="en-US"/>
        </a:p>
      </dgm:t>
    </dgm:pt>
    <dgm:pt modelId="{C13A542B-BEC0-4222-BE72-62969E1E9501}">
      <dgm:prSet/>
      <dgm:spPr/>
      <dgm:t>
        <a:bodyPr/>
        <a:lstStyle/>
        <a:p>
          <a:r>
            <a:rPr lang="en-US"/>
            <a:t>Big data integration: </a:t>
          </a:r>
        </a:p>
      </dgm:t>
    </dgm:pt>
    <dgm:pt modelId="{B985280B-B151-4CE6-BE5B-CCF20510DD91}" type="parTrans" cxnId="{BDABB50F-362A-47D8-8459-0240ED6554F5}">
      <dgm:prSet/>
      <dgm:spPr/>
      <dgm:t>
        <a:bodyPr/>
        <a:lstStyle/>
        <a:p>
          <a:endParaRPr lang="en-US"/>
        </a:p>
      </dgm:t>
    </dgm:pt>
    <dgm:pt modelId="{73BA32F0-7F4C-464D-A628-F496E90D410D}" type="sibTrans" cxnId="{BDABB50F-362A-47D8-8459-0240ED6554F5}">
      <dgm:prSet/>
      <dgm:spPr/>
      <dgm:t>
        <a:bodyPr/>
        <a:lstStyle/>
        <a:p>
          <a:endParaRPr lang="en-US"/>
        </a:p>
      </dgm:t>
    </dgm:pt>
    <dgm:pt modelId="{33A598FD-B626-4D46-A73F-D60232EFAAE9}">
      <dgm:prSet/>
      <dgm:spPr/>
      <dgm:t>
        <a:bodyPr/>
        <a:lstStyle/>
        <a:p>
          <a:r>
            <a:rPr lang="en-US" dirty="0"/>
            <a:t>Integration of big data analytics offers new avenues for understanding and tackling health disparities </a:t>
          </a:r>
        </a:p>
      </dgm:t>
    </dgm:pt>
    <dgm:pt modelId="{047026E2-8B44-4E1F-89A3-72E4611690EB}" type="parTrans" cxnId="{B7C9BDF3-EB0C-46C6-915F-182AD789F3F6}">
      <dgm:prSet/>
      <dgm:spPr/>
      <dgm:t>
        <a:bodyPr/>
        <a:lstStyle/>
        <a:p>
          <a:endParaRPr lang="en-US"/>
        </a:p>
      </dgm:t>
    </dgm:pt>
    <dgm:pt modelId="{534F65A9-F03C-4694-8D24-8861753B6D42}" type="sibTrans" cxnId="{B7C9BDF3-EB0C-46C6-915F-182AD789F3F6}">
      <dgm:prSet/>
      <dgm:spPr/>
      <dgm:t>
        <a:bodyPr/>
        <a:lstStyle/>
        <a:p>
          <a:endParaRPr lang="en-US"/>
        </a:p>
      </dgm:t>
    </dgm:pt>
    <dgm:pt modelId="{E280D33F-A357-4DBE-A377-8E5253A6AB1A}" type="pres">
      <dgm:prSet presAssocID="{474FF7BD-DD43-4D2E-B004-7A55A27B5106}" presName="root" presStyleCnt="0">
        <dgm:presLayoutVars>
          <dgm:dir/>
          <dgm:resizeHandles val="exact"/>
        </dgm:presLayoutVars>
      </dgm:prSet>
      <dgm:spPr/>
    </dgm:pt>
    <dgm:pt modelId="{64860217-5309-4B82-ABCD-6C8EE4E44E48}" type="pres">
      <dgm:prSet presAssocID="{428F1C00-F0B1-4039-9250-39160D25A255}" presName="compNode" presStyleCnt="0"/>
      <dgm:spPr/>
    </dgm:pt>
    <dgm:pt modelId="{9A24E36A-FC06-4A90-A0ED-75DE8A05CCAF}" type="pres">
      <dgm:prSet presAssocID="{428F1C00-F0B1-4039-9250-39160D25A255}" presName="bgRect" presStyleLbl="bgShp" presStyleIdx="0" presStyleCnt="3"/>
      <dgm:spPr/>
    </dgm:pt>
    <dgm:pt modelId="{9E424BDD-31C7-48FB-BAE5-0A977AB909EB}" type="pres">
      <dgm:prSet presAssocID="{428F1C00-F0B1-4039-9250-39160D25A2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008AFB6C-969A-4947-8DD8-540F9F4AB6BC}" type="pres">
      <dgm:prSet presAssocID="{428F1C00-F0B1-4039-9250-39160D25A255}" presName="spaceRect" presStyleCnt="0"/>
      <dgm:spPr/>
    </dgm:pt>
    <dgm:pt modelId="{4467E22C-85DA-4E23-A6F8-AF296C326C50}" type="pres">
      <dgm:prSet presAssocID="{428F1C00-F0B1-4039-9250-39160D25A255}" presName="parTx" presStyleLbl="revTx" presStyleIdx="0" presStyleCnt="4">
        <dgm:presLayoutVars>
          <dgm:chMax val="0"/>
          <dgm:chPref val="0"/>
        </dgm:presLayoutVars>
      </dgm:prSet>
      <dgm:spPr/>
    </dgm:pt>
    <dgm:pt modelId="{DCC1B209-9297-40C2-8C29-4189A3B12ACA}" type="pres">
      <dgm:prSet presAssocID="{3EF2BD05-ABBF-4AF5-8EAA-335914BFC66B}" presName="sibTrans" presStyleCnt="0"/>
      <dgm:spPr/>
    </dgm:pt>
    <dgm:pt modelId="{945E4771-D829-48F8-9CF1-19A0E88CA3B6}" type="pres">
      <dgm:prSet presAssocID="{9C6011DA-EDBE-4E30-9A3E-AF68F3619FF9}" presName="compNode" presStyleCnt="0"/>
      <dgm:spPr/>
    </dgm:pt>
    <dgm:pt modelId="{BB9C16E4-EFC3-4041-8DDE-C54429D79604}" type="pres">
      <dgm:prSet presAssocID="{9C6011DA-EDBE-4E30-9A3E-AF68F3619FF9}" presName="bgRect" presStyleLbl="bgShp" presStyleIdx="1" presStyleCnt="3"/>
      <dgm:spPr/>
    </dgm:pt>
    <dgm:pt modelId="{5B57C694-1853-4DA4-AACC-0E346E9A4ABD}" type="pres">
      <dgm:prSet presAssocID="{9C6011DA-EDBE-4E30-9A3E-AF68F3619F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DDBC29-9CFC-4E4F-BF4A-8984A4B59A5F}" type="pres">
      <dgm:prSet presAssocID="{9C6011DA-EDBE-4E30-9A3E-AF68F3619FF9}" presName="spaceRect" presStyleCnt="0"/>
      <dgm:spPr/>
    </dgm:pt>
    <dgm:pt modelId="{C7A78658-D6EB-4EB6-A1DC-75A291139085}" type="pres">
      <dgm:prSet presAssocID="{9C6011DA-EDBE-4E30-9A3E-AF68F3619FF9}" presName="parTx" presStyleLbl="revTx" presStyleIdx="1" presStyleCnt="4">
        <dgm:presLayoutVars>
          <dgm:chMax val="0"/>
          <dgm:chPref val="0"/>
        </dgm:presLayoutVars>
      </dgm:prSet>
      <dgm:spPr/>
    </dgm:pt>
    <dgm:pt modelId="{6BACEBBE-FA28-4556-9877-71E5C546CD8E}" type="pres">
      <dgm:prSet presAssocID="{782ECD2D-D30F-4780-8737-1882C2BB407D}" presName="sibTrans" presStyleCnt="0"/>
      <dgm:spPr/>
    </dgm:pt>
    <dgm:pt modelId="{2D97D80F-774D-4C97-9B22-3F18B5049D40}" type="pres">
      <dgm:prSet presAssocID="{C13A542B-BEC0-4222-BE72-62969E1E9501}" presName="compNode" presStyleCnt="0"/>
      <dgm:spPr/>
    </dgm:pt>
    <dgm:pt modelId="{8FB14520-ED33-4845-B172-0B823C627ECA}" type="pres">
      <dgm:prSet presAssocID="{C13A542B-BEC0-4222-BE72-62969E1E9501}" presName="bgRect" presStyleLbl="bgShp" presStyleIdx="2" presStyleCnt="3"/>
      <dgm:spPr/>
    </dgm:pt>
    <dgm:pt modelId="{A901BF9F-C65E-43D1-8BC2-412535F3591A}" type="pres">
      <dgm:prSet presAssocID="{C13A542B-BEC0-4222-BE72-62969E1E95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613943-C49B-46E8-AD8F-0530653CE109}" type="pres">
      <dgm:prSet presAssocID="{C13A542B-BEC0-4222-BE72-62969E1E9501}" presName="spaceRect" presStyleCnt="0"/>
      <dgm:spPr/>
    </dgm:pt>
    <dgm:pt modelId="{1016662E-0DF2-413A-99D1-736916BB75CC}" type="pres">
      <dgm:prSet presAssocID="{C13A542B-BEC0-4222-BE72-62969E1E9501}" presName="parTx" presStyleLbl="revTx" presStyleIdx="2" presStyleCnt="4">
        <dgm:presLayoutVars>
          <dgm:chMax val="0"/>
          <dgm:chPref val="0"/>
        </dgm:presLayoutVars>
      </dgm:prSet>
      <dgm:spPr/>
    </dgm:pt>
    <dgm:pt modelId="{9CE0BCAB-431A-435C-B724-1C0B377076E9}" type="pres">
      <dgm:prSet presAssocID="{C13A542B-BEC0-4222-BE72-62969E1E9501}" presName="desTx" presStyleLbl="revTx" presStyleIdx="3" presStyleCnt="4">
        <dgm:presLayoutVars/>
      </dgm:prSet>
      <dgm:spPr/>
    </dgm:pt>
  </dgm:ptLst>
  <dgm:cxnLst>
    <dgm:cxn modelId="{BDABB50F-362A-47D8-8459-0240ED6554F5}" srcId="{474FF7BD-DD43-4D2E-B004-7A55A27B5106}" destId="{C13A542B-BEC0-4222-BE72-62969E1E9501}" srcOrd="2" destOrd="0" parTransId="{B985280B-B151-4CE6-BE5B-CCF20510DD91}" sibTransId="{73BA32F0-7F4C-464D-A628-F496E90D410D}"/>
    <dgm:cxn modelId="{19C1AD12-D687-4D72-9A69-F01E88120B41}" type="presOf" srcId="{474FF7BD-DD43-4D2E-B004-7A55A27B5106}" destId="{E280D33F-A357-4DBE-A377-8E5253A6AB1A}" srcOrd="0" destOrd="0" presId="urn:microsoft.com/office/officeart/2018/2/layout/IconVerticalSolidList"/>
    <dgm:cxn modelId="{C90E6025-69E1-4D76-94A8-0CB916EB3DFE}" srcId="{474FF7BD-DD43-4D2E-B004-7A55A27B5106}" destId="{428F1C00-F0B1-4039-9250-39160D25A255}" srcOrd="0" destOrd="0" parTransId="{5C2AC902-BFF8-4989-AF0A-2F31FF2E2B2D}" sibTransId="{3EF2BD05-ABBF-4AF5-8EAA-335914BFC66B}"/>
    <dgm:cxn modelId="{2945598A-A61E-46FE-B9D4-4B02657480AA}" type="presOf" srcId="{C13A542B-BEC0-4222-BE72-62969E1E9501}" destId="{1016662E-0DF2-413A-99D1-736916BB75CC}" srcOrd="0" destOrd="0" presId="urn:microsoft.com/office/officeart/2018/2/layout/IconVerticalSolidList"/>
    <dgm:cxn modelId="{7C28D99F-928A-4CA3-A29C-D48FA66B01D7}" type="presOf" srcId="{9C6011DA-EDBE-4E30-9A3E-AF68F3619FF9}" destId="{C7A78658-D6EB-4EB6-A1DC-75A291139085}" srcOrd="0" destOrd="0" presId="urn:microsoft.com/office/officeart/2018/2/layout/IconVerticalSolidList"/>
    <dgm:cxn modelId="{7F218AC8-2FA4-468C-8B96-E01D0EBB2A09}" type="presOf" srcId="{33A598FD-B626-4D46-A73F-D60232EFAAE9}" destId="{9CE0BCAB-431A-435C-B724-1C0B377076E9}" srcOrd="0" destOrd="0" presId="urn:microsoft.com/office/officeart/2018/2/layout/IconVerticalSolidList"/>
    <dgm:cxn modelId="{A49A8DC8-44AB-41BE-93F2-2E5021F3AFA2}" srcId="{474FF7BD-DD43-4D2E-B004-7A55A27B5106}" destId="{9C6011DA-EDBE-4E30-9A3E-AF68F3619FF9}" srcOrd="1" destOrd="0" parTransId="{28F6475C-5E62-4227-AF34-1623D036E4B8}" sibTransId="{782ECD2D-D30F-4780-8737-1882C2BB407D}"/>
    <dgm:cxn modelId="{D609C5D4-AD3E-4A5A-8573-D87A5442BE72}" type="presOf" srcId="{428F1C00-F0B1-4039-9250-39160D25A255}" destId="{4467E22C-85DA-4E23-A6F8-AF296C326C50}" srcOrd="0" destOrd="0" presId="urn:microsoft.com/office/officeart/2018/2/layout/IconVerticalSolidList"/>
    <dgm:cxn modelId="{B7C9BDF3-EB0C-46C6-915F-182AD789F3F6}" srcId="{C13A542B-BEC0-4222-BE72-62969E1E9501}" destId="{33A598FD-B626-4D46-A73F-D60232EFAAE9}" srcOrd="0" destOrd="0" parTransId="{047026E2-8B44-4E1F-89A3-72E4611690EB}" sibTransId="{534F65A9-F03C-4694-8D24-8861753B6D42}"/>
    <dgm:cxn modelId="{326C38F4-FAD5-499D-8F19-A4E7B5CE9DF2}" type="presParOf" srcId="{E280D33F-A357-4DBE-A377-8E5253A6AB1A}" destId="{64860217-5309-4B82-ABCD-6C8EE4E44E48}" srcOrd="0" destOrd="0" presId="urn:microsoft.com/office/officeart/2018/2/layout/IconVerticalSolidList"/>
    <dgm:cxn modelId="{F586713A-0B66-457E-8211-5112469F54BB}" type="presParOf" srcId="{64860217-5309-4B82-ABCD-6C8EE4E44E48}" destId="{9A24E36A-FC06-4A90-A0ED-75DE8A05CCAF}" srcOrd="0" destOrd="0" presId="urn:microsoft.com/office/officeart/2018/2/layout/IconVerticalSolidList"/>
    <dgm:cxn modelId="{966E01C1-5058-4923-89B0-DFB09508F444}" type="presParOf" srcId="{64860217-5309-4B82-ABCD-6C8EE4E44E48}" destId="{9E424BDD-31C7-48FB-BAE5-0A977AB909EB}" srcOrd="1" destOrd="0" presId="urn:microsoft.com/office/officeart/2018/2/layout/IconVerticalSolidList"/>
    <dgm:cxn modelId="{4FE2A97B-D1C1-475F-8617-E2D97C266A2B}" type="presParOf" srcId="{64860217-5309-4B82-ABCD-6C8EE4E44E48}" destId="{008AFB6C-969A-4947-8DD8-540F9F4AB6BC}" srcOrd="2" destOrd="0" presId="urn:microsoft.com/office/officeart/2018/2/layout/IconVerticalSolidList"/>
    <dgm:cxn modelId="{60DE6899-5571-4650-A9EA-AABA830222A6}" type="presParOf" srcId="{64860217-5309-4B82-ABCD-6C8EE4E44E48}" destId="{4467E22C-85DA-4E23-A6F8-AF296C326C50}" srcOrd="3" destOrd="0" presId="urn:microsoft.com/office/officeart/2018/2/layout/IconVerticalSolidList"/>
    <dgm:cxn modelId="{683745FA-D495-4BD6-8447-B6252A6AAF33}" type="presParOf" srcId="{E280D33F-A357-4DBE-A377-8E5253A6AB1A}" destId="{DCC1B209-9297-40C2-8C29-4189A3B12ACA}" srcOrd="1" destOrd="0" presId="urn:microsoft.com/office/officeart/2018/2/layout/IconVerticalSolidList"/>
    <dgm:cxn modelId="{29080178-19CB-475A-B532-B1C43E7DEA42}" type="presParOf" srcId="{E280D33F-A357-4DBE-A377-8E5253A6AB1A}" destId="{945E4771-D829-48F8-9CF1-19A0E88CA3B6}" srcOrd="2" destOrd="0" presId="urn:microsoft.com/office/officeart/2018/2/layout/IconVerticalSolidList"/>
    <dgm:cxn modelId="{160FFFB1-6C8A-4425-A2E9-5BF04BF97AA2}" type="presParOf" srcId="{945E4771-D829-48F8-9CF1-19A0E88CA3B6}" destId="{BB9C16E4-EFC3-4041-8DDE-C54429D79604}" srcOrd="0" destOrd="0" presId="urn:microsoft.com/office/officeart/2018/2/layout/IconVerticalSolidList"/>
    <dgm:cxn modelId="{894450F7-EFD2-4379-A8CC-00E1BE22205E}" type="presParOf" srcId="{945E4771-D829-48F8-9CF1-19A0E88CA3B6}" destId="{5B57C694-1853-4DA4-AACC-0E346E9A4ABD}" srcOrd="1" destOrd="0" presId="urn:microsoft.com/office/officeart/2018/2/layout/IconVerticalSolidList"/>
    <dgm:cxn modelId="{D836334B-436A-40DE-8C06-3E67B47B5EDF}" type="presParOf" srcId="{945E4771-D829-48F8-9CF1-19A0E88CA3B6}" destId="{C1DDBC29-9CFC-4E4F-BF4A-8984A4B59A5F}" srcOrd="2" destOrd="0" presId="urn:microsoft.com/office/officeart/2018/2/layout/IconVerticalSolidList"/>
    <dgm:cxn modelId="{2B1132BD-AA97-463E-A445-FBF282EB00C7}" type="presParOf" srcId="{945E4771-D829-48F8-9CF1-19A0E88CA3B6}" destId="{C7A78658-D6EB-4EB6-A1DC-75A291139085}" srcOrd="3" destOrd="0" presId="urn:microsoft.com/office/officeart/2018/2/layout/IconVerticalSolidList"/>
    <dgm:cxn modelId="{27047313-5880-498F-BD07-4D4B4184E565}" type="presParOf" srcId="{E280D33F-A357-4DBE-A377-8E5253A6AB1A}" destId="{6BACEBBE-FA28-4556-9877-71E5C546CD8E}" srcOrd="3" destOrd="0" presId="urn:microsoft.com/office/officeart/2018/2/layout/IconVerticalSolidList"/>
    <dgm:cxn modelId="{20498BF4-646A-4B6A-BFAB-1465E4FBF584}" type="presParOf" srcId="{E280D33F-A357-4DBE-A377-8E5253A6AB1A}" destId="{2D97D80F-774D-4C97-9B22-3F18B5049D40}" srcOrd="4" destOrd="0" presId="urn:microsoft.com/office/officeart/2018/2/layout/IconVerticalSolidList"/>
    <dgm:cxn modelId="{4F0279E5-927A-4A79-93E3-401F4AABC467}" type="presParOf" srcId="{2D97D80F-774D-4C97-9B22-3F18B5049D40}" destId="{8FB14520-ED33-4845-B172-0B823C627ECA}" srcOrd="0" destOrd="0" presId="urn:microsoft.com/office/officeart/2018/2/layout/IconVerticalSolidList"/>
    <dgm:cxn modelId="{5CF05CA2-EA2B-47F5-8192-B2F31C562F39}" type="presParOf" srcId="{2D97D80F-774D-4C97-9B22-3F18B5049D40}" destId="{A901BF9F-C65E-43D1-8BC2-412535F3591A}" srcOrd="1" destOrd="0" presId="urn:microsoft.com/office/officeart/2018/2/layout/IconVerticalSolidList"/>
    <dgm:cxn modelId="{B4E4D84B-2E43-45DA-A08F-B1A5BA4D64CC}" type="presParOf" srcId="{2D97D80F-774D-4C97-9B22-3F18B5049D40}" destId="{5C613943-C49B-46E8-AD8F-0530653CE109}" srcOrd="2" destOrd="0" presId="urn:microsoft.com/office/officeart/2018/2/layout/IconVerticalSolidList"/>
    <dgm:cxn modelId="{1442153D-24A4-4B85-BB88-31B1A61DA4FA}" type="presParOf" srcId="{2D97D80F-774D-4C97-9B22-3F18B5049D40}" destId="{1016662E-0DF2-413A-99D1-736916BB75CC}" srcOrd="3" destOrd="0" presId="urn:microsoft.com/office/officeart/2018/2/layout/IconVerticalSolidList"/>
    <dgm:cxn modelId="{F0FAC2B3-2599-4577-AF9C-8A96F48A3B51}" type="presParOf" srcId="{2D97D80F-774D-4C97-9B22-3F18B5049D40}" destId="{9CE0BCAB-431A-435C-B724-1C0B377076E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9FF04-9C89-44D3-B8BE-5207856CD708}">
      <dsp:nvSpPr>
        <dsp:cNvPr id="0" name=""/>
        <dsp:cNvSpPr/>
      </dsp:nvSpPr>
      <dsp:spPr>
        <a:xfrm>
          <a:off x="828" y="1119102"/>
          <a:ext cx="596531" cy="5965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431BD-1F9D-4063-B488-E4A27C5C6720}">
      <dsp:nvSpPr>
        <dsp:cNvPr id="0" name=""/>
        <dsp:cNvSpPr/>
      </dsp:nvSpPr>
      <dsp:spPr>
        <a:xfrm>
          <a:off x="126100" y="1244374"/>
          <a:ext cx="345988" cy="345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6F2CB-F93B-4A7A-B090-159C34EDE742}">
      <dsp:nvSpPr>
        <dsp:cNvPr id="0" name=""/>
        <dsp:cNvSpPr/>
      </dsp:nvSpPr>
      <dsp:spPr>
        <a:xfrm>
          <a:off x="725188" y="1119102"/>
          <a:ext cx="1406109" cy="596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is social determinants of health informatics? </a:t>
          </a:r>
        </a:p>
      </dsp:txBody>
      <dsp:txXfrm>
        <a:off x="725188" y="1119102"/>
        <a:ext cx="1406109" cy="596531"/>
      </dsp:txXfrm>
    </dsp:sp>
    <dsp:sp modelId="{5B2205F0-E42E-423D-995E-08D56B5A9337}">
      <dsp:nvSpPr>
        <dsp:cNvPr id="0" name=""/>
        <dsp:cNvSpPr/>
      </dsp:nvSpPr>
      <dsp:spPr>
        <a:xfrm>
          <a:off x="2376301" y="1119102"/>
          <a:ext cx="596531" cy="5965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70345-24E3-41E6-9EB0-E95549CEDDD8}">
      <dsp:nvSpPr>
        <dsp:cNvPr id="0" name=""/>
        <dsp:cNvSpPr/>
      </dsp:nvSpPr>
      <dsp:spPr>
        <a:xfrm>
          <a:off x="2501573" y="1244374"/>
          <a:ext cx="345988" cy="345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C19B5-4747-4944-8061-3808C02AE18C}">
      <dsp:nvSpPr>
        <dsp:cNvPr id="0" name=""/>
        <dsp:cNvSpPr/>
      </dsp:nvSpPr>
      <dsp:spPr>
        <a:xfrm>
          <a:off x="3100661" y="1119102"/>
          <a:ext cx="1406109" cy="596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significance of understanding SDOH in advancing health equity </a:t>
          </a:r>
        </a:p>
      </dsp:txBody>
      <dsp:txXfrm>
        <a:off x="3100661" y="1119102"/>
        <a:ext cx="1406109" cy="596531"/>
      </dsp:txXfrm>
    </dsp:sp>
    <dsp:sp modelId="{B73603FD-1012-4781-9065-DAAB939C1ECE}">
      <dsp:nvSpPr>
        <dsp:cNvPr id="0" name=""/>
        <dsp:cNvSpPr/>
      </dsp:nvSpPr>
      <dsp:spPr>
        <a:xfrm>
          <a:off x="4751774" y="1119102"/>
          <a:ext cx="596531" cy="5965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2B9B9-D374-4105-B6E4-B73518EC2C8F}">
      <dsp:nvSpPr>
        <dsp:cNvPr id="0" name=""/>
        <dsp:cNvSpPr/>
      </dsp:nvSpPr>
      <dsp:spPr>
        <a:xfrm>
          <a:off x="4877045" y="1244374"/>
          <a:ext cx="345988" cy="345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B40BA-8E00-438A-A778-74E83E9E7CF6}">
      <dsp:nvSpPr>
        <dsp:cNvPr id="0" name=""/>
        <dsp:cNvSpPr/>
      </dsp:nvSpPr>
      <dsp:spPr>
        <a:xfrm>
          <a:off x="5476133" y="1119102"/>
          <a:ext cx="1406109" cy="596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role of health informatics in addressing inequalities </a:t>
          </a:r>
        </a:p>
      </dsp:txBody>
      <dsp:txXfrm>
        <a:off x="5476133" y="1119102"/>
        <a:ext cx="1406109" cy="596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366D9-C275-DB4D-B0E8-C0105AF6A5FA}">
      <dsp:nvSpPr>
        <dsp:cNvPr id="0" name=""/>
        <dsp:cNvSpPr/>
      </dsp:nvSpPr>
      <dsp:spPr>
        <a:xfrm>
          <a:off x="0" y="1593"/>
          <a:ext cx="44929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5D4F29-DD5B-8341-A71F-DBC7EC28FF5D}">
      <dsp:nvSpPr>
        <dsp:cNvPr id="0" name=""/>
        <dsp:cNvSpPr/>
      </dsp:nvSpPr>
      <dsp:spPr>
        <a:xfrm>
          <a:off x="0" y="1593"/>
          <a:ext cx="4492932" cy="543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Feasibility Study of SDOH </a:t>
          </a:r>
        </a:p>
      </dsp:txBody>
      <dsp:txXfrm>
        <a:off x="0" y="1593"/>
        <a:ext cx="4492932" cy="543336"/>
      </dsp:txXfrm>
    </dsp:sp>
    <dsp:sp modelId="{6F6AEABD-EE54-7043-990C-F63C11211EC5}">
      <dsp:nvSpPr>
        <dsp:cNvPr id="0" name=""/>
        <dsp:cNvSpPr/>
      </dsp:nvSpPr>
      <dsp:spPr>
        <a:xfrm>
          <a:off x="0" y="544929"/>
          <a:ext cx="44929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DBF3A3-011D-7245-B11E-B2F5F7FFE28C}">
      <dsp:nvSpPr>
        <dsp:cNvPr id="0" name=""/>
        <dsp:cNvSpPr/>
      </dsp:nvSpPr>
      <dsp:spPr>
        <a:xfrm>
          <a:off x="0" y="544929"/>
          <a:ext cx="4492932" cy="543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Development of SDOH maturity model </a:t>
          </a:r>
        </a:p>
      </dsp:txBody>
      <dsp:txXfrm>
        <a:off x="0" y="544929"/>
        <a:ext cx="4492932" cy="543336"/>
      </dsp:txXfrm>
    </dsp:sp>
    <dsp:sp modelId="{A193D2E6-78DE-BD41-9B1C-A391F358DAC2}">
      <dsp:nvSpPr>
        <dsp:cNvPr id="0" name=""/>
        <dsp:cNvSpPr/>
      </dsp:nvSpPr>
      <dsp:spPr>
        <a:xfrm>
          <a:off x="0" y="1088266"/>
          <a:ext cx="44929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633D27-6541-BA48-866F-0B2763A4DD11}">
      <dsp:nvSpPr>
        <dsp:cNvPr id="0" name=""/>
        <dsp:cNvSpPr/>
      </dsp:nvSpPr>
      <dsp:spPr>
        <a:xfrm>
          <a:off x="0" y="1088266"/>
          <a:ext cx="4492932" cy="543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Exploring social work notes to identify prevalent SDOH-related themes such as financial status and social support</a:t>
          </a:r>
        </a:p>
      </dsp:txBody>
      <dsp:txXfrm>
        <a:off x="0" y="1088266"/>
        <a:ext cx="4492932" cy="543336"/>
      </dsp:txXfrm>
    </dsp:sp>
    <dsp:sp modelId="{2CBA1345-39B9-764F-B1D1-200F2A0AB7B9}">
      <dsp:nvSpPr>
        <dsp:cNvPr id="0" name=""/>
        <dsp:cNvSpPr/>
      </dsp:nvSpPr>
      <dsp:spPr>
        <a:xfrm>
          <a:off x="0" y="1631602"/>
          <a:ext cx="44929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9C5295-F28F-9D42-8486-724659C6354E}">
      <dsp:nvSpPr>
        <dsp:cNvPr id="0" name=""/>
        <dsp:cNvSpPr/>
      </dsp:nvSpPr>
      <dsp:spPr>
        <a:xfrm>
          <a:off x="0" y="1631602"/>
          <a:ext cx="4492932" cy="543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Changes in social and behavioral determinates of health over time in EHRs</a:t>
          </a:r>
        </a:p>
      </dsp:txBody>
      <dsp:txXfrm>
        <a:off x="0" y="1631602"/>
        <a:ext cx="4492932" cy="543336"/>
      </dsp:txXfrm>
    </dsp:sp>
    <dsp:sp modelId="{4E19D621-453C-9A40-9EAB-CEAC8E1D7DC2}">
      <dsp:nvSpPr>
        <dsp:cNvPr id="0" name=""/>
        <dsp:cNvSpPr/>
      </dsp:nvSpPr>
      <dsp:spPr>
        <a:xfrm>
          <a:off x="0" y="2174939"/>
          <a:ext cx="44929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B5BC26-1357-1F42-AEE8-F5BAD9B25FBF}">
      <dsp:nvSpPr>
        <dsp:cNvPr id="0" name=""/>
        <dsp:cNvSpPr/>
      </dsp:nvSpPr>
      <dsp:spPr>
        <a:xfrm>
          <a:off x="0" y="2174939"/>
          <a:ext cx="4492932" cy="543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Role of Health Literacy in Relation to SDOH </a:t>
          </a:r>
        </a:p>
      </dsp:txBody>
      <dsp:txXfrm>
        <a:off x="0" y="2174939"/>
        <a:ext cx="4492932" cy="543336"/>
      </dsp:txXfrm>
    </dsp:sp>
    <dsp:sp modelId="{7CE54957-CEBA-6241-A4AC-9169430683F5}">
      <dsp:nvSpPr>
        <dsp:cNvPr id="0" name=""/>
        <dsp:cNvSpPr/>
      </dsp:nvSpPr>
      <dsp:spPr>
        <a:xfrm>
          <a:off x="0" y="2718276"/>
          <a:ext cx="449293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4CA4B0-A80E-7F41-8931-886249B2F151}">
      <dsp:nvSpPr>
        <dsp:cNvPr id="0" name=""/>
        <dsp:cNvSpPr/>
      </dsp:nvSpPr>
      <dsp:spPr>
        <a:xfrm>
          <a:off x="0" y="2718276"/>
          <a:ext cx="4492932" cy="543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Predicting Hospital readmission risk based on SDOH </a:t>
          </a:r>
        </a:p>
      </dsp:txBody>
      <dsp:txXfrm>
        <a:off x="0" y="2718276"/>
        <a:ext cx="4492932" cy="543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65F89-BC37-4148-BEEA-613D9C0F3B88}">
      <dsp:nvSpPr>
        <dsp:cNvPr id="0" name=""/>
        <dsp:cNvSpPr/>
      </dsp:nvSpPr>
      <dsp:spPr>
        <a:xfrm>
          <a:off x="592012" y="774053"/>
          <a:ext cx="629138" cy="62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3F688-B6C5-470E-9EDE-D5B687042E50}">
      <dsp:nvSpPr>
        <dsp:cNvPr id="0" name=""/>
        <dsp:cNvSpPr/>
      </dsp:nvSpPr>
      <dsp:spPr>
        <a:xfrm>
          <a:off x="7811" y="1470257"/>
          <a:ext cx="1797539" cy="37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Understanding SDOH </a:t>
          </a:r>
        </a:p>
      </dsp:txBody>
      <dsp:txXfrm>
        <a:off x="7811" y="1470257"/>
        <a:ext cx="1797539" cy="371104"/>
      </dsp:txXfrm>
    </dsp:sp>
    <dsp:sp modelId="{9417105A-A10B-41AD-A6D4-95F595737239}">
      <dsp:nvSpPr>
        <dsp:cNvPr id="0" name=""/>
        <dsp:cNvSpPr/>
      </dsp:nvSpPr>
      <dsp:spPr>
        <a:xfrm>
          <a:off x="7811" y="1872555"/>
          <a:ext cx="1797539" cy="4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Key to addressing disparities and promoting equity</a:t>
          </a:r>
        </a:p>
      </dsp:txBody>
      <dsp:txXfrm>
        <a:off x="7811" y="1872555"/>
        <a:ext cx="1797539" cy="461139"/>
      </dsp:txXfrm>
    </dsp:sp>
    <dsp:sp modelId="{B67AFD0E-8C01-471D-AFFF-8256DA6719FC}">
      <dsp:nvSpPr>
        <dsp:cNvPr id="0" name=""/>
        <dsp:cNvSpPr/>
      </dsp:nvSpPr>
      <dsp:spPr>
        <a:xfrm>
          <a:off x="2704121" y="774053"/>
          <a:ext cx="629138" cy="62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BEF83-8A50-408D-9624-3EFDCBF5C0CF}">
      <dsp:nvSpPr>
        <dsp:cNvPr id="0" name=""/>
        <dsp:cNvSpPr/>
      </dsp:nvSpPr>
      <dsp:spPr>
        <a:xfrm>
          <a:off x="2119920" y="1470257"/>
          <a:ext cx="1797539" cy="37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Health Informatics Role </a:t>
          </a:r>
        </a:p>
      </dsp:txBody>
      <dsp:txXfrm>
        <a:off x="2119920" y="1470257"/>
        <a:ext cx="1797539" cy="371104"/>
      </dsp:txXfrm>
    </dsp:sp>
    <dsp:sp modelId="{1ED96B3B-6F9C-42B5-8AAB-DFE02781311E}">
      <dsp:nvSpPr>
        <dsp:cNvPr id="0" name=""/>
        <dsp:cNvSpPr/>
      </dsp:nvSpPr>
      <dsp:spPr>
        <a:xfrm>
          <a:off x="2119920" y="1872555"/>
          <a:ext cx="1797539" cy="4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Vital for understanding and tackling social factors in healthcare</a:t>
          </a:r>
        </a:p>
      </dsp:txBody>
      <dsp:txXfrm>
        <a:off x="2119920" y="1872555"/>
        <a:ext cx="1797539" cy="461139"/>
      </dsp:txXfrm>
    </dsp:sp>
    <dsp:sp modelId="{36403B4D-3701-4BA3-8677-A58CFAD8117B}">
      <dsp:nvSpPr>
        <dsp:cNvPr id="0" name=""/>
        <dsp:cNvSpPr/>
      </dsp:nvSpPr>
      <dsp:spPr>
        <a:xfrm>
          <a:off x="4816230" y="774053"/>
          <a:ext cx="629138" cy="62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33E2E-33F2-4EDD-B8AA-734EBE702942}">
      <dsp:nvSpPr>
        <dsp:cNvPr id="0" name=""/>
        <dsp:cNvSpPr/>
      </dsp:nvSpPr>
      <dsp:spPr>
        <a:xfrm>
          <a:off x="4232030" y="1470257"/>
          <a:ext cx="1797539" cy="37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Ethical Collaboration </a:t>
          </a:r>
        </a:p>
      </dsp:txBody>
      <dsp:txXfrm>
        <a:off x="4232030" y="1470257"/>
        <a:ext cx="1797539" cy="371104"/>
      </dsp:txXfrm>
    </dsp:sp>
    <dsp:sp modelId="{360EB934-5E98-4525-9C42-CDD59A7BC656}">
      <dsp:nvSpPr>
        <dsp:cNvPr id="0" name=""/>
        <dsp:cNvSpPr/>
      </dsp:nvSpPr>
      <dsp:spPr>
        <a:xfrm>
          <a:off x="4232030" y="1872555"/>
          <a:ext cx="1797539" cy="4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Essential for effective and responsible use of informatics </a:t>
          </a:r>
        </a:p>
      </dsp:txBody>
      <dsp:txXfrm>
        <a:off x="4232030" y="1872555"/>
        <a:ext cx="1797539" cy="461139"/>
      </dsp:txXfrm>
    </dsp:sp>
    <dsp:sp modelId="{A5755418-A96B-416A-AF8A-901582E7F25A}">
      <dsp:nvSpPr>
        <dsp:cNvPr id="0" name=""/>
        <dsp:cNvSpPr/>
      </dsp:nvSpPr>
      <dsp:spPr>
        <a:xfrm>
          <a:off x="6928339" y="774053"/>
          <a:ext cx="629138" cy="62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74824-3C67-4F7C-A8A7-3D9DE8D99715}">
      <dsp:nvSpPr>
        <dsp:cNvPr id="0" name=""/>
        <dsp:cNvSpPr/>
      </dsp:nvSpPr>
      <dsp:spPr>
        <a:xfrm>
          <a:off x="6344139" y="1470257"/>
          <a:ext cx="1797539" cy="37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Precision Interventions</a:t>
          </a:r>
        </a:p>
      </dsp:txBody>
      <dsp:txXfrm>
        <a:off x="6344139" y="1470257"/>
        <a:ext cx="1797539" cy="371104"/>
      </dsp:txXfrm>
    </dsp:sp>
    <dsp:sp modelId="{0396781C-1EBA-4CC7-BFF6-F8CC02215FAC}">
      <dsp:nvSpPr>
        <dsp:cNvPr id="0" name=""/>
        <dsp:cNvSpPr/>
      </dsp:nvSpPr>
      <dsp:spPr>
        <a:xfrm>
          <a:off x="6344139" y="1872555"/>
          <a:ext cx="1797539" cy="4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Leveraging data for targeted strategies to address SDOH</a:t>
          </a:r>
        </a:p>
      </dsp:txBody>
      <dsp:txXfrm>
        <a:off x="6344139" y="1872555"/>
        <a:ext cx="1797539" cy="461139"/>
      </dsp:txXfrm>
    </dsp:sp>
    <dsp:sp modelId="{53A8D146-838C-40E8-BE20-13077D7CEB56}">
      <dsp:nvSpPr>
        <dsp:cNvPr id="0" name=""/>
        <dsp:cNvSpPr/>
      </dsp:nvSpPr>
      <dsp:spPr>
        <a:xfrm>
          <a:off x="9040448" y="774053"/>
          <a:ext cx="629138" cy="62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1F084-0633-4B5E-B937-6FBBF9E84CB6}">
      <dsp:nvSpPr>
        <dsp:cNvPr id="0" name=""/>
        <dsp:cNvSpPr/>
      </dsp:nvSpPr>
      <dsp:spPr>
        <a:xfrm>
          <a:off x="8456248" y="1470257"/>
          <a:ext cx="1797539" cy="371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Data-Driven Equity</a:t>
          </a:r>
        </a:p>
      </dsp:txBody>
      <dsp:txXfrm>
        <a:off x="8456248" y="1470257"/>
        <a:ext cx="1797539" cy="371104"/>
      </dsp:txXfrm>
    </dsp:sp>
    <dsp:sp modelId="{288464A4-55B9-46A5-ADD1-B64F965BD8F9}">
      <dsp:nvSpPr>
        <dsp:cNvPr id="0" name=""/>
        <dsp:cNvSpPr/>
      </dsp:nvSpPr>
      <dsp:spPr>
        <a:xfrm>
          <a:off x="8456248" y="1872555"/>
          <a:ext cx="1797539" cy="4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Using data insights to guide efforts towards health equity</a:t>
          </a:r>
        </a:p>
      </dsp:txBody>
      <dsp:txXfrm>
        <a:off x="8456248" y="1872555"/>
        <a:ext cx="1797539" cy="46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4E36A-FC06-4A90-A0ED-75DE8A05CCAF}">
      <dsp:nvSpPr>
        <dsp:cNvPr id="0" name=""/>
        <dsp:cNvSpPr/>
      </dsp:nvSpPr>
      <dsp:spPr>
        <a:xfrm>
          <a:off x="0" y="606"/>
          <a:ext cx="5651500" cy="14193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24BDD-31C7-48FB-BAE5-0A977AB909EB}">
      <dsp:nvSpPr>
        <dsp:cNvPr id="0" name=""/>
        <dsp:cNvSpPr/>
      </dsp:nvSpPr>
      <dsp:spPr>
        <a:xfrm>
          <a:off x="429347" y="319956"/>
          <a:ext cx="780632" cy="780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7E22C-85DA-4E23-A6F8-AF296C326C50}">
      <dsp:nvSpPr>
        <dsp:cNvPr id="0" name=""/>
        <dsp:cNvSpPr/>
      </dsp:nvSpPr>
      <dsp:spPr>
        <a:xfrm>
          <a:off x="1639328" y="606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role of health equity in mediating SDOH and health outcomes</a:t>
          </a:r>
        </a:p>
      </dsp:txBody>
      <dsp:txXfrm>
        <a:off x="1639328" y="606"/>
        <a:ext cx="4012171" cy="1419331"/>
      </dsp:txXfrm>
    </dsp:sp>
    <dsp:sp modelId="{BB9C16E4-EFC3-4041-8DDE-C54429D79604}">
      <dsp:nvSpPr>
        <dsp:cNvPr id="0" name=""/>
        <dsp:cNvSpPr/>
      </dsp:nvSpPr>
      <dsp:spPr>
        <a:xfrm>
          <a:off x="0" y="1774771"/>
          <a:ext cx="5651500" cy="1419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7C694-1853-4DA4-AACC-0E346E9A4ABD}">
      <dsp:nvSpPr>
        <dsp:cNvPr id="0" name=""/>
        <dsp:cNvSpPr/>
      </dsp:nvSpPr>
      <dsp:spPr>
        <a:xfrm>
          <a:off x="429347" y="2094121"/>
          <a:ext cx="780632" cy="780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78658-D6EB-4EB6-A1DC-75A291139085}">
      <dsp:nvSpPr>
        <dsp:cNvPr id="0" name=""/>
        <dsp:cNvSpPr/>
      </dsp:nvSpPr>
      <dsp:spPr>
        <a:xfrm>
          <a:off x="1639328" y="1774771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Informatics maturity models addressing technical, operational, and policy gaps</a:t>
          </a:r>
        </a:p>
      </dsp:txBody>
      <dsp:txXfrm>
        <a:off x="1639328" y="1774771"/>
        <a:ext cx="4012171" cy="1419331"/>
      </dsp:txXfrm>
    </dsp:sp>
    <dsp:sp modelId="{8FB14520-ED33-4845-B172-0B823C627ECA}">
      <dsp:nvSpPr>
        <dsp:cNvPr id="0" name=""/>
        <dsp:cNvSpPr/>
      </dsp:nvSpPr>
      <dsp:spPr>
        <a:xfrm>
          <a:off x="0" y="3548936"/>
          <a:ext cx="5651500" cy="1419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1BF9F-C65E-43D1-8BC2-412535F3591A}">
      <dsp:nvSpPr>
        <dsp:cNvPr id="0" name=""/>
        <dsp:cNvSpPr/>
      </dsp:nvSpPr>
      <dsp:spPr>
        <a:xfrm>
          <a:off x="429347" y="3868286"/>
          <a:ext cx="780632" cy="780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6662E-0DF2-413A-99D1-736916BB75CC}">
      <dsp:nvSpPr>
        <dsp:cNvPr id="0" name=""/>
        <dsp:cNvSpPr/>
      </dsp:nvSpPr>
      <dsp:spPr>
        <a:xfrm>
          <a:off x="1639328" y="3548936"/>
          <a:ext cx="254317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Big data integration: </a:t>
          </a:r>
        </a:p>
      </dsp:txBody>
      <dsp:txXfrm>
        <a:off x="1639328" y="3548936"/>
        <a:ext cx="2543175" cy="1419331"/>
      </dsp:txXfrm>
    </dsp:sp>
    <dsp:sp modelId="{9CE0BCAB-431A-435C-B724-1C0B377076E9}">
      <dsp:nvSpPr>
        <dsp:cNvPr id="0" name=""/>
        <dsp:cNvSpPr/>
      </dsp:nvSpPr>
      <dsp:spPr>
        <a:xfrm>
          <a:off x="4182503" y="3548936"/>
          <a:ext cx="1468996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Integration of big data analytics offers new avenues for understanding and tackling health disparities </a:t>
          </a:r>
        </a:p>
      </dsp:txBody>
      <dsp:txXfrm>
        <a:off x="4182503" y="3548936"/>
        <a:ext cx="1468996" cy="1419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F72-B666-3F48-A5EF-CF7134EBB2F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55EF-78C8-2743-8BA8-8A3DE5AC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2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F72-B666-3F48-A5EF-CF7134EBB2F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55EF-78C8-2743-8BA8-8A3DE5AC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8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F72-B666-3F48-A5EF-CF7134EBB2F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55EF-78C8-2743-8BA8-8A3DE5AC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F72-B666-3F48-A5EF-CF7134EBB2F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55EF-78C8-2743-8BA8-8A3DE5AC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F72-B666-3F48-A5EF-CF7134EBB2F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55EF-78C8-2743-8BA8-8A3DE5AC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47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F72-B666-3F48-A5EF-CF7134EBB2F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55EF-78C8-2743-8BA8-8A3DE5AC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3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F72-B666-3F48-A5EF-CF7134EBB2F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55EF-78C8-2743-8BA8-8A3DE5AC3B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2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F72-B666-3F48-A5EF-CF7134EBB2F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55EF-78C8-2743-8BA8-8A3DE5AC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F72-B666-3F48-A5EF-CF7134EBB2F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55EF-78C8-2743-8BA8-8A3DE5AC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DF72-B666-3F48-A5EF-CF7134EBB2F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55EF-78C8-2743-8BA8-8A3DE5AC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756DF72-B666-3F48-A5EF-CF7134EBB2F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55EF-78C8-2743-8BA8-8A3DE5AC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756DF72-B666-3F48-A5EF-CF7134EBB2F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5D455EF-78C8-2743-8BA8-8A3DE5AC3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EA7E-01E6-44E0-C11F-D679FCED1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Harnessing Data for Equitable Health: Exploring Social Determinants Through Health Informatics</a:t>
            </a:r>
            <a:r>
              <a:rPr lang="en-US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5A6B5-4760-610B-F029-D2651E673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Asiana Holloway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8783-746A-49E7-89CC-E3B3FF7A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159E-32E0-DC79-CD86-6AC1B6A6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US" dirty="0"/>
              <a:t>The aim of this project is to explore the connection between health informatics and social determinants of health (SDOH) to understand their impact on population health equity</a:t>
            </a:r>
          </a:p>
          <a:p>
            <a:r>
              <a:rPr lang="en-US" dirty="0"/>
              <a:t>Overview of health disparities globally </a:t>
            </a:r>
          </a:p>
          <a:p>
            <a:r>
              <a:rPr lang="en-US" dirty="0"/>
              <a:t>The role of social factors in healthcare access and outcomes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Desk with stethoscope and computer keyboard">
            <a:extLst>
              <a:ext uri="{FF2B5EF4-FFF2-40B4-BE49-F238E27FC236}">
                <a16:creationId xmlns:a16="http://schemas.microsoft.com/office/drawing/2014/main" id="{AEEF021D-D07E-4E08-36DA-3B63BABD8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0" r="-1" b="-1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6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1563-F8AC-782D-4FB2-2AF83FBB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/>
              <a:t>Importance of Social Determinants of Health (SDOH) Informatics </a:t>
            </a:r>
          </a:p>
        </p:txBody>
      </p:sp>
      <p:pic>
        <p:nvPicPr>
          <p:cNvPr id="6" name="Picture 5" descr="A diagram of a quality control&#10;&#10;Description automatically generated with medium confidence">
            <a:extLst>
              <a:ext uri="{FF2B5EF4-FFF2-40B4-BE49-F238E27FC236}">
                <a16:creationId xmlns:a16="http://schemas.microsoft.com/office/drawing/2014/main" id="{C3670502-9202-4ABB-F952-0204D5F2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3686783"/>
            <a:ext cx="5310551" cy="220387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B5DA21-A151-D690-531E-3E9260E20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49181"/>
              </p:ext>
            </p:extLst>
          </p:nvPr>
        </p:nvGraphicFramePr>
        <p:xfrm>
          <a:off x="4672103" y="640079"/>
          <a:ext cx="6883072" cy="2834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FF2C18-E0C0-B7DA-14DA-7559B916EBCC}"/>
              </a:ext>
            </a:extLst>
          </p:cNvPr>
          <p:cNvSpPr txBox="1"/>
          <p:nvPr/>
        </p:nvSpPr>
        <p:spPr>
          <a:xfrm>
            <a:off x="6976532" y="5960411"/>
            <a:ext cx="30061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Espinoza, J. C., Sehgal, S., Phuong, J., Bahroos, N., Starren, J., Wilcox, A., &amp; Meeker, D. (2023). Development of a social and environmental determinants of health informatics maturity model. Journal of Clinical and Translational Science, 7(1), Figure 2. Retrieved from https://</a:t>
            </a:r>
            <a:r>
              <a:rPr lang="en-US" sz="500" dirty="0" err="1"/>
              <a:t>doi.org</a:t>
            </a:r>
            <a:r>
              <a:rPr lang="en-US" sz="500" dirty="0"/>
              <a:t>/10.1017/cts.2023.691</a:t>
            </a:r>
          </a:p>
        </p:txBody>
      </p:sp>
    </p:spTree>
    <p:extLst>
      <p:ext uri="{BB962C8B-B14F-4D97-AF65-F5344CB8AC3E}">
        <p14:creationId xmlns:p14="http://schemas.microsoft.com/office/powerpoint/2010/main" val="57524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E19-8BC1-DBAC-3ED6-0F439409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Key Findings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health literacy&#10;&#10;Description automatically generated">
            <a:extLst>
              <a:ext uri="{FF2B5EF4-FFF2-40B4-BE49-F238E27FC236}">
                <a16:creationId xmlns:a16="http://schemas.microsoft.com/office/drawing/2014/main" id="{EDAE4F99-D475-9303-86FF-D92F82D01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882" y="1293275"/>
            <a:ext cx="4768125" cy="4279392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C528DB-C764-2B04-6300-1A774DF3F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85910"/>
              </p:ext>
            </p:extLst>
          </p:nvPr>
        </p:nvGraphicFramePr>
        <p:xfrm>
          <a:off x="803244" y="2638044"/>
          <a:ext cx="4492932" cy="326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B3AF5F-B857-B336-6F34-1F42BE56041A}"/>
              </a:ext>
            </a:extLst>
          </p:cNvPr>
          <p:cNvSpPr txBox="1"/>
          <p:nvPr/>
        </p:nvSpPr>
        <p:spPr>
          <a:xfrm>
            <a:off x="7416797" y="5911360"/>
            <a:ext cx="4086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Bindhu, S. S., Nattam, A., Xu, C., Vithala, T., Grant, T., Daritois, J. K., Liu, H., &amp; Wu, D. T. (2023). Figure 1. Online Journal of Public Health Informatics. https://</a:t>
            </a:r>
            <a:r>
              <a:rPr lang="en-US" sz="800" dirty="0" err="1"/>
              <a:t>doi.org</a:t>
            </a:r>
            <a:r>
              <a:rPr lang="en-US" sz="800" dirty="0"/>
              <a:t>/10.2196/50898</a:t>
            </a:r>
          </a:p>
        </p:txBody>
      </p:sp>
    </p:spTree>
    <p:extLst>
      <p:ext uri="{BB962C8B-B14F-4D97-AF65-F5344CB8AC3E}">
        <p14:creationId xmlns:p14="http://schemas.microsoft.com/office/powerpoint/2010/main" val="99089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37A6-4519-E584-FB24-61470D73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Insights from research 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5707C5-11F2-95D4-016F-3E83044E9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72258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27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E9C95-15C8-BCB8-DC51-46B11B09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Implications for Health Equity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D1C0CC-0FDB-9840-AC27-59CCBB694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741184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8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E154E797-0D2E-5033-CBFE-82CD6C64A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1" r="29209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A7BD-6805-8B71-4566-064F4545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Integrating Big Data Analytics into Health Informatics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B2F8-C1B1-1D67-5361-66ADCC136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r>
              <a:rPr lang="en-US" dirty="0"/>
              <a:t> Opportunities presented by big data analytics in understanding social factors and health disparities</a:t>
            </a:r>
          </a:p>
          <a:p>
            <a:r>
              <a:rPr lang="en-US" dirty="0"/>
              <a:t>The importance of prioritizing the integration of SDOH into health informatics approaches </a:t>
            </a:r>
          </a:p>
          <a:p>
            <a:r>
              <a:rPr lang="en-US" dirty="0"/>
              <a:t>Informed Decision-Making</a:t>
            </a:r>
          </a:p>
          <a:p>
            <a:pPr lvl="1"/>
            <a:r>
              <a:rPr lang="en-US" dirty="0"/>
              <a:t>Insights from big data analytics inform decision-making processes for more targeted and effective interventions </a:t>
            </a:r>
          </a:p>
        </p:txBody>
      </p:sp>
    </p:spTree>
    <p:extLst>
      <p:ext uri="{BB962C8B-B14F-4D97-AF65-F5344CB8AC3E}">
        <p14:creationId xmlns:p14="http://schemas.microsoft.com/office/powerpoint/2010/main" val="229756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people holding each other's hands">
            <a:extLst>
              <a:ext uri="{FF2B5EF4-FFF2-40B4-BE49-F238E27FC236}">
                <a16:creationId xmlns:a16="http://schemas.microsoft.com/office/drawing/2014/main" id="{1C214A5A-5BB1-1569-B439-7B1421EBD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9" r="23386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AE801C-CD95-D099-42D6-C5017F25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Conclusion and future directions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66BE-A589-B901-19DD-6BCC9EE33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r>
              <a:rPr lang="en-US" dirty="0"/>
              <a:t>Advancing Health Equity </a:t>
            </a:r>
          </a:p>
          <a:p>
            <a:pPr lvl="1"/>
            <a:r>
              <a:rPr lang="en-US" dirty="0"/>
              <a:t>Exploring SDOH through informatics promotes equity</a:t>
            </a:r>
          </a:p>
          <a:p>
            <a:r>
              <a:rPr lang="en-US" dirty="0"/>
              <a:t>Integration of Findings</a:t>
            </a:r>
          </a:p>
          <a:p>
            <a:pPr lvl="1"/>
            <a:r>
              <a:rPr lang="en-US" dirty="0"/>
              <a:t>Insights emphasize SDOH understanding informatics role in health disparities </a:t>
            </a:r>
          </a:p>
          <a:p>
            <a:r>
              <a:rPr lang="en-US" dirty="0"/>
              <a:t>Call to Action</a:t>
            </a:r>
          </a:p>
          <a:p>
            <a:pPr lvl="1"/>
            <a:r>
              <a:rPr lang="en-US" dirty="0"/>
              <a:t>Prioritize big data integration, informatics maturity, and ethical collaboration</a:t>
            </a:r>
          </a:p>
          <a:p>
            <a:r>
              <a:rPr lang="en-US" dirty="0"/>
              <a:t>Future Research</a:t>
            </a:r>
          </a:p>
          <a:p>
            <a:pPr lvl="1"/>
            <a:r>
              <a:rPr lang="en-US" dirty="0"/>
              <a:t>Implement innovative solutions guided by ethics for equitable healthcare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20C1B-7442-34D1-A80E-110B6CBB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References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99B0-F92F-A18D-4067-753040BD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900">
                <a:solidFill>
                  <a:srgbClr val="404040"/>
                </a:solidFill>
              </a:rPr>
              <a:t>Wang, A., Kho, A. N., Black, B., &amp; French, D. D. (2021). Determining the feasibility of an index of the social determinants of health using data from public sources. Informatics for Health &amp; Social Care, 46(2), 205–217. DOI: 10.1080/17538157.2021.1880413.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900">
                <a:solidFill>
                  <a:srgbClr val="404040"/>
                </a:solidFill>
              </a:rPr>
              <a:t>Espinoza, J. C., Sehgal, S., Phuong, J., Bahroos, N., Starren, J., Wilcox, A., &amp; Meeker, D. (2023). Development of a social and environmental determinants of health informatics maturity model. Journal of Clinical and Translational Science, 7(1), e266–e266. DOI: 10.1017/cts.2023.691.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900">
                <a:solidFill>
                  <a:srgbClr val="404040"/>
                </a:solidFill>
              </a:rPr>
              <a:t>Sun, S., Zack, T., Williams, C. Y. K., Sushil, M., &amp; Butte, A. J. (2024). Topic modeling on clinical social work notes for exploring social determinants of health factors. JAMIA Open, 7(1), ooad112–ooad112. DOI: 10.1093/jamiaopen/ooad112.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900">
                <a:solidFill>
                  <a:srgbClr val="404040"/>
                </a:solidFill>
              </a:rPr>
              <a:t>Feller, D. J., Zucker, J., Walk, O. B. D. t., Yin, M. T., Gordon, P., &amp; Elhadad, N. (2019). Longitudinal analysis of social and behavioral determinants of health in the EHR: exploring the impact of patient trajectories and documentation practices. AMIA ... Annual Symposium Proceedings, 2019, 399–407.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900">
                <a:solidFill>
                  <a:srgbClr val="404040"/>
                </a:solidFill>
              </a:rPr>
              <a:t>Ozieh, M. N., Garacci, E., Walker, R. J., Palatnik, A., &amp; Egede, L. E. (2021). The cumulative impact of social determinants of health factors on mortality in adults with diabetes and chronic kidney disease. BMC Nephrology, 22(1), 76–76. DOI: 10.1186/s12882-021-02277-2.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900">
                <a:solidFill>
                  <a:srgbClr val="404040"/>
                </a:solidFill>
              </a:rPr>
              <a:t>Bindhu, S. S., Nattam, A., Xu, C., Vithala, T., Grant, T., Daritois, J. K., Liu, H., &amp; Wu, D. T. (2023). Roles of Health Literacy in Relation to Social Determinants of Health and Recommendations for Informatics-based Interventions: A Systematic Review (Preprint). Online Journal of Public Health Informatics. DOI: 10.2196/50898.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900">
                <a:solidFill>
                  <a:srgbClr val="404040"/>
                </a:solidFill>
              </a:rPr>
              <a:t>Gorham, T., Anand, A., Anand, J., Rust, S., &amp; El-Ferzli, G. (2023). Predicting Hospital Readmission Risk in Patients with Severe Bronchopulmonary Dysplasia: Exploring the Impact of Neighborhood-Level Social Determinants of Health. Intelligence-Based Medicine, 8, 100122-. DOI: 10.1016/j.ibmed.2023.100122.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900">
              <a:solidFill>
                <a:srgbClr val="404040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900">
              <a:solidFill>
                <a:srgbClr val="404040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9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endParaRPr lang="en-US" sz="9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657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725</TotalTime>
  <Words>941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Gill Sans MT</vt:lpstr>
      <vt:lpstr>Parcel</vt:lpstr>
      <vt:lpstr>Harnessing Data for Equitable Health: Exploring Social Determinants Through Health Informatics </vt:lpstr>
      <vt:lpstr>Introduction </vt:lpstr>
      <vt:lpstr>Importance of Social Determinants of Health (SDOH) Informatics </vt:lpstr>
      <vt:lpstr>Key Findings</vt:lpstr>
      <vt:lpstr>Insights from research  </vt:lpstr>
      <vt:lpstr>Implications for Health Equity</vt:lpstr>
      <vt:lpstr>Integrating Big Data Analytics into Health Informatics </vt:lpstr>
      <vt:lpstr>Conclusion and future directions 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Data for Equitable Health: Exploring Social Determinants Through Health Informatics </dc:title>
  <dc:creator>ashollow</dc:creator>
  <cp:lastModifiedBy>ashollow</cp:lastModifiedBy>
  <cp:revision>4</cp:revision>
  <dcterms:created xsi:type="dcterms:W3CDTF">2024-04-18T23:51:23Z</dcterms:created>
  <dcterms:modified xsi:type="dcterms:W3CDTF">2024-04-19T11:57:12Z</dcterms:modified>
</cp:coreProperties>
</file>