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2B2B-B02E-4DC5-8CC9-201C02AC4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C4BF5-70A0-42E6-BD64-87429E807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E01AA-CEAA-4C5D-AE06-FC971B10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B4B8D-4C40-407D-9B40-E4BA7D14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51059-A6ED-43C4-9644-6195A462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798-88A0-44D4-8699-9A580A30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019F1-8645-4329-8D23-D0AAF568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2C792-AC72-4666-9CAD-24F83197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DEF89-8BEF-4C46-ACBE-7C6297FB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9A15D-5AE6-4F69-8F7C-8124985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8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7C86EF-80E2-4A68-890E-C8C39CB25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C2A97-754F-48B2-BB89-8217B330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B5412-1053-425E-BBC9-7752BE49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56109-1958-46D3-96FF-1CF35DF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E36D6-2DDB-410E-BA59-94E667E1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55F8-F1BA-489E-A0CE-BF820102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9E7FD-25B6-491F-A6CF-935F5566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1C02F-FF80-4165-AF41-D1E2A5CA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39E7B-44AE-4C15-9718-6023E3BD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A56AC-23FC-4A7A-B5B1-64BA2221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93ECF-380F-4C2F-896D-82BB9D40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2F91D-FC79-4138-B92D-90F79F4D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3D8FA-5587-4F9D-9F9D-451433A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D9171-40B7-4039-A473-561BB376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843D2-C5B2-46F4-8A0C-74CF1B84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4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00A0-B567-4DB2-9E36-29457B34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AC35-217C-4251-950D-5C95D5081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18B16-51CB-4AC6-B54B-96DFD4B1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D6155-0161-4E9A-9133-6A76D496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AD7CD-0E3C-47CE-BC06-02A174FA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10FCA-9BE1-49BB-8E9D-81ACA613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C01E-F455-4395-B89F-D7AFCCF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10905-A61B-4FCA-AA19-07C34D68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2F6C0-E690-42E2-920C-15E5A915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557C6E-3946-469C-887E-D6DFE5C53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9D638-8294-4061-8055-2280FBA5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5C4E88-BCA7-4CED-94E6-1F898D4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4BEC39-2AC0-4A47-BD45-7225902A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97EAA3-2FE9-49BA-AADB-D8C93D63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1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1BC97-4A04-4A92-A5C9-86A89715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34DB1B-974B-462E-8CB1-0019DFA4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BE5E0-1A76-4026-B3CB-13B72CD4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A1390-F16B-4B70-B0F6-CD41D670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3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E96566-9A0D-4685-8FD5-CA2F76F2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3C0FE8-C7F4-402E-A134-9ECB2755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BDE06-57DA-4EAC-96BD-095B0A44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5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07C6B-9FBC-4D02-A990-AF39EB7F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9E839-E526-405B-A907-C774592A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44593-7C21-465B-B350-268FD531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54745-DE3F-4812-B496-51DD9D78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6913F-7EA2-4CF3-B5FD-BA6C930E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67A9D-B293-491C-BE51-70608F33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7C7E-0BB6-4125-BA05-DF306052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149D9F-721B-4EB4-A8FB-0B21DDB09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A0A1C-7A60-431E-884D-FBD720EB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B17C2-2CC0-449E-B8C4-073243DE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0841A-B7A3-4627-BAA9-69919EA1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01D24-5CCB-4AB5-86F8-B7FE35A6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E880E4-F603-4B05-997F-20E001BC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A5A07-3A87-4188-B000-0CAA3B39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9B26F-207D-4A31-9D29-FE216F351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3CF9-50A1-4E0A-95F9-10E9E7CECD62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17D48-2430-4023-900C-26C2BC6C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70C8D-49EB-478F-9991-3AEC1C231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D08A-C5CD-4BB5-99D9-9CC34A24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343A7B-7451-490B-A41C-8BC640CC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[DB-01 </a:t>
            </a:r>
            <a:r>
              <a:rPr lang="ko-KR" altLang="en-US" sz="4400" dirty="0"/>
              <a:t>과제</a:t>
            </a:r>
            <a:r>
              <a:rPr lang="en-US" altLang="ko-KR" sz="4400" dirty="0"/>
              <a:t>1] 2017184004 </a:t>
            </a:r>
            <a:r>
              <a:rPr lang="ko-KR" altLang="en-US" sz="4400" dirty="0"/>
              <a:t>김기윤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BF0DF-AD75-4F5D-9AE2-2204BA7F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발표자료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B09657-C8D7-4160-8781-D03F84000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9" r="2" b="21084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목차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0050-C6FB-408D-AB4B-40D0A89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선정된 게임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요구사항 분석서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7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선정된 게임 </a:t>
            </a:r>
            <a:r>
              <a:rPr lang="en-US" altLang="ko-KR" sz="5400" dirty="0"/>
              <a:t>(</a:t>
            </a:r>
            <a:r>
              <a:rPr lang="ko-KR" altLang="en-US" sz="5400" dirty="0"/>
              <a:t>로스트 아크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0050-C6FB-408D-AB4B-40D0A89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게임명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로스트 아크</a:t>
            </a:r>
            <a:endParaRPr lang="en-US" altLang="ko-KR" sz="4000" dirty="0"/>
          </a:p>
          <a:p>
            <a:r>
              <a:rPr lang="ko-KR" altLang="en-US" sz="4000" dirty="0"/>
              <a:t>장르 </a:t>
            </a:r>
            <a:r>
              <a:rPr lang="en-US" altLang="ko-KR" sz="4000" dirty="0"/>
              <a:t>: MMORPG</a:t>
            </a:r>
          </a:p>
          <a:p>
            <a:r>
              <a:rPr lang="ko-KR" altLang="en-US" sz="4000" dirty="0"/>
              <a:t>선정이유</a:t>
            </a:r>
            <a:endParaRPr lang="en-US" altLang="ko-KR" sz="4000" dirty="0"/>
          </a:p>
          <a:p>
            <a:pPr lvl="1"/>
            <a:r>
              <a:rPr lang="en-US" altLang="ko-KR" sz="3600" dirty="0"/>
              <a:t>2022 </a:t>
            </a:r>
            <a:r>
              <a:rPr lang="ko-KR" altLang="en-US" sz="3600" dirty="0"/>
              <a:t>졸업작품의 장르가 </a:t>
            </a:r>
            <a:r>
              <a:rPr lang="en-US" altLang="ko-KR" sz="3600" dirty="0"/>
              <a:t>MMORPG</a:t>
            </a:r>
            <a:r>
              <a:rPr lang="ko-KR" altLang="en-US" sz="3600" dirty="0"/>
              <a:t>이기 때문에 도움이 될 것이라 생각했기 때문입니다</a:t>
            </a:r>
            <a:endParaRPr lang="en-US" altLang="ko-KR" sz="3600" dirty="0"/>
          </a:p>
          <a:p>
            <a:pPr lvl="1"/>
            <a:r>
              <a:rPr lang="ko-KR" altLang="en-US" sz="3600" dirty="0"/>
              <a:t>최근에 가장 즐겨했던 게임이었기 때문입니다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62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요구사항 분석서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요구 사항 분석서 </a:t>
            </a:r>
            <a:r>
              <a:rPr lang="en-US" altLang="ko-KR" sz="5400" dirty="0"/>
              <a:t>- </a:t>
            </a:r>
            <a:r>
              <a:rPr lang="ko-KR" altLang="en-US" sz="5400" dirty="0"/>
              <a:t>로그인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0050-C6FB-408D-AB4B-40D0A89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91800" cy="4251960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회원가입 </a:t>
            </a:r>
            <a:r>
              <a:rPr lang="en-US" altLang="ko-KR" sz="2200" dirty="0"/>
              <a:t>:</a:t>
            </a:r>
            <a:r>
              <a:rPr lang="ko-KR" altLang="en-US" sz="2200" dirty="0"/>
              <a:t> 이름</a:t>
            </a:r>
            <a:r>
              <a:rPr lang="en-US" altLang="ko-KR" sz="2200" dirty="0"/>
              <a:t>, </a:t>
            </a:r>
            <a:r>
              <a:rPr lang="ko-KR" altLang="en-US" sz="2200" dirty="0"/>
              <a:t>주민등록번호</a:t>
            </a:r>
            <a:r>
              <a:rPr lang="en-US" altLang="ko-KR" sz="2200" dirty="0"/>
              <a:t>, </a:t>
            </a:r>
            <a:r>
              <a:rPr lang="ko-KR" altLang="en-US" sz="2200" dirty="0"/>
              <a:t>휴대폰 전화의 인증으로 </a:t>
            </a:r>
            <a:r>
              <a:rPr lang="ko-KR" altLang="en-US" sz="2200" dirty="0" err="1"/>
              <a:t>이루어져있다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다수의 계정을 만들 수 있다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이메일이 </a:t>
            </a:r>
            <a:r>
              <a:rPr lang="en-US" altLang="ko-KR" sz="2200" dirty="0"/>
              <a:t>ID</a:t>
            </a:r>
            <a:r>
              <a:rPr lang="ko-KR" altLang="en-US" sz="2200" dirty="0"/>
              <a:t>가 되고 패스워드와 닉네임 입력으로 회원가입이 완료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개인정보를 들어가면 이름</a:t>
            </a:r>
            <a:r>
              <a:rPr lang="en-US" altLang="ko-KR" sz="2200" dirty="0"/>
              <a:t>, </a:t>
            </a:r>
            <a:r>
              <a:rPr lang="ko-KR" altLang="en-US" sz="2200" dirty="0"/>
              <a:t>주민등록번호</a:t>
            </a:r>
            <a:r>
              <a:rPr lang="en-US" altLang="ko-KR" sz="2200" dirty="0"/>
              <a:t>, </a:t>
            </a:r>
            <a:r>
              <a:rPr lang="ko-KR" altLang="en-US" sz="2200" dirty="0"/>
              <a:t>휴대폰 번호</a:t>
            </a:r>
            <a:r>
              <a:rPr lang="en-US" altLang="ko-KR" sz="2200" dirty="0"/>
              <a:t>, </a:t>
            </a:r>
            <a:r>
              <a:rPr lang="ko-KR" altLang="en-US" sz="2200" dirty="0"/>
              <a:t>생일</a:t>
            </a:r>
            <a:r>
              <a:rPr lang="en-US" altLang="ko-KR" sz="2200" dirty="0"/>
              <a:t>, </a:t>
            </a:r>
            <a:r>
              <a:rPr lang="ko-KR" altLang="en-US" sz="2200" dirty="0"/>
              <a:t>성별</a:t>
            </a:r>
            <a:r>
              <a:rPr lang="en-US" altLang="ko-KR" sz="2200" dirty="0"/>
              <a:t>, </a:t>
            </a:r>
            <a:r>
              <a:rPr lang="ko-KR" altLang="en-US" sz="2200" dirty="0"/>
              <a:t>나이 확인가능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생일</a:t>
            </a:r>
            <a:r>
              <a:rPr lang="en-US" altLang="ko-KR" sz="2200" dirty="0"/>
              <a:t>, </a:t>
            </a:r>
            <a:r>
              <a:rPr lang="ko-KR" altLang="en-US" sz="2200" dirty="0"/>
              <a:t>성별</a:t>
            </a:r>
            <a:r>
              <a:rPr lang="en-US" altLang="ko-KR" sz="2200" dirty="0"/>
              <a:t>, </a:t>
            </a:r>
            <a:r>
              <a:rPr lang="ko-KR" altLang="en-US" sz="2200" dirty="0"/>
              <a:t>나이가 추가적으로 저장되어 있는데 주민등록번호에서 유추한 것을 알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86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ER</a:t>
            </a:r>
            <a:r>
              <a:rPr lang="ko-KR" altLang="en-US" sz="5400" dirty="0"/>
              <a:t> 다이어그램 설명 </a:t>
            </a:r>
            <a:r>
              <a:rPr lang="en-US" altLang="ko-KR" sz="5400" dirty="0"/>
              <a:t>– </a:t>
            </a:r>
            <a:r>
              <a:rPr lang="ko-KR" altLang="en-US" sz="5400" dirty="0" err="1"/>
              <a:t>인게임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0050-C6FB-408D-AB4B-40D0A89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554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게임을 플레이 하기 위한 </a:t>
            </a:r>
            <a:r>
              <a:rPr lang="en-US" altLang="ko-KR" sz="2200" dirty="0"/>
              <a:t>2</a:t>
            </a:r>
            <a:r>
              <a:rPr lang="ko-KR" altLang="en-US" sz="2200" dirty="0"/>
              <a:t>가지 큰 정보 </a:t>
            </a:r>
            <a:r>
              <a:rPr lang="en-US" altLang="ko-KR" sz="2200" dirty="0"/>
              <a:t>– </a:t>
            </a:r>
            <a:r>
              <a:rPr lang="ko-KR" altLang="en-US" sz="2200" dirty="0">
                <a:solidFill>
                  <a:srgbClr val="FF0000"/>
                </a:solidFill>
              </a:rPr>
              <a:t>원정대</a:t>
            </a:r>
            <a:r>
              <a:rPr lang="en-US" altLang="ko-KR" sz="2200" dirty="0"/>
              <a:t>, </a:t>
            </a:r>
            <a:r>
              <a:rPr lang="ko-KR" altLang="en-US" sz="2200" dirty="0">
                <a:solidFill>
                  <a:srgbClr val="FF0000"/>
                </a:solidFill>
              </a:rPr>
              <a:t>캐릭터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C25B9-582C-4EFB-8398-1109F27CDB47}"/>
              </a:ext>
            </a:extLst>
          </p:cNvPr>
          <p:cNvSpPr txBox="1"/>
          <p:nvPr/>
        </p:nvSpPr>
        <p:spPr>
          <a:xfrm>
            <a:off x="197224" y="2608653"/>
            <a:ext cx="5710517" cy="1538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0000"/>
                </a:solidFill>
              </a:rPr>
              <a:t>원정대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/>
              <a:t>‘</a:t>
            </a:r>
            <a:r>
              <a:rPr lang="ko-KR" altLang="en-US" sz="1800" dirty="0"/>
              <a:t>계정 </a:t>
            </a:r>
            <a:r>
              <a:rPr lang="en-US" altLang="ko-KR" sz="1800" dirty="0"/>
              <a:t>– </a:t>
            </a:r>
            <a:r>
              <a:rPr lang="ko-KR" altLang="en-US" sz="1800" dirty="0"/>
              <a:t>서버</a:t>
            </a:r>
            <a:r>
              <a:rPr lang="en-US" altLang="ko-KR" sz="1800" dirty="0"/>
              <a:t>’</a:t>
            </a:r>
            <a:r>
              <a:rPr lang="ko-KR" altLang="en-US" sz="1800" dirty="0"/>
              <a:t>에 존재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 dirty="0"/>
              <a:t>다수의 캐릭터가 존재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Lv</a:t>
            </a:r>
            <a:r>
              <a:rPr lang="en-US" altLang="ko-KR" sz="1800" dirty="0"/>
              <a:t>, </a:t>
            </a:r>
            <a:r>
              <a:rPr lang="ko-KR" altLang="en-US" sz="1800" dirty="0"/>
              <a:t>경험지가 있다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 dirty="0"/>
              <a:t>증가 </a:t>
            </a:r>
            <a:r>
              <a:rPr lang="ko-KR" altLang="en-US" sz="1800" dirty="0" err="1"/>
              <a:t>스탯이</a:t>
            </a:r>
            <a:r>
              <a:rPr lang="ko-KR" altLang="en-US" sz="1800" dirty="0"/>
              <a:t> 있으며 캐릭터의 </a:t>
            </a:r>
            <a:r>
              <a:rPr lang="ko-KR" altLang="en-US" sz="1800" dirty="0" err="1"/>
              <a:t>스탯에</a:t>
            </a:r>
            <a:r>
              <a:rPr lang="ko-KR" altLang="en-US" sz="1800" dirty="0"/>
              <a:t> 반영된다</a:t>
            </a:r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DDFBC-903C-4859-A62F-B5016A9BD85A}"/>
              </a:ext>
            </a:extLst>
          </p:cNvPr>
          <p:cNvSpPr txBox="1"/>
          <p:nvPr/>
        </p:nvSpPr>
        <p:spPr>
          <a:xfrm>
            <a:off x="6284261" y="2608653"/>
            <a:ext cx="5710515" cy="3477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0000"/>
                </a:solidFill>
              </a:rPr>
              <a:t>캐릭터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캐릭터명이 있으며 중복을 허용하지 않는다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생성시 클래스를 선택해야 하며 클래스마다 외모가 다르다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10Lv</a:t>
            </a:r>
            <a:r>
              <a:rPr lang="ko-KR" altLang="en-US" dirty="0"/>
              <a:t>이 되면 직업을 선택해야한다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Lv</a:t>
            </a:r>
            <a:r>
              <a:rPr lang="ko-KR" altLang="en-US" dirty="0"/>
              <a:t>과 경험치가 존재한다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기본 특성과 전투 특성을 가지고 있다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장비를 착용하고 있을 수도 아닐 수도 있다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캐릭터의 아이템레벨은 장비에서 유도된다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액세서리를 착용하고 있을 수도 아닐 수도 있다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아바타를 착용하고 있을 수도 아닐 수도 있다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길드에 가입해 있을 수도 아닐 수도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114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ER</a:t>
            </a:r>
            <a:r>
              <a:rPr lang="ko-KR" altLang="en-US" sz="5400" dirty="0"/>
              <a:t> 다이어그램 설명 </a:t>
            </a:r>
            <a:r>
              <a:rPr lang="en-US" altLang="ko-KR" sz="5400" dirty="0"/>
              <a:t>– </a:t>
            </a:r>
            <a:r>
              <a:rPr lang="ko-KR" altLang="en-US" sz="5400" dirty="0"/>
              <a:t>컨텐츠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0050-C6FB-408D-AB4B-40D0A892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8120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200" dirty="0"/>
              <a:t>장비</a:t>
            </a:r>
            <a:endParaRPr lang="en-US" altLang="ko-KR" sz="2200" dirty="0"/>
          </a:p>
          <a:p>
            <a:pPr lvl="1"/>
            <a:r>
              <a:rPr lang="ko-KR" altLang="en-US" sz="1800" dirty="0"/>
              <a:t>장비마다 강화수치</a:t>
            </a:r>
            <a:r>
              <a:rPr lang="en-US" altLang="ko-KR" sz="1800" dirty="0"/>
              <a:t>, </a:t>
            </a:r>
            <a:r>
              <a:rPr lang="ko-KR" altLang="en-US" sz="1800" dirty="0"/>
              <a:t>품질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티어</a:t>
            </a:r>
            <a:r>
              <a:rPr lang="en-US" altLang="ko-KR" sz="1800" dirty="0"/>
              <a:t>, </a:t>
            </a:r>
            <a:r>
              <a:rPr lang="ko-KR" altLang="en-US" sz="1800" dirty="0"/>
              <a:t>기본 효과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추과</a:t>
            </a:r>
            <a:r>
              <a:rPr lang="ko-KR" altLang="en-US" sz="1800" dirty="0"/>
              <a:t> 효과가 다르다</a:t>
            </a:r>
            <a:endParaRPr lang="en-US" altLang="ko-KR" sz="1800" dirty="0"/>
          </a:p>
          <a:p>
            <a:pPr lvl="1"/>
            <a:r>
              <a:rPr lang="ko-KR" altLang="en-US" sz="1800" dirty="0"/>
              <a:t>총 </a:t>
            </a:r>
            <a:r>
              <a:rPr lang="en-US" altLang="ko-KR" sz="1800" dirty="0"/>
              <a:t>5</a:t>
            </a:r>
            <a:r>
              <a:rPr lang="ko-KR" altLang="en-US" sz="1800" dirty="0"/>
              <a:t>개의 종류가 있고 종류마다 제공 효과가 다 다르다</a:t>
            </a:r>
            <a:endParaRPr lang="en-US" altLang="ko-KR" sz="1800" dirty="0"/>
          </a:p>
          <a:p>
            <a:r>
              <a:rPr lang="ko-KR" altLang="en-US" sz="2200" dirty="0"/>
              <a:t>액세서리</a:t>
            </a:r>
            <a:endParaRPr lang="en-US" altLang="ko-KR" sz="2200" dirty="0"/>
          </a:p>
          <a:p>
            <a:pPr lvl="1"/>
            <a:r>
              <a:rPr lang="ko-KR" altLang="en-US" sz="1800" dirty="0"/>
              <a:t>악세사리마다 품질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티어</a:t>
            </a:r>
            <a:r>
              <a:rPr lang="en-US" altLang="ko-KR" sz="1800" dirty="0"/>
              <a:t>, </a:t>
            </a:r>
            <a:r>
              <a:rPr lang="ko-KR" altLang="en-US" sz="1800" dirty="0"/>
              <a:t>기본 효과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추과</a:t>
            </a:r>
            <a:r>
              <a:rPr lang="ko-KR" altLang="en-US" sz="1800" dirty="0"/>
              <a:t> 효과</a:t>
            </a:r>
            <a:r>
              <a:rPr lang="en-US" altLang="ko-KR" sz="1800" dirty="0"/>
              <a:t>, </a:t>
            </a:r>
            <a:r>
              <a:rPr lang="ko-KR" altLang="en-US" sz="1800" dirty="0"/>
              <a:t>각인효과가 다르다</a:t>
            </a:r>
            <a:endParaRPr lang="en-US" altLang="ko-KR" sz="1800" dirty="0"/>
          </a:p>
          <a:p>
            <a:pPr lvl="1"/>
            <a:r>
              <a:rPr lang="ko-KR" altLang="en-US" sz="1800" dirty="0"/>
              <a:t>총 </a:t>
            </a:r>
            <a:r>
              <a:rPr lang="en-US" altLang="ko-KR" sz="1800" dirty="0"/>
              <a:t>5</a:t>
            </a:r>
            <a:r>
              <a:rPr lang="ko-KR" altLang="en-US" sz="1800" dirty="0"/>
              <a:t>개의 종류가 있고 종류마다 제공 효과가 다 다르다</a:t>
            </a:r>
            <a:endParaRPr lang="en-US" altLang="ko-KR" sz="1800" dirty="0"/>
          </a:p>
          <a:p>
            <a:r>
              <a:rPr lang="ko-KR" altLang="en-US" sz="2200" dirty="0"/>
              <a:t>아바타</a:t>
            </a:r>
            <a:endParaRPr lang="en-US" altLang="ko-KR" sz="2200" dirty="0"/>
          </a:p>
          <a:p>
            <a:pPr lvl="1"/>
            <a:r>
              <a:rPr lang="ko-KR" altLang="en-US" sz="1800" dirty="0"/>
              <a:t>클래스 별 입을 수 있는 옷이 달라진다</a:t>
            </a:r>
            <a:endParaRPr lang="en-US" altLang="ko-KR" sz="1800" dirty="0"/>
          </a:p>
          <a:p>
            <a:r>
              <a:rPr lang="ko-KR" altLang="en-US" sz="2200" dirty="0"/>
              <a:t>길드</a:t>
            </a:r>
            <a:endParaRPr lang="en-US" altLang="ko-KR" sz="2200" dirty="0"/>
          </a:p>
          <a:p>
            <a:pPr lvl="1"/>
            <a:r>
              <a:rPr lang="ko-KR" altLang="en-US" sz="1800" dirty="0"/>
              <a:t>길드마다 길드명이 다 다르다</a:t>
            </a:r>
            <a:endParaRPr lang="en-US" altLang="ko-KR" sz="1800" dirty="0"/>
          </a:p>
          <a:p>
            <a:pPr lvl="1"/>
            <a:r>
              <a:rPr lang="ko-KR" altLang="en-US" sz="1800" dirty="0"/>
              <a:t>길드장이 </a:t>
            </a:r>
            <a:r>
              <a:rPr lang="en-US" altLang="ko-KR" sz="1800" dirty="0"/>
              <a:t>1</a:t>
            </a:r>
            <a:r>
              <a:rPr lang="ko-KR" altLang="en-US" sz="1800" dirty="0"/>
              <a:t>명 존재한다</a:t>
            </a:r>
            <a:endParaRPr lang="en-US" altLang="ko-KR" sz="1800" dirty="0"/>
          </a:p>
          <a:p>
            <a:r>
              <a:rPr lang="ko-KR" altLang="en-US" sz="2200" dirty="0"/>
              <a:t>클래스</a:t>
            </a:r>
            <a:endParaRPr lang="en-US" altLang="ko-KR" sz="2200" dirty="0"/>
          </a:p>
          <a:p>
            <a:pPr lvl="1"/>
            <a:r>
              <a:rPr lang="ko-KR" altLang="en-US" sz="1800" dirty="0"/>
              <a:t>클래스별 외형이 다르다</a:t>
            </a:r>
            <a:endParaRPr lang="en-US" altLang="ko-KR" sz="1800" dirty="0"/>
          </a:p>
          <a:p>
            <a:pPr lvl="1"/>
            <a:r>
              <a:rPr lang="ko-KR" altLang="en-US" sz="1800" dirty="0"/>
              <a:t>클래스별 튜토리얼과 게임 시작 위치가 다르다</a:t>
            </a:r>
            <a:endParaRPr lang="en-US" altLang="ko-KR" sz="1800" dirty="0"/>
          </a:p>
          <a:p>
            <a:r>
              <a:rPr lang="ko-KR" altLang="en-US" sz="2200" dirty="0"/>
              <a:t>직업</a:t>
            </a:r>
            <a:endParaRPr lang="en-US" altLang="ko-KR" sz="2200" dirty="0"/>
          </a:p>
          <a:p>
            <a:pPr lvl="1"/>
            <a:r>
              <a:rPr lang="ko-KR" altLang="en-US" sz="1800" dirty="0"/>
              <a:t>직업은 클래스에 종속되어 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10Lv</a:t>
            </a:r>
            <a:r>
              <a:rPr lang="ko-KR" altLang="en-US" sz="1800" dirty="0"/>
              <a:t>이 되면 무조건 선택을 </a:t>
            </a:r>
            <a:r>
              <a:rPr lang="ko-KR" altLang="en-US" sz="1800" dirty="0" err="1"/>
              <a:t>해야한다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7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ER </a:t>
            </a:r>
            <a:r>
              <a:rPr lang="ko-KR" altLang="en-US" sz="5400" dirty="0"/>
              <a:t>다이어그램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78354-7949-4563-A504-CAC63A0F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09" y="1765138"/>
            <a:ext cx="9525533" cy="50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5E8AA-7D1A-43BD-BA82-83BAE01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감사합니다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307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Wingdings</vt:lpstr>
      <vt:lpstr>맑은 고딕</vt:lpstr>
      <vt:lpstr>Office 테마</vt:lpstr>
      <vt:lpstr>[DB-01 과제1] 2017184004 김기윤</vt:lpstr>
      <vt:lpstr>목차</vt:lpstr>
      <vt:lpstr>선정된 게임 (로스트 아크)</vt:lpstr>
      <vt:lpstr>요구사항 분석서</vt:lpstr>
      <vt:lpstr>요구 사항 분석서 - 로그인</vt:lpstr>
      <vt:lpstr>ER 다이어그램 설명 – 인게임</vt:lpstr>
      <vt:lpstr>ER 다이어그램 설명 – 컨텐츠</vt:lpstr>
      <vt:lpstr>ER 다이어그램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[DB-01 과제1] 2017184004 김기윤</dc:title>
  <dc:creator>김 기윤</dc:creator>
  <cp:lastModifiedBy>김 기윤</cp:lastModifiedBy>
  <cp:revision>1</cp:revision>
  <dcterms:created xsi:type="dcterms:W3CDTF">2021-11-02T14:11:36Z</dcterms:created>
  <dcterms:modified xsi:type="dcterms:W3CDTF">2021-11-02T14:45:29Z</dcterms:modified>
</cp:coreProperties>
</file>