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3"/>
  </p:notesMasterIdLst>
  <p:sldIdLst>
    <p:sldId id="269" r:id="rId5"/>
    <p:sldId id="270" r:id="rId6"/>
    <p:sldId id="271" r:id="rId7"/>
    <p:sldId id="275" r:id="rId8"/>
    <p:sldId id="273" r:id="rId9"/>
    <p:sldId id="274" r:id="rId10"/>
    <p:sldId id="278" r:id="rId11"/>
    <p:sldId id="279" r:id="rId12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91" y="8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C997F-B158-45B8-88A7-4EEFCA1EF7B5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E7BA042A-1AE3-472B-9137-AF19AA0B3893}">
      <dgm:prSet/>
      <dgm:spPr/>
      <dgm:t>
        <a:bodyPr/>
        <a:lstStyle/>
        <a:p>
          <a:r>
            <a:rPr lang="pl-PL" b="0" i="0" dirty="0" err="1"/>
            <a:t>Conclusion</a:t>
          </a:r>
          <a:r>
            <a:rPr lang="pl-PL" b="0" i="0" dirty="0"/>
            <a:t>:</a:t>
          </a:r>
          <a:endParaRPr lang="pl-PL" dirty="0"/>
        </a:p>
      </dgm:t>
    </dgm:pt>
    <dgm:pt modelId="{5706309E-A4F0-4F82-849F-9D38CAC48BA2}" type="sibTrans" cxnId="{48DE2636-42D6-48B0-9C8A-58418445F2DF}">
      <dgm:prSet/>
      <dgm:spPr/>
      <dgm:t>
        <a:bodyPr/>
        <a:lstStyle/>
        <a:p>
          <a:endParaRPr lang="pl-PL"/>
        </a:p>
      </dgm:t>
    </dgm:pt>
    <dgm:pt modelId="{C5A5DCDF-EFF2-4E37-B971-FF4B12278A2B}" type="parTrans" cxnId="{48DE2636-42D6-48B0-9C8A-58418445F2DF}">
      <dgm:prSet/>
      <dgm:spPr/>
      <dgm:t>
        <a:bodyPr/>
        <a:lstStyle/>
        <a:p>
          <a:endParaRPr lang="pl-PL"/>
        </a:p>
      </dgm:t>
    </dgm:pt>
    <dgm:pt modelId="{4B31BA78-AF16-422B-844B-96417FE003AB}">
      <dgm:prSet/>
      <dgm:spPr/>
      <dgm:t>
        <a:bodyPr/>
        <a:lstStyle/>
        <a:p>
          <a:r>
            <a:rPr lang="pl-PL" dirty="0"/>
            <a:t>Most of </a:t>
          </a:r>
          <a:r>
            <a:rPr lang="pl-PL" dirty="0" err="1"/>
            <a:t>energy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imported</a:t>
          </a:r>
          <a:r>
            <a:rPr lang="pl-PL" dirty="0"/>
            <a:t> from </a:t>
          </a:r>
          <a:r>
            <a:rPr lang="pl-PL" dirty="0" err="1"/>
            <a:t>power</a:t>
          </a:r>
          <a:r>
            <a:rPr lang="pl-PL" dirty="0"/>
            <a:t> </a:t>
          </a:r>
          <a:r>
            <a:rPr lang="pl-PL" dirty="0" err="1"/>
            <a:t>station</a:t>
          </a:r>
          <a:endParaRPr lang="pl-PL" dirty="0"/>
        </a:p>
      </dgm:t>
    </dgm:pt>
    <dgm:pt modelId="{D2AC5BA7-D2D3-4C6C-88CA-997D032062E7}" type="sibTrans" cxnId="{2B7031AD-4859-4C57-A4A4-44BE61EFDB07}">
      <dgm:prSet/>
      <dgm:spPr/>
      <dgm:t>
        <a:bodyPr/>
        <a:lstStyle/>
        <a:p>
          <a:endParaRPr lang="pl-PL"/>
        </a:p>
      </dgm:t>
    </dgm:pt>
    <dgm:pt modelId="{E6C16D5E-1A56-40DF-A5FB-BEE089D80A53}" type="parTrans" cxnId="{2B7031AD-4859-4C57-A4A4-44BE61EFDB07}">
      <dgm:prSet/>
      <dgm:spPr/>
      <dgm:t>
        <a:bodyPr/>
        <a:lstStyle/>
        <a:p>
          <a:endParaRPr lang="pl-PL"/>
        </a:p>
      </dgm:t>
    </dgm:pt>
    <dgm:pt modelId="{1683A7BA-1F73-4AC0-849D-6D69395C6934}">
      <dgm:prSet/>
      <dgm:spPr/>
      <dgm:t>
        <a:bodyPr/>
        <a:lstStyle/>
        <a:p>
          <a:r>
            <a:rPr lang="pl-PL" dirty="0" err="1"/>
            <a:t>Usage</a:t>
          </a:r>
          <a:r>
            <a:rPr lang="pl-PL" dirty="0"/>
            <a:t> </a:t>
          </a:r>
          <a:r>
            <a:rPr lang="pl-PL" dirty="0" err="1"/>
            <a:t>without</a:t>
          </a:r>
          <a:r>
            <a:rPr lang="pl-PL" dirty="0"/>
            <a:t> high </a:t>
          </a:r>
          <a:r>
            <a:rPr lang="pl-PL" dirty="0" err="1"/>
            <a:t>peaks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from </a:t>
          </a:r>
          <a:br>
            <a:rPr lang="pl-PL" dirty="0"/>
          </a:br>
          <a:r>
            <a:rPr lang="pl-PL" dirty="0"/>
            <a:t>5th of </a:t>
          </a:r>
          <a:r>
            <a:rPr lang="pl-PL" dirty="0" err="1"/>
            <a:t>June</a:t>
          </a:r>
          <a:r>
            <a:rPr lang="pl-PL" dirty="0"/>
            <a:t> </a:t>
          </a:r>
          <a:r>
            <a:rPr lang="pl-PL" dirty="0" err="1"/>
            <a:t>till</a:t>
          </a:r>
          <a:r>
            <a:rPr lang="pl-PL" dirty="0"/>
            <a:t> 15th of </a:t>
          </a:r>
          <a:r>
            <a:rPr lang="pl-PL" dirty="0" err="1"/>
            <a:t>September</a:t>
          </a:r>
          <a:r>
            <a:rPr lang="pl-PL" dirty="0"/>
            <a:t> (non-heating </a:t>
          </a:r>
          <a:r>
            <a:rPr lang="pl-PL" dirty="0" err="1"/>
            <a:t>season</a:t>
          </a:r>
          <a:r>
            <a:rPr lang="pl-PL" dirty="0"/>
            <a:t>)</a:t>
          </a:r>
        </a:p>
      </dgm:t>
    </dgm:pt>
    <dgm:pt modelId="{F1ED1B26-04F6-4A69-A5A2-C025F27B2514}" type="sibTrans" cxnId="{AD49FCDF-E482-49DC-BB31-84816969C5C5}">
      <dgm:prSet/>
      <dgm:spPr/>
      <dgm:t>
        <a:bodyPr/>
        <a:lstStyle/>
        <a:p>
          <a:endParaRPr lang="pl-PL"/>
        </a:p>
      </dgm:t>
    </dgm:pt>
    <dgm:pt modelId="{C4512828-DF8B-46EA-B12D-55350EC3FC5E}" type="parTrans" cxnId="{AD49FCDF-E482-49DC-BB31-84816969C5C5}">
      <dgm:prSet/>
      <dgm:spPr/>
      <dgm:t>
        <a:bodyPr/>
        <a:lstStyle/>
        <a:p>
          <a:endParaRPr lang="pl-PL"/>
        </a:p>
      </dgm:t>
    </dgm:pt>
    <dgm:pt modelId="{88169302-829D-4193-9310-00A642FAE7AD}" type="pres">
      <dgm:prSet presAssocID="{718C997F-B158-45B8-88A7-4EEFCA1EF7B5}" presName="linear" presStyleCnt="0">
        <dgm:presLayoutVars>
          <dgm:dir/>
          <dgm:animLvl val="lvl"/>
          <dgm:resizeHandles val="exact"/>
        </dgm:presLayoutVars>
      </dgm:prSet>
      <dgm:spPr/>
    </dgm:pt>
    <dgm:pt modelId="{BF08279C-5A7D-477D-B415-3AA9732C81A6}" type="pres">
      <dgm:prSet presAssocID="{E7BA042A-1AE3-472B-9137-AF19AA0B3893}" presName="parentLin" presStyleCnt="0"/>
      <dgm:spPr/>
    </dgm:pt>
    <dgm:pt modelId="{A9CABA03-EE32-4BDB-8BBB-2D0E1686A60D}" type="pres">
      <dgm:prSet presAssocID="{E7BA042A-1AE3-472B-9137-AF19AA0B3893}" presName="parentLeftMargin" presStyleLbl="node1" presStyleIdx="0" presStyleCnt="1"/>
      <dgm:spPr/>
    </dgm:pt>
    <dgm:pt modelId="{007212BE-C54F-471B-91E2-9E9EF9AB02C6}" type="pres">
      <dgm:prSet presAssocID="{E7BA042A-1AE3-472B-9137-AF19AA0B38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1D459F5-5651-4FC4-8405-634EFA61A82B}" type="pres">
      <dgm:prSet presAssocID="{E7BA042A-1AE3-472B-9137-AF19AA0B3893}" presName="negativeSpace" presStyleCnt="0"/>
      <dgm:spPr/>
    </dgm:pt>
    <dgm:pt modelId="{94FB6780-15CB-47BD-987D-DA75ABB46E90}" type="pres">
      <dgm:prSet presAssocID="{E7BA042A-1AE3-472B-9137-AF19AA0B389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DC3960E-8D3B-4EBD-9A54-045D48E17582}" type="presOf" srcId="{4B31BA78-AF16-422B-844B-96417FE003AB}" destId="{94FB6780-15CB-47BD-987D-DA75ABB46E90}" srcOrd="0" destOrd="0" presId="urn:microsoft.com/office/officeart/2005/8/layout/list1"/>
    <dgm:cxn modelId="{47083B31-3A2A-4EC1-B5F5-EFEAAE32E138}" type="presOf" srcId="{E7BA042A-1AE3-472B-9137-AF19AA0B3893}" destId="{007212BE-C54F-471B-91E2-9E9EF9AB02C6}" srcOrd="1" destOrd="0" presId="urn:microsoft.com/office/officeart/2005/8/layout/list1"/>
    <dgm:cxn modelId="{48DE2636-42D6-48B0-9C8A-58418445F2DF}" srcId="{718C997F-B158-45B8-88A7-4EEFCA1EF7B5}" destId="{E7BA042A-1AE3-472B-9137-AF19AA0B3893}" srcOrd="0" destOrd="0" parTransId="{C5A5DCDF-EFF2-4E37-B971-FF4B12278A2B}" sibTransId="{5706309E-A4F0-4F82-849F-9D38CAC48BA2}"/>
    <dgm:cxn modelId="{3C469336-A9D2-4575-BF2A-F41B1CE19860}" type="presOf" srcId="{E7BA042A-1AE3-472B-9137-AF19AA0B3893}" destId="{A9CABA03-EE32-4BDB-8BBB-2D0E1686A60D}" srcOrd="0" destOrd="0" presId="urn:microsoft.com/office/officeart/2005/8/layout/list1"/>
    <dgm:cxn modelId="{E7E24A58-773B-4E88-9534-D3BE2C8B1DF4}" type="presOf" srcId="{1683A7BA-1F73-4AC0-849D-6D69395C6934}" destId="{94FB6780-15CB-47BD-987D-DA75ABB46E90}" srcOrd="0" destOrd="1" presId="urn:microsoft.com/office/officeart/2005/8/layout/list1"/>
    <dgm:cxn modelId="{9EF8EAA7-6D5B-441D-934F-5FCFD7A89AE1}" type="presOf" srcId="{718C997F-B158-45B8-88A7-4EEFCA1EF7B5}" destId="{88169302-829D-4193-9310-00A642FAE7AD}" srcOrd="0" destOrd="0" presId="urn:microsoft.com/office/officeart/2005/8/layout/list1"/>
    <dgm:cxn modelId="{2B7031AD-4859-4C57-A4A4-44BE61EFDB07}" srcId="{E7BA042A-1AE3-472B-9137-AF19AA0B3893}" destId="{4B31BA78-AF16-422B-844B-96417FE003AB}" srcOrd="0" destOrd="0" parTransId="{E6C16D5E-1A56-40DF-A5FB-BEE089D80A53}" sibTransId="{D2AC5BA7-D2D3-4C6C-88CA-997D032062E7}"/>
    <dgm:cxn modelId="{AD49FCDF-E482-49DC-BB31-84816969C5C5}" srcId="{E7BA042A-1AE3-472B-9137-AF19AA0B3893}" destId="{1683A7BA-1F73-4AC0-849D-6D69395C6934}" srcOrd="1" destOrd="0" parTransId="{C4512828-DF8B-46EA-B12D-55350EC3FC5E}" sibTransId="{F1ED1B26-04F6-4A69-A5A2-C025F27B2514}"/>
    <dgm:cxn modelId="{3BB0A50F-4774-4469-85AF-B1D4971581EC}" type="presParOf" srcId="{88169302-829D-4193-9310-00A642FAE7AD}" destId="{BF08279C-5A7D-477D-B415-3AA9732C81A6}" srcOrd="0" destOrd="0" presId="urn:microsoft.com/office/officeart/2005/8/layout/list1"/>
    <dgm:cxn modelId="{7D648218-DFF3-40A5-B7E7-EA7B3DA38525}" type="presParOf" srcId="{BF08279C-5A7D-477D-B415-3AA9732C81A6}" destId="{A9CABA03-EE32-4BDB-8BBB-2D0E1686A60D}" srcOrd="0" destOrd="0" presId="urn:microsoft.com/office/officeart/2005/8/layout/list1"/>
    <dgm:cxn modelId="{533F85A6-8F79-48B8-87DC-F06E4B08D095}" type="presParOf" srcId="{BF08279C-5A7D-477D-B415-3AA9732C81A6}" destId="{007212BE-C54F-471B-91E2-9E9EF9AB02C6}" srcOrd="1" destOrd="0" presId="urn:microsoft.com/office/officeart/2005/8/layout/list1"/>
    <dgm:cxn modelId="{B2A2AD15-6164-421F-843F-B11DB85C7F7D}" type="presParOf" srcId="{88169302-829D-4193-9310-00A642FAE7AD}" destId="{F1D459F5-5651-4FC4-8405-634EFA61A82B}" srcOrd="1" destOrd="0" presId="urn:microsoft.com/office/officeart/2005/8/layout/list1"/>
    <dgm:cxn modelId="{D3016C7A-C4BF-4F9D-B484-81E7403FA20F}" type="presParOf" srcId="{88169302-829D-4193-9310-00A642FAE7AD}" destId="{94FB6780-15CB-47BD-987D-DA75ABB46E9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C997F-B158-45B8-88A7-4EEFCA1EF7B5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E7BA042A-1AE3-472B-9137-AF19AA0B3893}">
      <dgm:prSet/>
      <dgm:spPr/>
      <dgm:t>
        <a:bodyPr/>
        <a:lstStyle/>
        <a:p>
          <a:r>
            <a:rPr lang="pl-PL" b="0" i="0" dirty="0" err="1"/>
            <a:t>Conclusion</a:t>
          </a:r>
          <a:r>
            <a:rPr lang="pl-PL" b="0" i="0" dirty="0"/>
            <a:t>:</a:t>
          </a:r>
          <a:endParaRPr lang="pl-PL" dirty="0"/>
        </a:p>
      </dgm:t>
    </dgm:pt>
    <dgm:pt modelId="{C5A5DCDF-EFF2-4E37-B971-FF4B12278A2B}" type="parTrans" cxnId="{48DE2636-42D6-48B0-9C8A-58418445F2DF}">
      <dgm:prSet/>
      <dgm:spPr/>
      <dgm:t>
        <a:bodyPr/>
        <a:lstStyle/>
        <a:p>
          <a:endParaRPr lang="pl-PL"/>
        </a:p>
      </dgm:t>
    </dgm:pt>
    <dgm:pt modelId="{5706309E-A4F0-4F82-849F-9D38CAC48BA2}" type="sibTrans" cxnId="{48DE2636-42D6-48B0-9C8A-58418445F2DF}">
      <dgm:prSet/>
      <dgm:spPr/>
      <dgm:t>
        <a:bodyPr/>
        <a:lstStyle/>
        <a:p>
          <a:endParaRPr lang="pl-PL"/>
        </a:p>
      </dgm:t>
    </dgm:pt>
    <dgm:pt modelId="{4B31BA78-AF16-422B-844B-96417FE003AB}">
      <dgm:prSet/>
      <dgm:spPr/>
      <dgm:t>
        <a:bodyPr/>
        <a:lstStyle/>
        <a:p>
          <a:r>
            <a:rPr lang="pl-PL" b="0" i="0" dirty="0"/>
            <a:t>Most of </a:t>
          </a:r>
          <a:r>
            <a:rPr lang="pl-PL" b="0" i="0" dirty="0" err="1"/>
            <a:t>produced</a:t>
          </a:r>
          <a:r>
            <a:rPr lang="pl-PL" b="0" i="0" dirty="0"/>
            <a:t> </a:t>
          </a:r>
          <a:r>
            <a:rPr lang="pl-PL" b="0" i="0" dirty="0" err="1"/>
            <a:t>energy</a:t>
          </a:r>
          <a:r>
            <a:rPr lang="pl-PL" b="0" i="0" dirty="0"/>
            <a:t> </a:t>
          </a:r>
          <a:r>
            <a:rPr lang="pl-PL" b="0" i="0" dirty="0" err="1"/>
            <a:t>is</a:t>
          </a:r>
          <a:r>
            <a:rPr lang="pl-PL" b="0" i="0" dirty="0"/>
            <a:t> </a:t>
          </a:r>
          <a:r>
            <a:rPr lang="pl-PL" b="0" i="0" dirty="0" err="1"/>
            <a:t>exported</a:t>
          </a:r>
          <a:r>
            <a:rPr lang="pl-PL" b="0" i="0" dirty="0"/>
            <a:t> </a:t>
          </a:r>
          <a:br>
            <a:rPr lang="pl-PL" b="0" i="0" dirty="0"/>
          </a:br>
          <a:r>
            <a:rPr lang="pl-PL" b="0" i="0" dirty="0"/>
            <a:t>to </a:t>
          </a:r>
          <a:r>
            <a:rPr lang="pl-PL" b="0" i="0" dirty="0" err="1"/>
            <a:t>power</a:t>
          </a:r>
          <a:r>
            <a:rPr lang="pl-PL" b="0" i="0" dirty="0"/>
            <a:t> </a:t>
          </a:r>
          <a:r>
            <a:rPr lang="pl-PL" b="0" i="0" dirty="0" err="1"/>
            <a:t>station</a:t>
          </a:r>
          <a:br>
            <a:rPr lang="pl-PL" b="0" i="0" dirty="0"/>
          </a:br>
          <a:br>
            <a:rPr lang="pl-PL" b="0" i="0" dirty="0"/>
          </a:br>
          <a:br>
            <a:rPr lang="pl-PL" b="0" i="0" dirty="0"/>
          </a:br>
          <a:endParaRPr lang="pl-PL" dirty="0"/>
        </a:p>
      </dgm:t>
    </dgm:pt>
    <dgm:pt modelId="{E6C16D5E-1A56-40DF-A5FB-BEE089D80A53}" type="parTrans" cxnId="{2B7031AD-4859-4C57-A4A4-44BE61EFDB07}">
      <dgm:prSet/>
      <dgm:spPr/>
      <dgm:t>
        <a:bodyPr/>
        <a:lstStyle/>
        <a:p>
          <a:endParaRPr lang="pl-PL"/>
        </a:p>
      </dgm:t>
    </dgm:pt>
    <dgm:pt modelId="{D2AC5BA7-D2D3-4C6C-88CA-997D032062E7}" type="sibTrans" cxnId="{2B7031AD-4859-4C57-A4A4-44BE61EFDB07}">
      <dgm:prSet/>
      <dgm:spPr/>
      <dgm:t>
        <a:bodyPr/>
        <a:lstStyle/>
        <a:p>
          <a:endParaRPr lang="pl-PL"/>
        </a:p>
      </dgm:t>
    </dgm:pt>
    <dgm:pt modelId="{BC70DE45-31F8-4769-8F8A-532FB3FA8235}" type="pres">
      <dgm:prSet presAssocID="{718C997F-B158-45B8-88A7-4EEFCA1EF7B5}" presName="linear" presStyleCnt="0">
        <dgm:presLayoutVars>
          <dgm:dir/>
          <dgm:animLvl val="lvl"/>
          <dgm:resizeHandles val="exact"/>
        </dgm:presLayoutVars>
      </dgm:prSet>
      <dgm:spPr/>
    </dgm:pt>
    <dgm:pt modelId="{5D6CAC9B-5E79-4615-A396-D7D710653785}" type="pres">
      <dgm:prSet presAssocID="{E7BA042A-1AE3-472B-9137-AF19AA0B3893}" presName="parentLin" presStyleCnt="0"/>
      <dgm:spPr/>
    </dgm:pt>
    <dgm:pt modelId="{2609738A-6B13-438E-9A9D-BCF680CCDB0D}" type="pres">
      <dgm:prSet presAssocID="{E7BA042A-1AE3-472B-9137-AF19AA0B3893}" presName="parentLeftMargin" presStyleLbl="node1" presStyleIdx="0" presStyleCnt="1"/>
      <dgm:spPr/>
    </dgm:pt>
    <dgm:pt modelId="{9E9ED636-9E10-49D8-B32F-991121C640BD}" type="pres">
      <dgm:prSet presAssocID="{E7BA042A-1AE3-472B-9137-AF19AA0B38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2815C4-CE2B-4D47-88A8-05BC3FD172F7}" type="pres">
      <dgm:prSet presAssocID="{E7BA042A-1AE3-472B-9137-AF19AA0B3893}" presName="negativeSpace" presStyleCnt="0"/>
      <dgm:spPr/>
    </dgm:pt>
    <dgm:pt modelId="{84AA1F74-B6BF-4319-B457-C9688731422E}" type="pres">
      <dgm:prSet presAssocID="{E7BA042A-1AE3-472B-9137-AF19AA0B389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C95A004-8E08-44DF-B32D-232A20204832}" type="presOf" srcId="{E7BA042A-1AE3-472B-9137-AF19AA0B3893}" destId="{9E9ED636-9E10-49D8-B32F-991121C640BD}" srcOrd="1" destOrd="0" presId="urn:microsoft.com/office/officeart/2005/8/layout/list1"/>
    <dgm:cxn modelId="{0D6B2935-9FD6-461A-8E28-AC28FA3EB180}" type="presOf" srcId="{718C997F-B158-45B8-88A7-4EEFCA1EF7B5}" destId="{BC70DE45-31F8-4769-8F8A-532FB3FA8235}" srcOrd="0" destOrd="0" presId="urn:microsoft.com/office/officeart/2005/8/layout/list1"/>
    <dgm:cxn modelId="{48DE2636-42D6-48B0-9C8A-58418445F2DF}" srcId="{718C997F-B158-45B8-88A7-4EEFCA1EF7B5}" destId="{E7BA042A-1AE3-472B-9137-AF19AA0B3893}" srcOrd="0" destOrd="0" parTransId="{C5A5DCDF-EFF2-4E37-B971-FF4B12278A2B}" sibTransId="{5706309E-A4F0-4F82-849F-9D38CAC48BA2}"/>
    <dgm:cxn modelId="{0CFF5A94-9476-4078-9461-4B62484FB5DD}" type="presOf" srcId="{E7BA042A-1AE3-472B-9137-AF19AA0B3893}" destId="{2609738A-6B13-438E-9A9D-BCF680CCDB0D}" srcOrd="0" destOrd="0" presId="urn:microsoft.com/office/officeart/2005/8/layout/list1"/>
    <dgm:cxn modelId="{2B7031AD-4859-4C57-A4A4-44BE61EFDB07}" srcId="{E7BA042A-1AE3-472B-9137-AF19AA0B3893}" destId="{4B31BA78-AF16-422B-844B-96417FE003AB}" srcOrd="0" destOrd="0" parTransId="{E6C16D5E-1A56-40DF-A5FB-BEE089D80A53}" sibTransId="{D2AC5BA7-D2D3-4C6C-88CA-997D032062E7}"/>
    <dgm:cxn modelId="{B56B96EE-A951-4179-B1DD-E9F00300F1D1}" type="presOf" srcId="{4B31BA78-AF16-422B-844B-96417FE003AB}" destId="{84AA1F74-B6BF-4319-B457-C9688731422E}" srcOrd="0" destOrd="0" presId="urn:microsoft.com/office/officeart/2005/8/layout/list1"/>
    <dgm:cxn modelId="{9D91DAE2-7714-4344-AC5D-A3AE024D2C7F}" type="presParOf" srcId="{BC70DE45-31F8-4769-8F8A-532FB3FA8235}" destId="{5D6CAC9B-5E79-4615-A396-D7D710653785}" srcOrd="0" destOrd="0" presId="urn:microsoft.com/office/officeart/2005/8/layout/list1"/>
    <dgm:cxn modelId="{68A6FF6D-7EE1-483C-B0A9-58FE2912AA49}" type="presParOf" srcId="{5D6CAC9B-5E79-4615-A396-D7D710653785}" destId="{2609738A-6B13-438E-9A9D-BCF680CCDB0D}" srcOrd="0" destOrd="0" presId="urn:microsoft.com/office/officeart/2005/8/layout/list1"/>
    <dgm:cxn modelId="{931970C4-88F4-4149-81BA-0291A459F45E}" type="presParOf" srcId="{5D6CAC9B-5E79-4615-A396-D7D710653785}" destId="{9E9ED636-9E10-49D8-B32F-991121C640BD}" srcOrd="1" destOrd="0" presId="urn:microsoft.com/office/officeart/2005/8/layout/list1"/>
    <dgm:cxn modelId="{C621B249-31FE-4F4F-AE88-2FB312D0AC4C}" type="presParOf" srcId="{BC70DE45-31F8-4769-8F8A-532FB3FA8235}" destId="{7E2815C4-CE2B-4D47-88A8-05BC3FD172F7}" srcOrd="1" destOrd="0" presId="urn:microsoft.com/office/officeart/2005/8/layout/list1"/>
    <dgm:cxn modelId="{4BF02ABD-ADC4-48FB-BD06-363A4F706073}" type="presParOf" srcId="{BC70DE45-31F8-4769-8F8A-532FB3FA8235}" destId="{84AA1F74-B6BF-4319-B457-C968873142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8F71E-3A1D-4536-9B97-2E8FB97F2CA5}" type="doc">
      <dgm:prSet loTypeId="urn:microsoft.com/office/officeart/2005/8/layout/list1" loCatId="list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pl-PL"/>
        </a:p>
      </dgm:t>
    </dgm:pt>
    <dgm:pt modelId="{6E70BCBD-DE3C-4F5B-B323-6FAE68D2E744}">
      <dgm:prSet phldrT="[Tekst]"/>
      <dgm:spPr/>
      <dgm:t>
        <a:bodyPr/>
        <a:lstStyle/>
        <a:p>
          <a:r>
            <a:rPr lang="pl-PL" dirty="0" err="1"/>
            <a:t>mean</a:t>
          </a:r>
          <a:r>
            <a:rPr lang="pl-PL" dirty="0"/>
            <a:t> </a:t>
          </a:r>
          <a:r>
            <a:rPr lang="pl-PL" dirty="0" err="1"/>
            <a:t>production</a:t>
          </a:r>
          <a:r>
            <a:rPr lang="pl-PL" dirty="0"/>
            <a:t> </a:t>
          </a:r>
        </a:p>
      </dgm:t>
    </dgm:pt>
    <dgm:pt modelId="{4570280E-3D02-410D-AA02-82DA7326ACD1}" type="parTrans" cxnId="{D83B23C3-FC49-40D3-B781-CC5EF061210E}">
      <dgm:prSet/>
      <dgm:spPr/>
      <dgm:t>
        <a:bodyPr/>
        <a:lstStyle/>
        <a:p>
          <a:endParaRPr lang="pl-PL"/>
        </a:p>
      </dgm:t>
    </dgm:pt>
    <dgm:pt modelId="{5F326A42-C21D-4152-A81B-45ACDCE99C29}" type="sibTrans" cxnId="{D83B23C3-FC49-40D3-B781-CC5EF061210E}">
      <dgm:prSet/>
      <dgm:spPr/>
      <dgm:t>
        <a:bodyPr/>
        <a:lstStyle/>
        <a:p>
          <a:endParaRPr lang="pl-PL"/>
        </a:p>
      </dgm:t>
    </dgm:pt>
    <dgm:pt modelId="{551E9D88-29A6-4CFD-A228-161D1304896D}">
      <dgm:prSet phldrT="[Tekst]"/>
      <dgm:spPr/>
      <dgm:t>
        <a:bodyPr/>
        <a:lstStyle/>
        <a:p>
          <a:r>
            <a:rPr lang="pl-PL" dirty="0" err="1"/>
            <a:t>mean</a:t>
          </a:r>
          <a:r>
            <a:rPr lang="pl-PL" dirty="0"/>
            <a:t> </a:t>
          </a:r>
          <a:r>
            <a:rPr lang="pl-PL" dirty="0" err="1"/>
            <a:t>usage</a:t>
          </a:r>
          <a:endParaRPr lang="pl-PL" dirty="0"/>
        </a:p>
      </dgm:t>
    </dgm:pt>
    <dgm:pt modelId="{165309B5-8570-4BBE-BBE4-A9E6BD84EB15}" type="parTrans" cxnId="{B428EA1A-AA7B-4CBE-931D-DFC595A36573}">
      <dgm:prSet/>
      <dgm:spPr/>
      <dgm:t>
        <a:bodyPr/>
        <a:lstStyle/>
        <a:p>
          <a:endParaRPr lang="pl-PL"/>
        </a:p>
      </dgm:t>
    </dgm:pt>
    <dgm:pt modelId="{1E56056E-E25D-45B0-BE1B-5735CBBB9971}" type="sibTrans" cxnId="{B428EA1A-AA7B-4CBE-931D-DFC595A36573}">
      <dgm:prSet/>
      <dgm:spPr/>
      <dgm:t>
        <a:bodyPr/>
        <a:lstStyle/>
        <a:p>
          <a:endParaRPr lang="pl-PL"/>
        </a:p>
      </dgm:t>
    </dgm:pt>
    <dgm:pt modelId="{1C1E0F31-60A7-4A33-836E-34EE0D375F63}">
      <dgm:prSet phldrT="[Tekst]"/>
      <dgm:spPr/>
      <dgm:t>
        <a:bodyPr/>
        <a:lstStyle/>
        <a:p>
          <a:r>
            <a:rPr lang="pl-PL" dirty="0" err="1"/>
            <a:t>Highest</a:t>
          </a:r>
          <a:r>
            <a:rPr lang="pl-PL" dirty="0"/>
            <a:t>*:</a:t>
          </a:r>
        </a:p>
      </dgm:t>
    </dgm:pt>
    <dgm:pt modelId="{068E339A-4CEE-461A-9764-EC6935596CF3}" type="parTrans" cxnId="{ED0F3355-BD5E-404C-9528-FEAB14951BF3}">
      <dgm:prSet/>
      <dgm:spPr/>
      <dgm:t>
        <a:bodyPr/>
        <a:lstStyle/>
        <a:p>
          <a:endParaRPr lang="pl-PL"/>
        </a:p>
      </dgm:t>
    </dgm:pt>
    <dgm:pt modelId="{30C7DE62-4C31-488B-8B8A-699C8ABCF148}" type="sibTrans" cxnId="{ED0F3355-BD5E-404C-9528-FEAB14951BF3}">
      <dgm:prSet/>
      <dgm:spPr/>
      <dgm:t>
        <a:bodyPr/>
        <a:lstStyle/>
        <a:p>
          <a:endParaRPr lang="pl-PL"/>
        </a:p>
      </dgm:t>
    </dgm:pt>
    <dgm:pt modelId="{2FB31778-268E-4C14-BDC7-083A8676A153}">
      <dgm:prSet phldrT="[Tekst]"/>
      <dgm:spPr/>
      <dgm:t>
        <a:bodyPr/>
        <a:lstStyle/>
        <a:p>
          <a:r>
            <a:rPr lang="pl-PL" dirty="0" err="1"/>
            <a:t>Highest</a:t>
          </a:r>
          <a:r>
            <a:rPr lang="pl-PL" dirty="0"/>
            <a:t>:</a:t>
          </a:r>
        </a:p>
      </dgm:t>
    </dgm:pt>
    <dgm:pt modelId="{354150FD-952F-4830-8EE8-5B19673B577E}" type="parTrans" cxnId="{B6A035C5-1012-4D19-A093-2C115CED7FC2}">
      <dgm:prSet/>
      <dgm:spPr/>
      <dgm:t>
        <a:bodyPr/>
        <a:lstStyle/>
        <a:p>
          <a:endParaRPr lang="pl-PL"/>
        </a:p>
      </dgm:t>
    </dgm:pt>
    <dgm:pt modelId="{05653040-9257-41B2-A71D-2D6B19BE43B7}" type="sibTrans" cxnId="{B6A035C5-1012-4D19-A093-2C115CED7FC2}">
      <dgm:prSet/>
      <dgm:spPr/>
      <dgm:t>
        <a:bodyPr/>
        <a:lstStyle/>
        <a:p>
          <a:endParaRPr lang="pl-PL"/>
        </a:p>
      </dgm:t>
    </dgm:pt>
    <dgm:pt modelId="{AD4E5DC2-4AEE-4C34-AFDB-667ED465EF23}">
      <dgm:prSet phldrT="[Tekst]"/>
      <dgm:spPr/>
      <dgm:t>
        <a:bodyPr/>
        <a:lstStyle/>
        <a:p>
          <a:r>
            <a:rPr lang="pl-PL" dirty="0" err="1"/>
            <a:t>June</a:t>
          </a:r>
          <a:r>
            <a:rPr lang="pl-PL" dirty="0"/>
            <a:t>, </a:t>
          </a:r>
          <a:r>
            <a:rPr lang="pl-PL" dirty="0" err="1"/>
            <a:t>July</a:t>
          </a:r>
          <a:endParaRPr lang="pl-PL" dirty="0"/>
        </a:p>
      </dgm:t>
    </dgm:pt>
    <dgm:pt modelId="{38ED80DF-242C-45FF-8E02-EA2DC05F9E98}" type="parTrans" cxnId="{FFFBA658-54DB-4B4C-955C-8FF30E04E34E}">
      <dgm:prSet/>
      <dgm:spPr/>
      <dgm:t>
        <a:bodyPr/>
        <a:lstStyle/>
        <a:p>
          <a:endParaRPr lang="pl-PL"/>
        </a:p>
      </dgm:t>
    </dgm:pt>
    <dgm:pt modelId="{CEEC7D35-548B-4AFF-A19D-3874EFDE343C}" type="sibTrans" cxnId="{FFFBA658-54DB-4B4C-955C-8FF30E04E34E}">
      <dgm:prSet/>
      <dgm:spPr/>
      <dgm:t>
        <a:bodyPr/>
        <a:lstStyle/>
        <a:p>
          <a:endParaRPr lang="pl-PL"/>
        </a:p>
      </dgm:t>
    </dgm:pt>
    <dgm:pt modelId="{266CA62C-4E0A-4314-A7EC-D862F5A35E04}">
      <dgm:prSet phldrT="[Tekst]"/>
      <dgm:spPr/>
      <dgm:t>
        <a:bodyPr/>
        <a:lstStyle/>
        <a:p>
          <a:r>
            <a:rPr lang="pl-PL" dirty="0" err="1"/>
            <a:t>Lowest</a:t>
          </a:r>
          <a:r>
            <a:rPr lang="pl-PL" dirty="0"/>
            <a:t>:</a:t>
          </a:r>
        </a:p>
      </dgm:t>
    </dgm:pt>
    <dgm:pt modelId="{01B5C6E1-5C9C-486D-803F-641F1A349BD5}" type="parTrans" cxnId="{EFF8B9D9-DB08-40D5-B71D-E08C8D13BCA5}">
      <dgm:prSet/>
      <dgm:spPr/>
      <dgm:t>
        <a:bodyPr/>
        <a:lstStyle/>
        <a:p>
          <a:endParaRPr lang="pl-PL"/>
        </a:p>
      </dgm:t>
    </dgm:pt>
    <dgm:pt modelId="{94A8D2EF-1F90-453D-AE53-CACB3D518DF7}" type="sibTrans" cxnId="{EFF8B9D9-DB08-40D5-B71D-E08C8D13BCA5}">
      <dgm:prSet/>
      <dgm:spPr/>
      <dgm:t>
        <a:bodyPr/>
        <a:lstStyle/>
        <a:p>
          <a:endParaRPr lang="pl-PL"/>
        </a:p>
      </dgm:t>
    </dgm:pt>
    <dgm:pt modelId="{784E440B-0FD1-4E7E-A549-CCAAC4220F49}">
      <dgm:prSet phldrT="[Tekst]"/>
      <dgm:spPr/>
      <dgm:t>
        <a:bodyPr/>
        <a:lstStyle/>
        <a:p>
          <a:r>
            <a:rPr lang="pl-PL" dirty="0" err="1"/>
            <a:t>November</a:t>
          </a:r>
          <a:r>
            <a:rPr lang="pl-PL" dirty="0"/>
            <a:t>, </a:t>
          </a:r>
          <a:r>
            <a:rPr lang="pl-PL" dirty="0" err="1"/>
            <a:t>December</a:t>
          </a:r>
          <a:endParaRPr lang="pl-PL" dirty="0"/>
        </a:p>
      </dgm:t>
    </dgm:pt>
    <dgm:pt modelId="{D9F7B3A0-6753-44E6-9F4B-087C3E90D20F}" type="parTrans" cxnId="{1889379E-C82B-4DB7-A561-BCF3C64E26E2}">
      <dgm:prSet/>
      <dgm:spPr/>
      <dgm:t>
        <a:bodyPr/>
        <a:lstStyle/>
        <a:p>
          <a:endParaRPr lang="pl-PL"/>
        </a:p>
      </dgm:t>
    </dgm:pt>
    <dgm:pt modelId="{AB3BFEF5-25DF-4AD4-88CC-5C7043979E1D}" type="sibTrans" cxnId="{1889379E-C82B-4DB7-A561-BCF3C64E26E2}">
      <dgm:prSet/>
      <dgm:spPr/>
      <dgm:t>
        <a:bodyPr/>
        <a:lstStyle/>
        <a:p>
          <a:endParaRPr lang="pl-PL"/>
        </a:p>
      </dgm:t>
    </dgm:pt>
    <dgm:pt modelId="{46F65B68-238B-44C6-8F55-88B68388D6B3}">
      <dgm:prSet phldrT="[Tekst]"/>
      <dgm:spPr/>
      <dgm:t>
        <a:bodyPr/>
        <a:lstStyle/>
        <a:p>
          <a:r>
            <a:rPr lang="pl-PL" dirty="0" err="1"/>
            <a:t>February</a:t>
          </a:r>
          <a:r>
            <a:rPr lang="pl-PL" dirty="0"/>
            <a:t>, </a:t>
          </a:r>
          <a:r>
            <a:rPr lang="pl-PL" dirty="0" err="1"/>
            <a:t>December</a:t>
          </a:r>
          <a:endParaRPr lang="pl-PL" dirty="0"/>
        </a:p>
      </dgm:t>
    </dgm:pt>
    <dgm:pt modelId="{331B7D3E-F1C6-473A-8893-F9D151F92525}" type="parTrans" cxnId="{AEFBC198-B0A4-49D1-92D9-7C1405D4B69C}">
      <dgm:prSet/>
      <dgm:spPr/>
      <dgm:t>
        <a:bodyPr/>
        <a:lstStyle/>
        <a:p>
          <a:endParaRPr lang="pl-PL"/>
        </a:p>
      </dgm:t>
    </dgm:pt>
    <dgm:pt modelId="{32255ECC-1899-4A46-8735-44C7F5C794DD}" type="sibTrans" cxnId="{AEFBC198-B0A4-49D1-92D9-7C1405D4B69C}">
      <dgm:prSet/>
      <dgm:spPr/>
      <dgm:t>
        <a:bodyPr/>
        <a:lstStyle/>
        <a:p>
          <a:endParaRPr lang="pl-PL"/>
        </a:p>
      </dgm:t>
    </dgm:pt>
    <dgm:pt modelId="{0AFBDE28-4E8F-4B69-A6CA-2DE4F09B5240}">
      <dgm:prSet phldrT="[Tekst]"/>
      <dgm:spPr/>
      <dgm:t>
        <a:bodyPr/>
        <a:lstStyle/>
        <a:p>
          <a:r>
            <a:rPr lang="pl-PL" dirty="0" err="1"/>
            <a:t>Lowest</a:t>
          </a:r>
          <a:r>
            <a:rPr lang="pl-PL" dirty="0"/>
            <a:t>:</a:t>
          </a:r>
        </a:p>
      </dgm:t>
    </dgm:pt>
    <dgm:pt modelId="{956706AA-F630-4E25-8807-0CA301199F18}" type="parTrans" cxnId="{2D9ADE21-3F7B-48B2-9DFA-253D7BA56865}">
      <dgm:prSet/>
      <dgm:spPr/>
      <dgm:t>
        <a:bodyPr/>
        <a:lstStyle/>
        <a:p>
          <a:endParaRPr lang="pl-PL"/>
        </a:p>
      </dgm:t>
    </dgm:pt>
    <dgm:pt modelId="{91DB5EE4-1F91-4DE3-99B6-74A12B87BDC6}" type="sibTrans" cxnId="{2D9ADE21-3F7B-48B2-9DFA-253D7BA56865}">
      <dgm:prSet/>
      <dgm:spPr/>
      <dgm:t>
        <a:bodyPr/>
        <a:lstStyle/>
        <a:p>
          <a:endParaRPr lang="pl-PL"/>
        </a:p>
      </dgm:t>
    </dgm:pt>
    <dgm:pt modelId="{1A4814D5-00AC-4F13-8AB0-8C9CFF8438EA}">
      <dgm:prSet phldrT="[Tekst]"/>
      <dgm:spPr/>
      <dgm:t>
        <a:bodyPr/>
        <a:lstStyle/>
        <a:p>
          <a:r>
            <a:rPr lang="pl-PL" dirty="0" err="1"/>
            <a:t>June</a:t>
          </a:r>
          <a:r>
            <a:rPr lang="pl-PL" dirty="0"/>
            <a:t>, August</a:t>
          </a:r>
        </a:p>
      </dgm:t>
    </dgm:pt>
    <dgm:pt modelId="{8D7E5E1F-95C5-4481-8D12-D8EDCF1187C8}" type="parTrans" cxnId="{2BA9DE28-B14E-42BE-A831-628A407A906E}">
      <dgm:prSet/>
      <dgm:spPr/>
      <dgm:t>
        <a:bodyPr/>
        <a:lstStyle/>
        <a:p>
          <a:endParaRPr lang="pl-PL"/>
        </a:p>
      </dgm:t>
    </dgm:pt>
    <dgm:pt modelId="{418DF8AA-005F-451C-83B0-E669FB03CA83}" type="sibTrans" cxnId="{2BA9DE28-B14E-42BE-A831-628A407A906E}">
      <dgm:prSet/>
      <dgm:spPr/>
      <dgm:t>
        <a:bodyPr/>
        <a:lstStyle/>
        <a:p>
          <a:endParaRPr lang="pl-PL"/>
        </a:p>
      </dgm:t>
    </dgm:pt>
    <dgm:pt modelId="{394204AB-2449-4463-86D6-E6173B5CD3C4}" type="pres">
      <dgm:prSet presAssocID="{6FC8F71E-3A1D-4536-9B97-2E8FB97F2CA5}" presName="linear" presStyleCnt="0">
        <dgm:presLayoutVars>
          <dgm:dir/>
          <dgm:animLvl val="lvl"/>
          <dgm:resizeHandles val="exact"/>
        </dgm:presLayoutVars>
      </dgm:prSet>
      <dgm:spPr/>
    </dgm:pt>
    <dgm:pt modelId="{FDFF6ED6-8324-4BD9-9262-01B353ED2C2D}" type="pres">
      <dgm:prSet presAssocID="{6E70BCBD-DE3C-4F5B-B323-6FAE68D2E744}" presName="parentLin" presStyleCnt="0"/>
      <dgm:spPr/>
    </dgm:pt>
    <dgm:pt modelId="{0ADDD2C4-37DB-4CAA-B91D-958DFF8AE340}" type="pres">
      <dgm:prSet presAssocID="{6E70BCBD-DE3C-4F5B-B323-6FAE68D2E744}" presName="parentLeftMargin" presStyleLbl="node1" presStyleIdx="0" presStyleCnt="2"/>
      <dgm:spPr/>
    </dgm:pt>
    <dgm:pt modelId="{2E0E6987-C72D-4015-A009-816B80CCBD84}" type="pres">
      <dgm:prSet presAssocID="{6E70BCBD-DE3C-4F5B-B323-6FAE68D2E7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E58A2E-2887-4B86-9B0A-B71A865E9558}" type="pres">
      <dgm:prSet presAssocID="{6E70BCBD-DE3C-4F5B-B323-6FAE68D2E744}" presName="negativeSpace" presStyleCnt="0"/>
      <dgm:spPr/>
    </dgm:pt>
    <dgm:pt modelId="{E4071DBA-7C5C-4072-9197-5DBAA5B0F807}" type="pres">
      <dgm:prSet presAssocID="{6E70BCBD-DE3C-4F5B-B323-6FAE68D2E744}" presName="childText" presStyleLbl="conFgAcc1" presStyleIdx="0" presStyleCnt="2">
        <dgm:presLayoutVars>
          <dgm:bulletEnabled val="1"/>
        </dgm:presLayoutVars>
      </dgm:prSet>
      <dgm:spPr/>
    </dgm:pt>
    <dgm:pt modelId="{C09662FF-91F1-4CB8-AC68-861907918F57}" type="pres">
      <dgm:prSet presAssocID="{5F326A42-C21D-4152-A81B-45ACDCE99C29}" presName="spaceBetweenRectangles" presStyleCnt="0"/>
      <dgm:spPr/>
    </dgm:pt>
    <dgm:pt modelId="{4374583B-E412-4530-BB6C-576FBE225F1C}" type="pres">
      <dgm:prSet presAssocID="{551E9D88-29A6-4CFD-A228-161D1304896D}" presName="parentLin" presStyleCnt="0"/>
      <dgm:spPr/>
    </dgm:pt>
    <dgm:pt modelId="{83E9E0D7-3F12-46D2-9C38-70B69DD22B30}" type="pres">
      <dgm:prSet presAssocID="{551E9D88-29A6-4CFD-A228-161D1304896D}" presName="parentLeftMargin" presStyleLbl="node1" presStyleIdx="0" presStyleCnt="2"/>
      <dgm:spPr/>
    </dgm:pt>
    <dgm:pt modelId="{4581217B-1A05-4E57-BD99-4311EC9621D9}" type="pres">
      <dgm:prSet presAssocID="{551E9D88-29A6-4CFD-A228-161D130489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28DA4B-42C8-4F88-BCFE-BBB162E5C0D6}" type="pres">
      <dgm:prSet presAssocID="{551E9D88-29A6-4CFD-A228-161D1304896D}" presName="negativeSpace" presStyleCnt="0"/>
      <dgm:spPr/>
    </dgm:pt>
    <dgm:pt modelId="{EDF85CA4-0BD7-4A1C-B45A-5B5D7CE6A7A3}" type="pres">
      <dgm:prSet presAssocID="{551E9D88-29A6-4CFD-A228-161D130489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428EA1A-AA7B-4CBE-931D-DFC595A36573}" srcId="{6FC8F71E-3A1D-4536-9B97-2E8FB97F2CA5}" destId="{551E9D88-29A6-4CFD-A228-161D1304896D}" srcOrd="1" destOrd="0" parTransId="{165309B5-8570-4BBE-BBE4-A9E6BD84EB15}" sibTransId="{1E56056E-E25D-45B0-BE1B-5735CBBB9971}"/>
    <dgm:cxn modelId="{5DD02D1C-1F25-4813-8A6A-902F3B79F5FF}" type="presOf" srcId="{6FC8F71E-3A1D-4536-9B97-2E8FB97F2CA5}" destId="{394204AB-2449-4463-86D6-E6173B5CD3C4}" srcOrd="0" destOrd="0" presId="urn:microsoft.com/office/officeart/2005/8/layout/list1"/>
    <dgm:cxn modelId="{2D9ADE21-3F7B-48B2-9DFA-253D7BA56865}" srcId="{551E9D88-29A6-4CFD-A228-161D1304896D}" destId="{0AFBDE28-4E8F-4B69-A6CA-2DE4F09B5240}" srcOrd="1" destOrd="0" parTransId="{956706AA-F630-4E25-8807-0CA301199F18}" sibTransId="{91DB5EE4-1F91-4DE3-99B6-74A12B87BDC6}"/>
    <dgm:cxn modelId="{1F91A123-269D-4572-8538-1546077D4440}" type="presOf" srcId="{266CA62C-4E0A-4314-A7EC-D862F5A35E04}" destId="{E4071DBA-7C5C-4072-9197-5DBAA5B0F807}" srcOrd="0" destOrd="2" presId="urn:microsoft.com/office/officeart/2005/8/layout/list1"/>
    <dgm:cxn modelId="{2BA9DE28-B14E-42BE-A831-628A407A906E}" srcId="{0AFBDE28-4E8F-4B69-A6CA-2DE4F09B5240}" destId="{1A4814D5-00AC-4F13-8AB0-8C9CFF8438EA}" srcOrd="0" destOrd="0" parTransId="{8D7E5E1F-95C5-4481-8D12-D8EDCF1187C8}" sibTransId="{418DF8AA-005F-451C-83B0-E669FB03CA83}"/>
    <dgm:cxn modelId="{3FC33630-7A7F-464C-B6EA-0FCFD96348BC}" type="presOf" srcId="{0AFBDE28-4E8F-4B69-A6CA-2DE4F09B5240}" destId="{EDF85CA4-0BD7-4A1C-B45A-5B5D7CE6A7A3}" srcOrd="0" destOrd="2" presId="urn:microsoft.com/office/officeart/2005/8/layout/list1"/>
    <dgm:cxn modelId="{34D7A13B-DFFC-4F7C-8BE5-764E001E5238}" type="presOf" srcId="{AD4E5DC2-4AEE-4C34-AFDB-667ED465EF23}" destId="{E4071DBA-7C5C-4072-9197-5DBAA5B0F807}" srcOrd="0" destOrd="1" presId="urn:microsoft.com/office/officeart/2005/8/layout/list1"/>
    <dgm:cxn modelId="{EDC1A53B-EC83-4FD2-BEE7-5884E18862C4}" type="presOf" srcId="{6E70BCBD-DE3C-4F5B-B323-6FAE68D2E744}" destId="{0ADDD2C4-37DB-4CAA-B91D-958DFF8AE340}" srcOrd="0" destOrd="0" presId="urn:microsoft.com/office/officeart/2005/8/layout/list1"/>
    <dgm:cxn modelId="{E490C874-2ABC-4919-B27D-94C2B9CDEF7F}" type="presOf" srcId="{1C1E0F31-60A7-4A33-836E-34EE0D375F63}" destId="{EDF85CA4-0BD7-4A1C-B45A-5B5D7CE6A7A3}" srcOrd="0" destOrd="0" presId="urn:microsoft.com/office/officeart/2005/8/layout/list1"/>
    <dgm:cxn modelId="{ED0F3355-BD5E-404C-9528-FEAB14951BF3}" srcId="{551E9D88-29A6-4CFD-A228-161D1304896D}" destId="{1C1E0F31-60A7-4A33-836E-34EE0D375F63}" srcOrd="0" destOrd="0" parTransId="{068E339A-4CEE-461A-9764-EC6935596CF3}" sibTransId="{30C7DE62-4C31-488B-8B8A-699C8ABCF148}"/>
    <dgm:cxn modelId="{FFFBA658-54DB-4B4C-955C-8FF30E04E34E}" srcId="{2FB31778-268E-4C14-BDC7-083A8676A153}" destId="{AD4E5DC2-4AEE-4C34-AFDB-667ED465EF23}" srcOrd="0" destOrd="0" parTransId="{38ED80DF-242C-45FF-8E02-EA2DC05F9E98}" sibTransId="{CEEC7D35-548B-4AFF-A19D-3874EFDE343C}"/>
    <dgm:cxn modelId="{AC2D078A-D479-49E4-9189-A88020597C71}" type="presOf" srcId="{46F65B68-238B-44C6-8F55-88B68388D6B3}" destId="{EDF85CA4-0BD7-4A1C-B45A-5B5D7CE6A7A3}" srcOrd="0" destOrd="1" presId="urn:microsoft.com/office/officeart/2005/8/layout/list1"/>
    <dgm:cxn modelId="{AEFBC198-B0A4-49D1-92D9-7C1405D4B69C}" srcId="{1C1E0F31-60A7-4A33-836E-34EE0D375F63}" destId="{46F65B68-238B-44C6-8F55-88B68388D6B3}" srcOrd="0" destOrd="0" parTransId="{331B7D3E-F1C6-473A-8893-F9D151F92525}" sibTransId="{32255ECC-1899-4A46-8735-44C7F5C794DD}"/>
    <dgm:cxn modelId="{1889379E-C82B-4DB7-A561-BCF3C64E26E2}" srcId="{266CA62C-4E0A-4314-A7EC-D862F5A35E04}" destId="{784E440B-0FD1-4E7E-A549-CCAAC4220F49}" srcOrd="0" destOrd="0" parTransId="{D9F7B3A0-6753-44E6-9F4B-087C3E90D20F}" sibTransId="{AB3BFEF5-25DF-4AD4-88CC-5C7043979E1D}"/>
    <dgm:cxn modelId="{5BFA279F-1F40-49E4-A589-6A76C25D3F88}" type="presOf" srcId="{1A4814D5-00AC-4F13-8AB0-8C9CFF8438EA}" destId="{EDF85CA4-0BD7-4A1C-B45A-5B5D7CE6A7A3}" srcOrd="0" destOrd="3" presId="urn:microsoft.com/office/officeart/2005/8/layout/list1"/>
    <dgm:cxn modelId="{FE3D4DAA-74C3-4325-8374-4EDC7925FAE8}" type="presOf" srcId="{784E440B-0FD1-4E7E-A549-CCAAC4220F49}" destId="{E4071DBA-7C5C-4072-9197-5DBAA5B0F807}" srcOrd="0" destOrd="3" presId="urn:microsoft.com/office/officeart/2005/8/layout/list1"/>
    <dgm:cxn modelId="{4B1DA5AB-ABDA-43A0-8359-09FE9E808E15}" type="presOf" srcId="{2FB31778-268E-4C14-BDC7-083A8676A153}" destId="{E4071DBA-7C5C-4072-9197-5DBAA5B0F807}" srcOrd="0" destOrd="0" presId="urn:microsoft.com/office/officeart/2005/8/layout/list1"/>
    <dgm:cxn modelId="{2DB2FCAE-3735-437C-99C5-480DDF02348D}" type="presOf" srcId="{6E70BCBD-DE3C-4F5B-B323-6FAE68D2E744}" destId="{2E0E6987-C72D-4015-A009-816B80CCBD84}" srcOrd="1" destOrd="0" presId="urn:microsoft.com/office/officeart/2005/8/layout/list1"/>
    <dgm:cxn modelId="{D83B23C3-FC49-40D3-B781-CC5EF061210E}" srcId="{6FC8F71E-3A1D-4536-9B97-2E8FB97F2CA5}" destId="{6E70BCBD-DE3C-4F5B-B323-6FAE68D2E744}" srcOrd="0" destOrd="0" parTransId="{4570280E-3D02-410D-AA02-82DA7326ACD1}" sibTransId="{5F326A42-C21D-4152-A81B-45ACDCE99C29}"/>
    <dgm:cxn modelId="{B6A035C5-1012-4D19-A093-2C115CED7FC2}" srcId="{6E70BCBD-DE3C-4F5B-B323-6FAE68D2E744}" destId="{2FB31778-268E-4C14-BDC7-083A8676A153}" srcOrd="0" destOrd="0" parTransId="{354150FD-952F-4830-8EE8-5B19673B577E}" sibTransId="{05653040-9257-41B2-A71D-2D6B19BE43B7}"/>
    <dgm:cxn modelId="{EFF8B9D9-DB08-40D5-B71D-E08C8D13BCA5}" srcId="{6E70BCBD-DE3C-4F5B-B323-6FAE68D2E744}" destId="{266CA62C-4E0A-4314-A7EC-D862F5A35E04}" srcOrd="1" destOrd="0" parTransId="{01B5C6E1-5C9C-486D-803F-641F1A349BD5}" sibTransId="{94A8D2EF-1F90-453D-AE53-CACB3D518DF7}"/>
    <dgm:cxn modelId="{F2854FDD-3E8C-466C-B7AA-892F98AA5666}" type="presOf" srcId="{551E9D88-29A6-4CFD-A228-161D1304896D}" destId="{4581217B-1A05-4E57-BD99-4311EC9621D9}" srcOrd="1" destOrd="0" presId="urn:microsoft.com/office/officeart/2005/8/layout/list1"/>
    <dgm:cxn modelId="{CD6433EE-973B-4960-98BD-4D06BA994185}" type="presOf" srcId="{551E9D88-29A6-4CFD-A228-161D1304896D}" destId="{83E9E0D7-3F12-46D2-9C38-70B69DD22B30}" srcOrd="0" destOrd="0" presId="urn:microsoft.com/office/officeart/2005/8/layout/list1"/>
    <dgm:cxn modelId="{4E4B2B1D-65D6-46DC-B807-4029BD2D1A73}" type="presParOf" srcId="{394204AB-2449-4463-86D6-E6173B5CD3C4}" destId="{FDFF6ED6-8324-4BD9-9262-01B353ED2C2D}" srcOrd="0" destOrd="0" presId="urn:microsoft.com/office/officeart/2005/8/layout/list1"/>
    <dgm:cxn modelId="{2452C39F-B6BE-4105-97E2-BD9E0815A77F}" type="presParOf" srcId="{FDFF6ED6-8324-4BD9-9262-01B353ED2C2D}" destId="{0ADDD2C4-37DB-4CAA-B91D-958DFF8AE340}" srcOrd="0" destOrd="0" presId="urn:microsoft.com/office/officeart/2005/8/layout/list1"/>
    <dgm:cxn modelId="{3E906AE2-1907-4E07-A4BD-DE9EC498F7A9}" type="presParOf" srcId="{FDFF6ED6-8324-4BD9-9262-01B353ED2C2D}" destId="{2E0E6987-C72D-4015-A009-816B80CCBD84}" srcOrd="1" destOrd="0" presId="urn:microsoft.com/office/officeart/2005/8/layout/list1"/>
    <dgm:cxn modelId="{26478985-8281-45C1-A096-5DB9D815AAE3}" type="presParOf" srcId="{394204AB-2449-4463-86D6-E6173B5CD3C4}" destId="{39E58A2E-2887-4B86-9B0A-B71A865E9558}" srcOrd="1" destOrd="0" presId="urn:microsoft.com/office/officeart/2005/8/layout/list1"/>
    <dgm:cxn modelId="{26556F6D-1DB8-4F39-95CA-3236371EB6FE}" type="presParOf" srcId="{394204AB-2449-4463-86D6-E6173B5CD3C4}" destId="{E4071DBA-7C5C-4072-9197-5DBAA5B0F807}" srcOrd="2" destOrd="0" presId="urn:microsoft.com/office/officeart/2005/8/layout/list1"/>
    <dgm:cxn modelId="{C1A41E99-1484-4AB8-9B32-E34F9F88E9BB}" type="presParOf" srcId="{394204AB-2449-4463-86D6-E6173B5CD3C4}" destId="{C09662FF-91F1-4CB8-AC68-861907918F57}" srcOrd="3" destOrd="0" presId="urn:microsoft.com/office/officeart/2005/8/layout/list1"/>
    <dgm:cxn modelId="{FAA1A501-F9A1-40DC-BF2C-C0BB53BFE2B0}" type="presParOf" srcId="{394204AB-2449-4463-86D6-E6173B5CD3C4}" destId="{4374583B-E412-4530-BB6C-576FBE225F1C}" srcOrd="4" destOrd="0" presId="urn:microsoft.com/office/officeart/2005/8/layout/list1"/>
    <dgm:cxn modelId="{75A7C325-E33F-4573-BD7B-ABD0016022C8}" type="presParOf" srcId="{4374583B-E412-4530-BB6C-576FBE225F1C}" destId="{83E9E0D7-3F12-46D2-9C38-70B69DD22B30}" srcOrd="0" destOrd="0" presId="urn:microsoft.com/office/officeart/2005/8/layout/list1"/>
    <dgm:cxn modelId="{8CE42589-8751-4B06-815F-60280041246E}" type="presParOf" srcId="{4374583B-E412-4530-BB6C-576FBE225F1C}" destId="{4581217B-1A05-4E57-BD99-4311EC9621D9}" srcOrd="1" destOrd="0" presId="urn:microsoft.com/office/officeart/2005/8/layout/list1"/>
    <dgm:cxn modelId="{3472E491-98AD-4535-8174-9B93DDF14B59}" type="presParOf" srcId="{394204AB-2449-4463-86D6-E6173B5CD3C4}" destId="{5C28DA4B-42C8-4F88-BCFE-BBB162E5C0D6}" srcOrd="5" destOrd="0" presId="urn:microsoft.com/office/officeart/2005/8/layout/list1"/>
    <dgm:cxn modelId="{783490DF-D6DF-4D1C-9D27-9AE3FFB295F7}" type="presParOf" srcId="{394204AB-2449-4463-86D6-E6173B5CD3C4}" destId="{EDF85CA4-0BD7-4A1C-B45A-5B5D7CE6A7A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C997F-B158-45B8-88A7-4EEFCA1EF7B5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E7BA042A-1AE3-472B-9137-AF19AA0B3893}">
      <dgm:prSet/>
      <dgm:spPr/>
      <dgm:t>
        <a:bodyPr/>
        <a:lstStyle/>
        <a:p>
          <a:r>
            <a:rPr lang="pl-PL" b="0" i="0" dirty="0" err="1"/>
            <a:t>Conclusion</a:t>
          </a:r>
          <a:r>
            <a:rPr lang="pl-PL" b="0" i="0" dirty="0"/>
            <a:t>:</a:t>
          </a:r>
          <a:endParaRPr lang="pl-PL" dirty="0"/>
        </a:p>
      </dgm:t>
    </dgm:pt>
    <dgm:pt modelId="{C5A5DCDF-EFF2-4E37-B971-FF4B12278A2B}" type="parTrans" cxnId="{48DE2636-42D6-48B0-9C8A-58418445F2DF}">
      <dgm:prSet/>
      <dgm:spPr/>
      <dgm:t>
        <a:bodyPr/>
        <a:lstStyle/>
        <a:p>
          <a:endParaRPr lang="pl-PL"/>
        </a:p>
      </dgm:t>
    </dgm:pt>
    <dgm:pt modelId="{5706309E-A4F0-4F82-849F-9D38CAC48BA2}" type="sibTrans" cxnId="{48DE2636-42D6-48B0-9C8A-58418445F2DF}">
      <dgm:prSet/>
      <dgm:spPr/>
      <dgm:t>
        <a:bodyPr/>
        <a:lstStyle/>
        <a:p>
          <a:endParaRPr lang="pl-PL"/>
        </a:p>
      </dgm:t>
    </dgm:pt>
    <dgm:pt modelId="{4B31BA78-AF16-422B-844B-96417FE003AB}">
      <dgm:prSet/>
      <dgm:spPr/>
      <dgm:t>
        <a:bodyPr/>
        <a:lstStyle/>
        <a:p>
          <a:r>
            <a:rPr lang="pl-PL" dirty="0" err="1"/>
            <a:t>Maintenance</a:t>
          </a:r>
          <a:r>
            <a:rPr lang="pl-PL" dirty="0"/>
            <a:t> </a:t>
          </a:r>
          <a:r>
            <a:rPr lang="pl-PL" dirty="0" err="1"/>
            <a:t>usage</a:t>
          </a:r>
          <a:r>
            <a:rPr lang="pl-PL" dirty="0"/>
            <a:t> </a:t>
          </a:r>
          <a:r>
            <a:rPr lang="pl-PL" dirty="0" err="1"/>
            <a:t>level</a:t>
          </a:r>
          <a:r>
            <a:rPr lang="pl-PL" dirty="0"/>
            <a:t> </a:t>
          </a:r>
          <a:br>
            <a:rPr lang="pl-PL" dirty="0"/>
          </a:b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estimated</a:t>
          </a:r>
          <a:r>
            <a:rPr lang="pl-PL" dirty="0"/>
            <a:t> on 8.2 kWh per </a:t>
          </a:r>
          <a:r>
            <a:rPr lang="pl-PL" dirty="0" err="1"/>
            <a:t>day</a:t>
          </a:r>
          <a:r>
            <a:rPr lang="pl-PL" dirty="0"/>
            <a:t> </a:t>
          </a:r>
          <a:br>
            <a:rPr lang="pl-PL" dirty="0"/>
          </a:br>
          <a:r>
            <a:rPr lang="pl-PL" dirty="0"/>
            <a:t>as </a:t>
          </a:r>
          <a:r>
            <a:rPr lang="pl-PL" dirty="0" err="1"/>
            <a:t>this</a:t>
          </a:r>
          <a:r>
            <a:rPr lang="pl-PL" dirty="0"/>
            <a:t> </a:t>
          </a:r>
          <a:r>
            <a:rPr lang="pl-PL" dirty="0" err="1"/>
            <a:t>number</a:t>
          </a:r>
          <a:r>
            <a:rPr lang="pl-PL" dirty="0"/>
            <a:t>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between</a:t>
          </a:r>
          <a:r>
            <a:rPr lang="pl-PL" dirty="0"/>
            <a:t> </a:t>
          </a:r>
          <a:r>
            <a:rPr lang="pl-PL" dirty="0" err="1"/>
            <a:t>dates</a:t>
          </a:r>
          <a:r>
            <a:rPr lang="pl-PL" dirty="0"/>
            <a:t> </a:t>
          </a:r>
          <a:br>
            <a:rPr lang="pl-PL" dirty="0"/>
          </a:br>
          <a:r>
            <a:rPr lang="pl-PL" dirty="0"/>
            <a:t>of heating and non-heating </a:t>
          </a:r>
          <a:r>
            <a:rPr lang="pl-PL" dirty="0" err="1"/>
            <a:t>season</a:t>
          </a:r>
          <a:endParaRPr lang="pl-PL" dirty="0"/>
        </a:p>
      </dgm:t>
    </dgm:pt>
    <dgm:pt modelId="{E6C16D5E-1A56-40DF-A5FB-BEE089D80A53}" type="parTrans" cxnId="{2B7031AD-4859-4C57-A4A4-44BE61EFDB07}">
      <dgm:prSet/>
      <dgm:spPr/>
      <dgm:t>
        <a:bodyPr/>
        <a:lstStyle/>
        <a:p>
          <a:endParaRPr lang="pl-PL"/>
        </a:p>
      </dgm:t>
    </dgm:pt>
    <dgm:pt modelId="{D2AC5BA7-D2D3-4C6C-88CA-997D032062E7}" type="sibTrans" cxnId="{2B7031AD-4859-4C57-A4A4-44BE61EFDB07}">
      <dgm:prSet/>
      <dgm:spPr/>
      <dgm:t>
        <a:bodyPr/>
        <a:lstStyle/>
        <a:p>
          <a:endParaRPr lang="pl-PL"/>
        </a:p>
      </dgm:t>
    </dgm:pt>
    <dgm:pt modelId="{BC70DE45-31F8-4769-8F8A-532FB3FA8235}" type="pres">
      <dgm:prSet presAssocID="{718C997F-B158-45B8-88A7-4EEFCA1EF7B5}" presName="linear" presStyleCnt="0">
        <dgm:presLayoutVars>
          <dgm:dir/>
          <dgm:animLvl val="lvl"/>
          <dgm:resizeHandles val="exact"/>
        </dgm:presLayoutVars>
      </dgm:prSet>
      <dgm:spPr/>
    </dgm:pt>
    <dgm:pt modelId="{5D6CAC9B-5E79-4615-A396-D7D710653785}" type="pres">
      <dgm:prSet presAssocID="{E7BA042A-1AE3-472B-9137-AF19AA0B3893}" presName="parentLin" presStyleCnt="0"/>
      <dgm:spPr/>
    </dgm:pt>
    <dgm:pt modelId="{2609738A-6B13-438E-9A9D-BCF680CCDB0D}" type="pres">
      <dgm:prSet presAssocID="{E7BA042A-1AE3-472B-9137-AF19AA0B3893}" presName="parentLeftMargin" presStyleLbl="node1" presStyleIdx="0" presStyleCnt="1"/>
      <dgm:spPr/>
    </dgm:pt>
    <dgm:pt modelId="{9E9ED636-9E10-49D8-B32F-991121C640BD}" type="pres">
      <dgm:prSet presAssocID="{E7BA042A-1AE3-472B-9137-AF19AA0B38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2815C4-CE2B-4D47-88A8-05BC3FD172F7}" type="pres">
      <dgm:prSet presAssocID="{E7BA042A-1AE3-472B-9137-AF19AA0B3893}" presName="negativeSpace" presStyleCnt="0"/>
      <dgm:spPr/>
    </dgm:pt>
    <dgm:pt modelId="{84AA1F74-B6BF-4319-B457-C9688731422E}" type="pres">
      <dgm:prSet presAssocID="{E7BA042A-1AE3-472B-9137-AF19AA0B389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C95A004-8E08-44DF-B32D-232A20204832}" type="presOf" srcId="{E7BA042A-1AE3-472B-9137-AF19AA0B3893}" destId="{9E9ED636-9E10-49D8-B32F-991121C640BD}" srcOrd="1" destOrd="0" presId="urn:microsoft.com/office/officeart/2005/8/layout/list1"/>
    <dgm:cxn modelId="{0D6B2935-9FD6-461A-8E28-AC28FA3EB180}" type="presOf" srcId="{718C997F-B158-45B8-88A7-4EEFCA1EF7B5}" destId="{BC70DE45-31F8-4769-8F8A-532FB3FA8235}" srcOrd="0" destOrd="0" presId="urn:microsoft.com/office/officeart/2005/8/layout/list1"/>
    <dgm:cxn modelId="{48DE2636-42D6-48B0-9C8A-58418445F2DF}" srcId="{718C997F-B158-45B8-88A7-4EEFCA1EF7B5}" destId="{E7BA042A-1AE3-472B-9137-AF19AA0B3893}" srcOrd="0" destOrd="0" parTransId="{C5A5DCDF-EFF2-4E37-B971-FF4B12278A2B}" sibTransId="{5706309E-A4F0-4F82-849F-9D38CAC48BA2}"/>
    <dgm:cxn modelId="{0CFF5A94-9476-4078-9461-4B62484FB5DD}" type="presOf" srcId="{E7BA042A-1AE3-472B-9137-AF19AA0B3893}" destId="{2609738A-6B13-438E-9A9D-BCF680CCDB0D}" srcOrd="0" destOrd="0" presId="urn:microsoft.com/office/officeart/2005/8/layout/list1"/>
    <dgm:cxn modelId="{2B7031AD-4859-4C57-A4A4-44BE61EFDB07}" srcId="{E7BA042A-1AE3-472B-9137-AF19AA0B3893}" destId="{4B31BA78-AF16-422B-844B-96417FE003AB}" srcOrd="0" destOrd="0" parTransId="{E6C16D5E-1A56-40DF-A5FB-BEE089D80A53}" sibTransId="{D2AC5BA7-D2D3-4C6C-88CA-997D032062E7}"/>
    <dgm:cxn modelId="{B56B96EE-A951-4179-B1DD-E9F00300F1D1}" type="presOf" srcId="{4B31BA78-AF16-422B-844B-96417FE003AB}" destId="{84AA1F74-B6BF-4319-B457-C9688731422E}" srcOrd="0" destOrd="0" presId="urn:microsoft.com/office/officeart/2005/8/layout/list1"/>
    <dgm:cxn modelId="{9D91DAE2-7714-4344-AC5D-A3AE024D2C7F}" type="presParOf" srcId="{BC70DE45-31F8-4769-8F8A-532FB3FA8235}" destId="{5D6CAC9B-5E79-4615-A396-D7D710653785}" srcOrd="0" destOrd="0" presId="urn:microsoft.com/office/officeart/2005/8/layout/list1"/>
    <dgm:cxn modelId="{68A6FF6D-7EE1-483C-B0A9-58FE2912AA49}" type="presParOf" srcId="{5D6CAC9B-5E79-4615-A396-D7D710653785}" destId="{2609738A-6B13-438E-9A9D-BCF680CCDB0D}" srcOrd="0" destOrd="0" presId="urn:microsoft.com/office/officeart/2005/8/layout/list1"/>
    <dgm:cxn modelId="{931970C4-88F4-4149-81BA-0291A459F45E}" type="presParOf" srcId="{5D6CAC9B-5E79-4615-A396-D7D710653785}" destId="{9E9ED636-9E10-49D8-B32F-991121C640BD}" srcOrd="1" destOrd="0" presId="urn:microsoft.com/office/officeart/2005/8/layout/list1"/>
    <dgm:cxn modelId="{C621B249-31FE-4F4F-AE88-2FB312D0AC4C}" type="presParOf" srcId="{BC70DE45-31F8-4769-8F8A-532FB3FA8235}" destId="{7E2815C4-CE2B-4D47-88A8-05BC3FD172F7}" srcOrd="1" destOrd="0" presId="urn:microsoft.com/office/officeart/2005/8/layout/list1"/>
    <dgm:cxn modelId="{4BF02ABD-ADC4-48FB-BD06-363A4F706073}" type="presParOf" srcId="{BC70DE45-31F8-4769-8F8A-532FB3FA8235}" destId="{84AA1F74-B6BF-4319-B457-C968873142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4A7188-B9F4-48BD-BCFD-FEA62FD73131}" type="doc">
      <dgm:prSet loTypeId="urn:microsoft.com/office/officeart/2005/8/layout/radial6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A7FA6A0E-6C04-4C7E-90D9-AFB4F7B314C4}">
      <dgm:prSet phldrT="[Tekst]"/>
      <dgm:spPr/>
      <dgm:t>
        <a:bodyPr/>
        <a:lstStyle/>
        <a:p>
          <a:r>
            <a:rPr lang="pl-PL" dirty="0"/>
            <a:t>Solar </a:t>
          </a:r>
          <a:r>
            <a:rPr lang="pl-PL" dirty="0" err="1"/>
            <a:t>panels</a:t>
          </a:r>
          <a:endParaRPr lang="pl-PL" dirty="0"/>
        </a:p>
      </dgm:t>
    </dgm:pt>
    <dgm:pt modelId="{6481F412-B87D-40E7-B4C0-9A902D87468A}" type="parTrans" cxnId="{F206A778-2476-40C5-8AD7-D240E1D21E3A}">
      <dgm:prSet/>
      <dgm:spPr/>
      <dgm:t>
        <a:bodyPr/>
        <a:lstStyle/>
        <a:p>
          <a:endParaRPr lang="pl-PL"/>
        </a:p>
      </dgm:t>
    </dgm:pt>
    <dgm:pt modelId="{EC0A02C7-04C3-42E0-BCDE-3FB8D0645CCE}" type="sibTrans" cxnId="{F206A778-2476-40C5-8AD7-D240E1D21E3A}">
      <dgm:prSet/>
      <dgm:spPr/>
      <dgm:t>
        <a:bodyPr/>
        <a:lstStyle/>
        <a:p>
          <a:endParaRPr lang="pl-PL"/>
        </a:p>
      </dgm:t>
    </dgm:pt>
    <dgm:pt modelId="{933A888C-4DAF-4250-90F8-B01C0A41ED98}">
      <dgm:prSet phldrT="[Tekst]"/>
      <dgm:spPr/>
      <dgm:t>
        <a:bodyPr/>
        <a:lstStyle/>
        <a:p>
          <a:r>
            <a:rPr lang="pl-PL" dirty="0" err="1"/>
            <a:t>Produced</a:t>
          </a:r>
          <a:r>
            <a:rPr lang="pl-PL" dirty="0"/>
            <a:t> </a:t>
          </a:r>
          <a:r>
            <a:rPr lang="pl-PL" dirty="0" err="1"/>
            <a:t>energy</a:t>
          </a:r>
          <a:r>
            <a:rPr lang="pl-PL" dirty="0"/>
            <a:t> </a:t>
          </a:r>
          <a:r>
            <a:rPr lang="pl-PL" dirty="0" err="1"/>
            <a:t>covers</a:t>
          </a:r>
          <a:r>
            <a:rPr lang="pl-PL" dirty="0"/>
            <a:t> </a:t>
          </a:r>
          <a:br>
            <a:rPr lang="pl-PL" dirty="0"/>
          </a:br>
          <a:r>
            <a:rPr lang="pl-PL" dirty="0" err="1"/>
            <a:t>usage</a:t>
          </a:r>
          <a:endParaRPr lang="pl-PL" dirty="0"/>
        </a:p>
      </dgm:t>
    </dgm:pt>
    <dgm:pt modelId="{26444095-82A6-4E8E-84C1-689DB71F9F7B}" type="parTrans" cxnId="{B5BB6065-AD57-4868-8C25-A85B03956193}">
      <dgm:prSet/>
      <dgm:spPr/>
      <dgm:t>
        <a:bodyPr/>
        <a:lstStyle/>
        <a:p>
          <a:endParaRPr lang="pl-PL"/>
        </a:p>
      </dgm:t>
    </dgm:pt>
    <dgm:pt modelId="{B330268D-C732-401F-B39E-614E9884F57F}" type="sibTrans" cxnId="{B5BB6065-AD57-4868-8C25-A85B03956193}">
      <dgm:prSet/>
      <dgm:spPr/>
      <dgm:t>
        <a:bodyPr/>
        <a:lstStyle/>
        <a:p>
          <a:endParaRPr lang="pl-PL"/>
        </a:p>
      </dgm:t>
    </dgm:pt>
    <dgm:pt modelId="{E407E4FF-A99B-4B08-9BC6-D4E2F14DB4D3}">
      <dgm:prSet phldrT="[Tekst]"/>
      <dgm:spPr/>
      <dgm:t>
        <a:bodyPr/>
        <a:lstStyle/>
        <a:p>
          <a:r>
            <a:rPr lang="pl-PL" dirty="0"/>
            <a:t>House </a:t>
          </a:r>
          <a:br>
            <a:rPr lang="pl-PL" dirty="0"/>
          </a:b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heated</a:t>
          </a:r>
          <a:r>
            <a:rPr lang="pl-PL" dirty="0"/>
            <a:t> </a:t>
          </a:r>
          <a:br>
            <a:rPr lang="pl-PL" dirty="0"/>
          </a:br>
          <a:r>
            <a:rPr lang="pl-PL" dirty="0"/>
            <a:t>on 70% </a:t>
          </a:r>
          <a:br>
            <a:rPr lang="pl-PL" dirty="0"/>
          </a:br>
          <a:r>
            <a:rPr lang="pl-PL" dirty="0"/>
            <a:t>of a </a:t>
          </a:r>
          <a:r>
            <a:rPr lang="pl-PL" dirty="0" err="1"/>
            <a:t>year</a:t>
          </a:r>
          <a:r>
            <a:rPr lang="pl-PL" dirty="0"/>
            <a:t> </a:t>
          </a:r>
        </a:p>
      </dgm:t>
    </dgm:pt>
    <dgm:pt modelId="{AE156F0A-0B1D-4B1A-8EEC-743981027FB1}" type="parTrans" cxnId="{D32D4C1D-143D-4240-B301-260D7F8F03C7}">
      <dgm:prSet/>
      <dgm:spPr/>
      <dgm:t>
        <a:bodyPr/>
        <a:lstStyle/>
        <a:p>
          <a:endParaRPr lang="pl-PL"/>
        </a:p>
      </dgm:t>
    </dgm:pt>
    <dgm:pt modelId="{0627F352-C441-499B-9814-4B3B72AF61C6}" type="sibTrans" cxnId="{D32D4C1D-143D-4240-B301-260D7F8F03C7}">
      <dgm:prSet/>
      <dgm:spPr/>
      <dgm:t>
        <a:bodyPr/>
        <a:lstStyle/>
        <a:p>
          <a:endParaRPr lang="pl-PL"/>
        </a:p>
      </dgm:t>
    </dgm:pt>
    <dgm:pt modelId="{7C9F6246-D5C3-43CD-A8D9-86D30680171D}">
      <dgm:prSet phldrT="[Tekst]"/>
      <dgm:spPr/>
      <dgm:t>
        <a:bodyPr/>
        <a:lstStyle/>
        <a:p>
          <a:r>
            <a:rPr lang="pl-PL" dirty="0"/>
            <a:t>House </a:t>
          </a:r>
          <a:r>
            <a:rPr lang="pl-PL" dirty="0" err="1"/>
            <a:t>maintanance</a:t>
          </a:r>
          <a:r>
            <a:rPr lang="pl-PL" dirty="0"/>
            <a:t> </a:t>
          </a:r>
          <a:r>
            <a:rPr lang="pl-PL" dirty="0" err="1"/>
            <a:t>takes</a:t>
          </a:r>
          <a:r>
            <a:rPr lang="pl-PL" dirty="0"/>
            <a:t> less </a:t>
          </a:r>
          <a:r>
            <a:rPr lang="pl-PL" dirty="0" err="1"/>
            <a:t>than</a:t>
          </a:r>
          <a:r>
            <a:rPr lang="pl-PL" dirty="0"/>
            <a:t> 8.2 kWh </a:t>
          </a:r>
          <a:br>
            <a:rPr lang="pl-PL" dirty="0"/>
          </a:br>
          <a:r>
            <a:rPr lang="pl-PL" dirty="0"/>
            <a:t>per </a:t>
          </a:r>
          <a:r>
            <a:rPr lang="pl-PL" dirty="0" err="1"/>
            <a:t>day</a:t>
          </a:r>
          <a:endParaRPr lang="pl-PL" dirty="0"/>
        </a:p>
      </dgm:t>
    </dgm:pt>
    <dgm:pt modelId="{3E72CA63-59ED-4574-A68D-76B51AC50617}" type="parTrans" cxnId="{0E0769BD-1EC9-4245-AFD6-1D59C3035F96}">
      <dgm:prSet/>
      <dgm:spPr/>
      <dgm:t>
        <a:bodyPr/>
        <a:lstStyle/>
        <a:p>
          <a:endParaRPr lang="pl-PL"/>
        </a:p>
      </dgm:t>
    </dgm:pt>
    <dgm:pt modelId="{D92C8AC8-3769-40ED-90D8-87E956F28E75}" type="sibTrans" cxnId="{0E0769BD-1EC9-4245-AFD6-1D59C3035F96}">
      <dgm:prSet/>
      <dgm:spPr/>
      <dgm:t>
        <a:bodyPr/>
        <a:lstStyle/>
        <a:p>
          <a:endParaRPr lang="pl-PL"/>
        </a:p>
      </dgm:t>
    </dgm:pt>
    <dgm:pt modelId="{F956F01C-0F1A-433F-8125-8E68852371E0}">
      <dgm:prSet phldrT="[Tekst]"/>
      <dgm:spPr/>
      <dgm:t>
        <a:bodyPr/>
        <a:lstStyle/>
        <a:p>
          <a:r>
            <a:rPr lang="pl-PL" dirty="0"/>
            <a:t>People </a:t>
          </a:r>
          <a:r>
            <a:rPr lang="pl-PL" dirty="0" err="1"/>
            <a:t>spend</a:t>
          </a:r>
          <a:r>
            <a:rPr lang="pl-PL" dirty="0"/>
            <a:t> </a:t>
          </a:r>
          <a:r>
            <a:rPr lang="pl-PL" dirty="0" err="1"/>
            <a:t>there</a:t>
          </a:r>
          <a:r>
            <a:rPr lang="pl-PL" dirty="0"/>
            <a:t> 60% </a:t>
          </a:r>
          <a:br>
            <a:rPr lang="pl-PL" dirty="0"/>
          </a:br>
          <a:r>
            <a:rPr lang="pl-PL" dirty="0"/>
            <a:t>of a </a:t>
          </a:r>
          <a:r>
            <a:rPr lang="pl-PL" dirty="0" err="1"/>
            <a:t>year</a:t>
          </a:r>
          <a:endParaRPr lang="pl-PL" dirty="0"/>
        </a:p>
      </dgm:t>
    </dgm:pt>
    <dgm:pt modelId="{6E7E022D-D1FB-4102-922A-F2C01671D5E0}" type="parTrans" cxnId="{7810F1A4-5AD1-47AD-A046-C16C93ED5B35}">
      <dgm:prSet/>
      <dgm:spPr/>
      <dgm:t>
        <a:bodyPr/>
        <a:lstStyle/>
        <a:p>
          <a:endParaRPr lang="pl-PL"/>
        </a:p>
      </dgm:t>
    </dgm:pt>
    <dgm:pt modelId="{4755A6EA-43EE-4FB6-B150-C111D90E7722}" type="sibTrans" cxnId="{7810F1A4-5AD1-47AD-A046-C16C93ED5B35}">
      <dgm:prSet/>
      <dgm:spPr/>
      <dgm:t>
        <a:bodyPr/>
        <a:lstStyle/>
        <a:p>
          <a:endParaRPr lang="pl-PL"/>
        </a:p>
      </dgm:t>
    </dgm:pt>
    <dgm:pt modelId="{C843694D-EA9F-43F4-9D40-3B4F2D61828D}">
      <dgm:prSet phldrT="[Tekst]"/>
      <dgm:spPr/>
      <dgm:t>
        <a:bodyPr/>
        <a:lstStyle/>
        <a:p>
          <a:r>
            <a:rPr lang="pl-PL"/>
            <a:t>Indicator of own use is mostly (60%) on low level</a:t>
          </a:r>
          <a:endParaRPr lang="pl-PL" dirty="0"/>
        </a:p>
      </dgm:t>
    </dgm:pt>
    <dgm:pt modelId="{A0AAF99D-7D6A-4C2B-A5BB-6FAE1190A76F}" type="parTrans" cxnId="{9CD11607-2FBC-4728-8754-A24428ABC230}">
      <dgm:prSet/>
      <dgm:spPr/>
      <dgm:t>
        <a:bodyPr/>
        <a:lstStyle/>
        <a:p>
          <a:endParaRPr lang="pl-PL"/>
        </a:p>
      </dgm:t>
    </dgm:pt>
    <dgm:pt modelId="{2FB01559-53B2-4D10-AFAE-5D2BA98F18A1}" type="sibTrans" cxnId="{9CD11607-2FBC-4728-8754-A24428ABC230}">
      <dgm:prSet/>
      <dgm:spPr/>
      <dgm:t>
        <a:bodyPr/>
        <a:lstStyle/>
        <a:p>
          <a:endParaRPr lang="pl-PL"/>
        </a:p>
      </dgm:t>
    </dgm:pt>
    <dgm:pt modelId="{8DDFFBBB-0943-4C4A-84B9-155CCB975D55}" type="pres">
      <dgm:prSet presAssocID="{9D4A7188-B9F4-48BD-BCFD-FEA62FD7313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AA8E36-E18F-4164-B423-3613B858AD8B}" type="pres">
      <dgm:prSet presAssocID="{A7FA6A0E-6C04-4C7E-90D9-AFB4F7B314C4}" presName="centerShape" presStyleLbl="node0" presStyleIdx="0" presStyleCnt="1"/>
      <dgm:spPr/>
    </dgm:pt>
    <dgm:pt modelId="{0848FAC5-35FC-491F-9F04-DCEE9CF44630}" type="pres">
      <dgm:prSet presAssocID="{933A888C-4DAF-4250-90F8-B01C0A41ED98}" presName="node" presStyleLbl="node1" presStyleIdx="0" presStyleCnt="5">
        <dgm:presLayoutVars>
          <dgm:bulletEnabled val="1"/>
        </dgm:presLayoutVars>
      </dgm:prSet>
      <dgm:spPr/>
    </dgm:pt>
    <dgm:pt modelId="{6265F639-06A8-4512-B98A-E0FD8684AF74}" type="pres">
      <dgm:prSet presAssocID="{933A888C-4DAF-4250-90F8-B01C0A41ED98}" presName="dummy" presStyleCnt="0"/>
      <dgm:spPr/>
    </dgm:pt>
    <dgm:pt modelId="{76F26993-0F20-422D-B1AC-7CF030F1DE12}" type="pres">
      <dgm:prSet presAssocID="{B330268D-C732-401F-B39E-614E9884F57F}" presName="sibTrans" presStyleLbl="sibTrans2D1" presStyleIdx="0" presStyleCnt="5"/>
      <dgm:spPr/>
    </dgm:pt>
    <dgm:pt modelId="{600977A9-4086-4CB7-941F-B37A044C6309}" type="pres">
      <dgm:prSet presAssocID="{E407E4FF-A99B-4B08-9BC6-D4E2F14DB4D3}" presName="node" presStyleLbl="node1" presStyleIdx="1" presStyleCnt="5" custRadScaleRad="99667" custRadScaleInc="-1101">
        <dgm:presLayoutVars>
          <dgm:bulletEnabled val="1"/>
        </dgm:presLayoutVars>
      </dgm:prSet>
      <dgm:spPr/>
    </dgm:pt>
    <dgm:pt modelId="{FE28872A-A8CF-4DF1-974E-443580DE61E4}" type="pres">
      <dgm:prSet presAssocID="{E407E4FF-A99B-4B08-9BC6-D4E2F14DB4D3}" presName="dummy" presStyleCnt="0"/>
      <dgm:spPr/>
    </dgm:pt>
    <dgm:pt modelId="{E6318522-ED85-4113-82D3-DDC6751E589F}" type="pres">
      <dgm:prSet presAssocID="{0627F352-C441-499B-9814-4B3B72AF61C6}" presName="sibTrans" presStyleLbl="sibTrans2D1" presStyleIdx="1" presStyleCnt="5"/>
      <dgm:spPr/>
    </dgm:pt>
    <dgm:pt modelId="{B8D3F471-FE4D-4C82-BC62-966B3887D84F}" type="pres">
      <dgm:prSet presAssocID="{C843694D-EA9F-43F4-9D40-3B4F2D61828D}" presName="node" presStyleLbl="node1" presStyleIdx="2" presStyleCnt="5">
        <dgm:presLayoutVars>
          <dgm:bulletEnabled val="1"/>
        </dgm:presLayoutVars>
      </dgm:prSet>
      <dgm:spPr/>
    </dgm:pt>
    <dgm:pt modelId="{9CE1523C-7D73-45C8-8341-41DA73B92088}" type="pres">
      <dgm:prSet presAssocID="{C843694D-EA9F-43F4-9D40-3B4F2D61828D}" presName="dummy" presStyleCnt="0"/>
      <dgm:spPr/>
    </dgm:pt>
    <dgm:pt modelId="{640A0267-84F8-4B9E-8D2F-87C3880F8ADD}" type="pres">
      <dgm:prSet presAssocID="{2FB01559-53B2-4D10-AFAE-5D2BA98F18A1}" presName="sibTrans" presStyleLbl="sibTrans2D1" presStyleIdx="2" presStyleCnt="5"/>
      <dgm:spPr/>
    </dgm:pt>
    <dgm:pt modelId="{348B94FC-0DFD-40BA-957D-22538ECB917D}" type="pres">
      <dgm:prSet presAssocID="{7C9F6246-D5C3-43CD-A8D9-86D30680171D}" presName="node" presStyleLbl="node1" presStyleIdx="3" presStyleCnt="5">
        <dgm:presLayoutVars>
          <dgm:bulletEnabled val="1"/>
        </dgm:presLayoutVars>
      </dgm:prSet>
      <dgm:spPr/>
    </dgm:pt>
    <dgm:pt modelId="{DCC8F89D-9936-4C57-BA8C-4494C8C7CDD5}" type="pres">
      <dgm:prSet presAssocID="{7C9F6246-D5C3-43CD-A8D9-86D30680171D}" presName="dummy" presStyleCnt="0"/>
      <dgm:spPr/>
    </dgm:pt>
    <dgm:pt modelId="{C43A078A-D317-4177-B455-13EE4351691F}" type="pres">
      <dgm:prSet presAssocID="{D92C8AC8-3769-40ED-90D8-87E956F28E75}" presName="sibTrans" presStyleLbl="sibTrans2D1" presStyleIdx="3" presStyleCnt="5"/>
      <dgm:spPr/>
    </dgm:pt>
    <dgm:pt modelId="{9663CAF4-A125-4D86-B0C2-01B7FDDBBC92}" type="pres">
      <dgm:prSet presAssocID="{F956F01C-0F1A-433F-8125-8E68852371E0}" presName="node" presStyleLbl="node1" presStyleIdx="4" presStyleCnt="5">
        <dgm:presLayoutVars>
          <dgm:bulletEnabled val="1"/>
        </dgm:presLayoutVars>
      </dgm:prSet>
      <dgm:spPr/>
    </dgm:pt>
    <dgm:pt modelId="{E1959BF9-2CC0-4122-A358-705890928533}" type="pres">
      <dgm:prSet presAssocID="{F956F01C-0F1A-433F-8125-8E68852371E0}" presName="dummy" presStyleCnt="0"/>
      <dgm:spPr/>
    </dgm:pt>
    <dgm:pt modelId="{E7887DE6-3C6E-4CEA-AD3D-3271D11D6BBB}" type="pres">
      <dgm:prSet presAssocID="{4755A6EA-43EE-4FB6-B150-C111D90E7722}" presName="sibTrans" presStyleLbl="sibTrans2D1" presStyleIdx="4" presStyleCnt="5"/>
      <dgm:spPr/>
    </dgm:pt>
  </dgm:ptLst>
  <dgm:cxnLst>
    <dgm:cxn modelId="{42ED7904-D3B8-4891-AD4A-A994F88B31BA}" type="presOf" srcId="{E407E4FF-A99B-4B08-9BC6-D4E2F14DB4D3}" destId="{600977A9-4086-4CB7-941F-B37A044C6309}" srcOrd="0" destOrd="0" presId="urn:microsoft.com/office/officeart/2005/8/layout/radial6"/>
    <dgm:cxn modelId="{9CD11607-2FBC-4728-8754-A24428ABC230}" srcId="{A7FA6A0E-6C04-4C7E-90D9-AFB4F7B314C4}" destId="{C843694D-EA9F-43F4-9D40-3B4F2D61828D}" srcOrd="2" destOrd="0" parTransId="{A0AAF99D-7D6A-4C2B-A5BB-6FAE1190A76F}" sibTransId="{2FB01559-53B2-4D10-AFAE-5D2BA98F18A1}"/>
    <dgm:cxn modelId="{A0D7150F-7FDA-4041-88ED-751C5E041234}" type="presOf" srcId="{A7FA6A0E-6C04-4C7E-90D9-AFB4F7B314C4}" destId="{DDAA8E36-E18F-4164-B423-3613B858AD8B}" srcOrd="0" destOrd="0" presId="urn:microsoft.com/office/officeart/2005/8/layout/radial6"/>
    <dgm:cxn modelId="{D32D4C1D-143D-4240-B301-260D7F8F03C7}" srcId="{A7FA6A0E-6C04-4C7E-90D9-AFB4F7B314C4}" destId="{E407E4FF-A99B-4B08-9BC6-D4E2F14DB4D3}" srcOrd="1" destOrd="0" parTransId="{AE156F0A-0B1D-4B1A-8EEC-743981027FB1}" sibTransId="{0627F352-C441-499B-9814-4B3B72AF61C6}"/>
    <dgm:cxn modelId="{982BCC23-C7D5-411C-9452-8E2112A390FD}" type="presOf" srcId="{7C9F6246-D5C3-43CD-A8D9-86D30680171D}" destId="{348B94FC-0DFD-40BA-957D-22538ECB917D}" srcOrd="0" destOrd="0" presId="urn:microsoft.com/office/officeart/2005/8/layout/radial6"/>
    <dgm:cxn modelId="{B196562C-E15A-445A-BBB0-3A76B0300FD7}" type="presOf" srcId="{4755A6EA-43EE-4FB6-B150-C111D90E7722}" destId="{E7887DE6-3C6E-4CEA-AD3D-3271D11D6BBB}" srcOrd="0" destOrd="0" presId="urn:microsoft.com/office/officeart/2005/8/layout/radial6"/>
    <dgm:cxn modelId="{48BADC33-45C2-45EB-9131-1634085ACAA1}" type="presOf" srcId="{B330268D-C732-401F-B39E-614E9884F57F}" destId="{76F26993-0F20-422D-B1AC-7CF030F1DE12}" srcOrd="0" destOrd="0" presId="urn:microsoft.com/office/officeart/2005/8/layout/radial6"/>
    <dgm:cxn modelId="{B5BB6065-AD57-4868-8C25-A85B03956193}" srcId="{A7FA6A0E-6C04-4C7E-90D9-AFB4F7B314C4}" destId="{933A888C-4DAF-4250-90F8-B01C0A41ED98}" srcOrd="0" destOrd="0" parTransId="{26444095-82A6-4E8E-84C1-689DB71F9F7B}" sibTransId="{B330268D-C732-401F-B39E-614E9884F57F}"/>
    <dgm:cxn modelId="{9BEBA345-87B3-46D1-8474-899FB070CB13}" type="presOf" srcId="{D92C8AC8-3769-40ED-90D8-87E956F28E75}" destId="{C43A078A-D317-4177-B455-13EE4351691F}" srcOrd="0" destOrd="0" presId="urn:microsoft.com/office/officeart/2005/8/layout/radial6"/>
    <dgm:cxn modelId="{5467D652-CC58-424B-82CC-440F40B7D2E5}" type="presOf" srcId="{F956F01C-0F1A-433F-8125-8E68852371E0}" destId="{9663CAF4-A125-4D86-B0C2-01B7FDDBBC92}" srcOrd="0" destOrd="0" presId="urn:microsoft.com/office/officeart/2005/8/layout/radial6"/>
    <dgm:cxn modelId="{F206A778-2476-40C5-8AD7-D240E1D21E3A}" srcId="{9D4A7188-B9F4-48BD-BCFD-FEA62FD73131}" destId="{A7FA6A0E-6C04-4C7E-90D9-AFB4F7B314C4}" srcOrd="0" destOrd="0" parTransId="{6481F412-B87D-40E7-B4C0-9A902D87468A}" sibTransId="{EC0A02C7-04C3-42E0-BCDE-3FB8D0645CCE}"/>
    <dgm:cxn modelId="{74428C87-3F78-45F2-A2E5-5C91428881B6}" type="presOf" srcId="{0627F352-C441-499B-9814-4B3B72AF61C6}" destId="{E6318522-ED85-4113-82D3-DDC6751E589F}" srcOrd="0" destOrd="0" presId="urn:microsoft.com/office/officeart/2005/8/layout/radial6"/>
    <dgm:cxn modelId="{4FA6148C-021C-4A50-9D07-FBFA5BF23089}" type="presOf" srcId="{933A888C-4DAF-4250-90F8-B01C0A41ED98}" destId="{0848FAC5-35FC-491F-9F04-DCEE9CF44630}" srcOrd="0" destOrd="0" presId="urn:microsoft.com/office/officeart/2005/8/layout/radial6"/>
    <dgm:cxn modelId="{7810F1A4-5AD1-47AD-A046-C16C93ED5B35}" srcId="{A7FA6A0E-6C04-4C7E-90D9-AFB4F7B314C4}" destId="{F956F01C-0F1A-433F-8125-8E68852371E0}" srcOrd="4" destOrd="0" parTransId="{6E7E022D-D1FB-4102-922A-F2C01671D5E0}" sibTransId="{4755A6EA-43EE-4FB6-B150-C111D90E7722}"/>
    <dgm:cxn modelId="{B32660AE-2C03-4D27-BAE7-669D180D3A49}" type="presOf" srcId="{2FB01559-53B2-4D10-AFAE-5D2BA98F18A1}" destId="{640A0267-84F8-4B9E-8D2F-87C3880F8ADD}" srcOrd="0" destOrd="0" presId="urn:microsoft.com/office/officeart/2005/8/layout/radial6"/>
    <dgm:cxn modelId="{0E0769BD-1EC9-4245-AFD6-1D59C3035F96}" srcId="{A7FA6A0E-6C04-4C7E-90D9-AFB4F7B314C4}" destId="{7C9F6246-D5C3-43CD-A8D9-86D30680171D}" srcOrd="3" destOrd="0" parTransId="{3E72CA63-59ED-4574-A68D-76B51AC50617}" sibTransId="{D92C8AC8-3769-40ED-90D8-87E956F28E75}"/>
    <dgm:cxn modelId="{F42F93F7-D888-418E-B696-10345FC8743F}" type="presOf" srcId="{9D4A7188-B9F4-48BD-BCFD-FEA62FD73131}" destId="{8DDFFBBB-0943-4C4A-84B9-155CCB975D55}" srcOrd="0" destOrd="0" presId="urn:microsoft.com/office/officeart/2005/8/layout/radial6"/>
    <dgm:cxn modelId="{90ABB7FD-9A21-44FE-9025-B0E2B3DB4596}" type="presOf" srcId="{C843694D-EA9F-43F4-9D40-3B4F2D61828D}" destId="{B8D3F471-FE4D-4C82-BC62-966B3887D84F}" srcOrd="0" destOrd="0" presId="urn:microsoft.com/office/officeart/2005/8/layout/radial6"/>
    <dgm:cxn modelId="{6025DA1D-5585-4653-80A0-77D627598FE9}" type="presParOf" srcId="{8DDFFBBB-0943-4C4A-84B9-155CCB975D55}" destId="{DDAA8E36-E18F-4164-B423-3613B858AD8B}" srcOrd="0" destOrd="0" presId="urn:microsoft.com/office/officeart/2005/8/layout/radial6"/>
    <dgm:cxn modelId="{94EEEA4F-64D2-45AC-8B2E-AD2B3B535BAB}" type="presParOf" srcId="{8DDFFBBB-0943-4C4A-84B9-155CCB975D55}" destId="{0848FAC5-35FC-491F-9F04-DCEE9CF44630}" srcOrd="1" destOrd="0" presId="urn:microsoft.com/office/officeart/2005/8/layout/radial6"/>
    <dgm:cxn modelId="{A229F515-2498-4D2A-B9A5-5A6BD996C30D}" type="presParOf" srcId="{8DDFFBBB-0943-4C4A-84B9-155CCB975D55}" destId="{6265F639-06A8-4512-B98A-E0FD8684AF74}" srcOrd="2" destOrd="0" presId="urn:microsoft.com/office/officeart/2005/8/layout/radial6"/>
    <dgm:cxn modelId="{BAF6283B-550F-4C80-A978-F8C47E7BB1C6}" type="presParOf" srcId="{8DDFFBBB-0943-4C4A-84B9-155CCB975D55}" destId="{76F26993-0F20-422D-B1AC-7CF030F1DE12}" srcOrd="3" destOrd="0" presId="urn:microsoft.com/office/officeart/2005/8/layout/radial6"/>
    <dgm:cxn modelId="{8530E155-7CD9-4608-B83E-D47B2C031290}" type="presParOf" srcId="{8DDFFBBB-0943-4C4A-84B9-155CCB975D55}" destId="{600977A9-4086-4CB7-941F-B37A044C6309}" srcOrd="4" destOrd="0" presId="urn:microsoft.com/office/officeart/2005/8/layout/radial6"/>
    <dgm:cxn modelId="{2805D101-1B87-48A3-9CAE-E5D0814796A3}" type="presParOf" srcId="{8DDFFBBB-0943-4C4A-84B9-155CCB975D55}" destId="{FE28872A-A8CF-4DF1-974E-443580DE61E4}" srcOrd="5" destOrd="0" presId="urn:microsoft.com/office/officeart/2005/8/layout/radial6"/>
    <dgm:cxn modelId="{7D9F1734-0441-4D51-A4D0-0D609F53EEF3}" type="presParOf" srcId="{8DDFFBBB-0943-4C4A-84B9-155CCB975D55}" destId="{E6318522-ED85-4113-82D3-DDC6751E589F}" srcOrd="6" destOrd="0" presId="urn:microsoft.com/office/officeart/2005/8/layout/radial6"/>
    <dgm:cxn modelId="{A4EE1D8C-92FB-4EB4-9CD7-B55F23E42622}" type="presParOf" srcId="{8DDFFBBB-0943-4C4A-84B9-155CCB975D55}" destId="{B8D3F471-FE4D-4C82-BC62-966B3887D84F}" srcOrd="7" destOrd="0" presId="urn:microsoft.com/office/officeart/2005/8/layout/radial6"/>
    <dgm:cxn modelId="{8DC453A2-AB62-4087-B677-9D5445BC6906}" type="presParOf" srcId="{8DDFFBBB-0943-4C4A-84B9-155CCB975D55}" destId="{9CE1523C-7D73-45C8-8341-41DA73B92088}" srcOrd="8" destOrd="0" presId="urn:microsoft.com/office/officeart/2005/8/layout/radial6"/>
    <dgm:cxn modelId="{FB2620F9-F364-4C36-8329-73C62C05E0B1}" type="presParOf" srcId="{8DDFFBBB-0943-4C4A-84B9-155CCB975D55}" destId="{640A0267-84F8-4B9E-8D2F-87C3880F8ADD}" srcOrd="9" destOrd="0" presId="urn:microsoft.com/office/officeart/2005/8/layout/radial6"/>
    <dgm:cxn modelId="{DEA4A18A-2063-49C3-9ECC-F24726941F25}" type="presParOf" srcId="{8DDFFBBB-0943-4C4A-84B9-155CCB975D55}" destId="{348B94FC-0DFD-40BA-957D-22538ECB917D}" srcOrd="10" destOrd="0" presId="urn:microsoft.com/office/officeart/2005/8/layout/radial6"/>
    <dgm:cxn modelId="{EDDA0EE0-5F8C-4A72-99A7-1E422E2CC893}" type="presParOf" srcId="{8DDFFBBB-0943-4C4A-84B9-155CCB975D55}" destId="{DCC8F89D-9936-4C57-BA8C-4494C8C7CDD5}" srcOrd="11" destOrd="0" presId="urn:microsoft.com/office/officeart/2005/8/layout/radial6"/>
    <dgm:cxn modelId="{0571EC41-4867-4DB2-A9B5-3646A0C9D36A}" type="presParOf" srcId="{8DDFFBBB-0943-4C4A-84B9-155CCB975D55}" destId="{C43A078A-D317-4177-B455-13EE4351691F}" srcOrd="12" destOrd="0" presId="urn:microsoft.com/office/officeart/2005/8/layout/radial6"/>
    <dgm:cxn modelId="{5D68805D-436F-4BA7-B92A-C61F60ABC280}" type="presParOf" srcId="{8DDFFBBB-0943-4C4A-84B9-155CCB975D55}" destId="{9663CAF4-A125-4D86-B0C2-01B7FDDBBC92}" srcOrd="13" destOrd="0" presId="urn:microsoft.com/office/officeart/2005/8/layout/radial6"/>
    <dgm:cxn modelId="{009FEF60-CFAB-4A33-B1A9-6C79E6BF3980}" type="presParOf" srcId="{8DDFFBBB-0943-4C4A-84B9-155CCB975D55}" destId="{E1959BF9-2CC0-4122-A358-705890928533}" srcOrd="14" destOrd="0" presId="urn:microsoft.com/office/officeart/2005/8/layout/radial6"/>
    <dgm:cxn modelId="{718C6903-D509-4D98-ACA7-0923E150FAAE}" type="presParOf" srcId="{8DDFFBBB-0943-4C4A-84B9-155CCB975D55}" destId="{E7887DE6-3C6E-4CEA-AD3D-3271D11D6BB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B6780-15CB-47BD-987D-DA75ABB46E90}">
      <dsp:nvSpPr>
        <dsp:cNvPr id="0" name=""/>
        <dsp:cNvSpPr/>
      </dsp:nvSpPr>
      <dsp:spPr>
        <a:xfrm>
          <a:off x="0" y="297751"/>
          <a:ext cx="4641681" cy="1729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246" tIns="374904" rIns="3602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Most of </a:t>
          </a:r>
          <a:r>
            <a:rPr lang="pl-PL" sz="1800" kern="1200" dirty="0" err="1"/>
            <a:t>energy</a:t>
          </a:r>
          <a:r>
            <a:rPr lang="pl-PL" sz="1800" kern="1200" dirty="0"/>
            <a:t> </a:t>
          </a:r>
          <a:r>
            <a:rPr lang="pl-PL" sz="1800" kern="1200" dirty="0" err="1"/>
            <a:t>is</a:t>
          </a:r>
          <a:r>
            <a:rPr lang="pl-PL" sz="1800" kern="1200" dirty="0"/>
            <a:t> </a:t>
          </a:r>
          <a:r>
            <a:rPr lang="pl-PL" sz="1800" kern="1200" dirty="0" err="1"/>
            <a:t>imported</a:t>
          </a:r>
          <a:r>
            <a:rPr lang="pl-PL" sz="1800" kern="1200" dirty="0"/>
            <a:t> from </a:t>
          </a:r>
          <a:r>
            <a:rPr lang="pl-PL" sz="1800" kern="1200" dirty="0" err="1"/>
            <a:t>power</a:t>
          </a:r>
          <a:r>
            <a:rPr lang="pl-PL" sz="1800" kern="1200" dirty="0"/>
            <a:t> </a:t>
          </a:r>
          <a:r>
            <a:rPr lang="pl-PL" sz="1800" kern="1200" dirty="0" err="1"/>
            <a:t>station</a:t>
          </a:r>
          <a:endParaRPr lang="pl-P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 err="1"/>
            <a:t>Usage</a:t>
          </a:r>
          <a:r>
            <a:rPr lang="pl-PL" sz="1800" kern="1200" dirty="0"/>
            <a:t> </a:t>
          </a:r>
          <a:r>
            <a:rPr lang="pl-PL" sz="1800" kern="1200" dirty="0" err="1"/>
            <a:t>without</a:t>
          </a:r>
          <a:r>
            <a:rPr lang="pl-PL" sz="1800" kern="1200" dirty="0"/>
            <a:t> high </a:t>
          </a:r>
          <a:r>
            <a:rPr lang="pl-PL" sz="1800" kern="1200" dirty="0" err="1"/>
            <a:t>peaks</a:t>
          </a:r>
          <a:r>
            <a:rPr lang="pl-PL" sz="1800" kern="1200" dirty="0"/>
            <a:t> </a:t>
          </a:r>
          <a:r>
            <a:rPr lang="pl-PL" sz="1800" kern="1200" dirty="0" err="1"/>
            <a:t>is</a:t>
          </a:r>
          <a:r>
            <a:rPr lang="pl-PL" sz="1800" kern="1200" dirty="0"/>
            <a:t> from </a:t>
          </a:r>
          <a:br>
            <a:rPr lang="pl-PL" sz="1800" kern="1200" dirty="0"/>
          </a:br>
          <a:r>
            <a:rPr lang="pl-PL" sz="1800" kern="1200" dirty="0"/>
            <a:t>5th of </a:t>
          </a:r>
          <a:r>
            <a:rPr lang="pl-PL" sz="1800" kern="1200" dirty="0" err="1"/>
            <a:t>June</a:t>
          </a:r>
          <a:r>
            <a:rPr lang="pl-PL" sz="1800" kern="1200" dirty="0"/>
            <a:t> </a:t>
          </a:r>
          <a:r>
            <a:rPr lang="pl-PL" sz="1800" kern="1200" dirty="0" err="1"/>
            <a:t>till</a:t>
          </a:r>
          <a:r>
            <a:rPr lang="pl-PL" sz="1800" kern="1200" dirty="0"/>
            <a:t> 15th of </a:t>
          </a:r>
          <a:r>
            <a:rPr lang="pl-PL" sz="1800" kern="1200" dirty="0" err="1"/>
            <a:t>September</a:t>
          </a:r>
          <a:r>
            <a:rPr lang="pl-PL" sz="1800" kern="1200" dirty="0"/>
            <a:t> (non-heating </a:t>
          </a:r>
          <a:r>
            <a:rPr lang="pl-PL" sz="1800" kern="1200" dirty="0" err="1"/>
            <a:t>season</a:t>
          </a:r>
          <a:r>
            <a:rPr lang="pl-PL" sz="1800" kern="1200" dirty="0"/>
            <a:t>)</a:t>
          </a:r>
        </a:p>
      </dsp:txBody>
      <dsp:txXfrm>
        <a:off x="0" y="297751"/>
        <a:ext cx="4641681" cy="1729350"/>
      </dsp:txXfrm>
    </dsp:sp>
    <dsp:sp modelId="{007212BE-C54F-471B-91E2-9E9EF9AB02C6}">
      <dsp:nvSpPr>
        <dsp:cNvPr id="0" name=""/>
        <dsp:cNvSpPr/>
      </dsp:nvSpPr>
      <dsp:spPr>
        <a:xfrm>
          <a:off x="232084" y="32071"/>
          <a:ext cx="3249176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811" tIns="0" rIns="1228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 err="1"/>
            <a:t>Conclusion</a:t>
          </a:r>
          <a:r>
            <a:rPr lang="pl-PL" sz="1800" b="0" i="0" kern="1200" dirty="0"/>
            <a:t>:</a:t>
          </a:r>
          <a:endParaRPr lang="pl-PL" sz="1800" kern="1200" dirty="0"/>
        </a:p>
      </dsp:txBody>
      <dsp:txXfrm>
        <a:off x="258023" y="58010"/>
        <a:ext cx="3197298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A1F74-B6BF-4319-B457-C9688731422E}">
      <dsp:nvSpPr>
        <dsp:cNvPr id="0" name=""/>
        <dsp:cNvSpPr/>
      </dsp:nvSpPr>
      <dsp:spPr>
        <a:xfrm>
          <a:off x="0" y="311926"/>
          <a:ext cx="4634136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9660" tIns="374904" rIns="3596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b="0" i="0" kern="1200" dirty="0"/>
            <a:t>Most of </a:t>
          </a:r>
          <a:r>
            <a:rPr lang="pl-PL" sz="1800" b="0" i="0" kern="1200" dirty="0" err="1"/>
            <a:t>produced</a:t>
          </a:r>
          <a:r>
            <a:rPr lang="pl-PL" sz="1800" b="0" i="0" kern="1200" dirty="0"/>
            <a:t> </a:t>
          </a:r>
          <a:r>
            <a:rPr lang="pl-PL" sz="1800" b="0" i="0" kern="1200" dirty="0" err="1"/>
            <a:t>energy</a:t>
          </a:r>
          <a:r>
            <a:rPr lang="pl-PL" sz="1800" b="0" i="0" kern="1200" dirty="0"/>
            <a:t> </a:t>
          </a:r>
          <a:r>
            <a:rPr lang="pl-PL" sz="1800" b="0" i="0" kern="1200" dirty="0" err="1"/>
            <a:t>is</a:t>
          </a:r>
          <a:r>
            <a:rPr lang="pl-PL" sz="1800" b="0" i="0" kern="1200" dirty="0"/>
            <a:t> </a:t>
          </a:r>
          <a:r>
            <a:rPr lang="pl-PL" sz="1800" b="0" i="0" kern="1200" dirty="0" err="1"/>
            <a:t>exported</a:t>
          </a:r>
          <a:r>
            <a:rPr lang="pl-PL" sz="1800" b="0" i="0" kern="1200" dirty="0"/>
            <a:t> </a:t>
          </a:r>
          <a:br>
            <a:rPr lang="pl-PL" sz="1800" b="0" i="0" kern="1200" dirty="0"/>
          </a:br>
          <a:r>
            <a:rPr lang="pl-PL" sz="1800" b="0" i="0" kern="1200" dirty="0"/>
            <a:t>to </a:t>
          </a:r>
          <a:r>
            <a:rPr lang="pl-PL" sz="1800" b="0" i="0" kern="1200" dirty="0" err="1"/>
            <a:t>power</a:t>
          </a:r>
          <a:r>
            <a:rPr lang="pl-PL" sz="1800" b="0" i="0" kern="1200" dirty="0"/>
            <a:t> </a:t>
          </a:r>
          <a:r>
            <a:rPr lang="pl-PL" sz="1800" b="0" i="0" kern="1200" dirty="0" err="1"/>
            <a:t>station</a:t>
          </a:r>
          <a:br>
            <a:rPr lang="pl-PL" sz="1800" b="0" i="0" kern="1200" dirty="0"/>
          </a:br>
          <a:br>
            <a:rPr lang="pl-PL" sz="1800" b="0" i="0" kern="1200" dirty="0"/>
          </a:br>
          <a:br>
            <a:rPr lang="pl-PL" sz="1800" b="0" i="0" kern="1200" dirty="0"/>
          </a:br>
          <a:endParaRPr lang="pl-PL" sz="1800" kern="1200" dirty="0"/>
        </a:p>
      </dsp:txBody>
      <dsp:txXfrm>
        <a:off x="0" y="311926"/>
        <a:ext cx="4634136" cy="1701000"/>
      </dsp:txXfrm>
    </dsp:sp>
    <dsp:sp modelId="{9E9ED636-9E10-49D8-B32F-991121C640BD}">
      <dsp:nvSpPr>
        <dsp:cNvPr id="0" name=""/>
        <dsp:cNvSpPr/>
      </dsp:nvSpPr>
      <dsp:spPr>
        <a:xfrm>
          <a:off x="231706" y="46246"/>
          <a:ext cx="3243895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12" tIns="0" rIns="12261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0" i="0" kern="1200" dirty="0" err="1"/>
            <a:t>Conclusion</a:t>
          </a:r>
          <a:r>
            <a:rPr lang="pl-PL" sz="1800" b="0" i="0" kern="1200" dirty="0"/>
            <a:t>:</a:t>
          </a:r>
          <a:endParaRPr lang="pl-PL" sz="1800" kern="1200" dirty="0"/>
        </a:p>
      </dsp:txBody>
      <dsp:txXfrm>
        <a:off x="257645" y="72185"/>
        <a:ext cx="319201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1DBA-7C5C-4072-9197-5DBAA5B0F807}">
      <dsp:nvSpPr>
        <dsp:cNvPr id="0" name=""/>
        <dsp:cNvSpPr/>
      </dsp:nvSpPr>
      <dsp:spPr>
        <a:xfrm>
          <a:off x="0" y="339774"/>
          <a:ext cx="4303217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77" tIns="416560" rIns="33397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Highest</a:t>
          </a:r>
          <a:r>
            <a:rPr lang="pl-PL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June</a:t>
          </a:r>
          <a:r>
            <a:rPr lang="pl-PL" sz="2000" kern="1200" dirty="0"/>
            <a:t>, </a:t>
          </a:r>
          <a:r>
            <a:rPr lang="pl-PL" sz="2000" kern="1200" dirty="0" err="1"/>
            <a:t>July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Lowest</a:t>
          </a:r>
          <a:r>
            <a:rPr lang="pl-PL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November</a:t>
          </a:r>
          <a:r>
            <a:rPr lang="pl-PL" sz="2000" kern="1200" dirty="0"/>
            <a:t>, </a:t>
          </a:r>
          <a:r>
            <a:rPr lang="pl-PL" sz="2000" kern="1200" dirty="0" err="1"/>
            <a:t>December</a:t>
          </a:r>
          <a:endParaRPr lang="pl-PL" sz="2000" kern="1200" dirty="0"/>
        </a:p>
      </dsp:txBody>
      <dsp:txXfrm>
        <a:off x="0" y="339774"/>
        <a:ext cx="4303217" cy="1764000"/>
      </dsp:txXfrm>
    </dsp:sp>
    <dsp:sp modelId="{2E0E6987-C72D-4015-A009-816B80CCBD84}">
      <dsp:nvSpPr>
        <dsp:cNvPr id="0" name=""/>
        <dsp:cNvSpPr/>
      </dsp:nvSpPr>
      <dsp:spPr>
        <a:xfrm>
          <a:off x="215160" y="44574"/>
          <a:ext cx="3012251" cy="59040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56" tIns="0" rIns="1138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mean</a:t>
          </a:r>
          <a:r>
            <a:rPr lang="pl-PL" sz="2000" kern="1200" dirty="0"/>
            <a:t> </a:t>
          </a:r>
          <a:r>
            <a:rPr lang="pl-PL" sz="2000" kern="1200" dirty="0" err="1"/>
            <a:t>production</a:t>
          </a:r>
          <a:r>
            <a:rPr lang="pl-PL" sz="2000" kern="1200" dirty="0"/>
            <a:t> </a:t>
          </a:r>
        </a:p>
      </dsp:txBody>
      <dsp:txXfrm>
        <a:off x="243981" y="73395"/>
        <a:ext cx="2954609" cy="532758"/>
      </dsp:txXfrm>
    </dsp:sp>
    <dsp:sp modelId="{EDF85CA4-0BD7-4A1C-B45A-5B5D7CE6A7A3}">
      <dsp:nvSpPr>
        <dsp:cNvPr id="0" name=""/>
        <dsp:cNvSpPr/>
      </dsp:nvSpPr>
      <dsp:spPr>
        <a:xfrm>
          <a:off x="0" y="2506974"/>
          <a:ext cx="4303217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841395"/>
              <a:satOff val="-84840"/>
              <a:lumOff val="4213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77" tIns="416560" rIns="33397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Highest</a:t>
          </a:r>
          <a:r>
            <a:rPr lang="pl-PL" sz="2000" kern="1200" dirty="0"/>
            <a:t>*: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February</a:t>
          </a:r>
          <a:r>
            <a:rPr lang="pl-PL" sz="2000" kern="1200" dirty="0"/>
            <a:t>, </a:t>
          </a:r>
          <a:r>
            <a:rPr lang="pl-PL" sz="2000" kern="1200" dirty="0" err="1"/>
            <a:t>December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Lowest</a:t>
          </a:r>
          <a:r>
            <a:rPr lang="pl-PL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June</a:t>
          </a:r>
          <a:r>
            <a:rPr lang="pl-PL" sz="2000" kern="1200" dirty="0"/>
            <a:t>, August</a:t>
          </a:r>
        </a:p>
      </dsp:txBody>
      <dsp:txXfrm>
        <a:off x="0" y="2506974"/>
        <a:ext cx="4303217" cy="1764000"/>
      </dsp:txXfrm>
    </dsp:sp>
    <dsp:sp modelId="{4581217B-1A05-4E57-BD99-4311EC9621D9}">
      <dsp:nvSpPr>
        <dsp:cNvPr id="0" name=""/>
        <dsp:cNvSpPr/>
      </dsp:nvSpPr>
      <dsp:spPr>
        <a:xfrm>
          <a:off x="215160" y="2211774"/>
          <a:ext cx="3012251" cy="590400"/>
        </a:xfrm>
        <a:prstGeom prst="roundRect">
          <a:avLst/>
        </a:prstGeom>
        <a:solidFill>
          <a:schemeClr val="accent3">
            <a:shade val="80000"/>
            <a:hueOff val="841395"/>
            <a:satOff val="-84840"/>
            <a:lumOff val="421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856" tIns="0" rIns="1138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mean</a:t>
          </a:r>
          <a:r>
            <a:rPr lang="pl-PL" sz="2000" kern="1200" dirty="0"/>
            <a:t> </a:t>
          </a:r>
          <a:r>
            <a:rPr lang="pl-PL" sz="2000" kern="1200" dirty="0" err="1"/>
            <a:t>usage</a:t>
          </a:r>
          <a:endParaRPr lang="pl-PL" sz="2000" kern="1200" dirty="0"/>
        </a:p>
      </dsp:txBody>
      <dsp:txXfrm>
        <a:off x="243981" y="2240595"/>
        <a:ext cx="2954609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A1F74-B6BF-4319-B457-C9688731422E}">
      <dsp:nvSpPr>
        <dsp:cNvPr id="0" name=""/>
        <dsp:cNvSpPr/>
      </dsp:nvSpPr>
      <dsp:spPr>
        <a:xfrm>
          <a:off x="0" y="391757"/>
          <a:ext cx="4634136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9660" tIns="395732" rIns="3596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dirty="0" err="1"/>
            <a:t>Maintenance</a:t>
          </a:r>
          <a:r>
            <a:rPr lang="pl-PL" sz="1900" kern="1200" dirty="0"/>
            <a:t> </a:t>
          </a:r>
          <a:r>
            <a:rPr lang="pl-PL" sz="1900" kern="1200" dirty="0" err="1"/>
            <a:t>usage</a:t>
          </a:r>
          <a:r>
            <a:rPr lang="pl-PL" sz="1900" kern="1200" dirty="0"/>
            <a:t> </a:t>
          </a:r>
          <a:r>
            <a:rPr lang="pl-PL" sz="1900" kern="1200" dirty="0" err="1"/>
            <a:t>level</a:t>
          </a:r>
          <a:r>
            <a:rPr lang="pl-PL" sz="1900" kern="1200" dirty="0"/>
            <a:t> </a:t>
          </a:r>
          <a:br>
            <a:rPr lang="pl-PL" sz="1900" kern="1200" dirty="0"/>
          </a:br>
          <a:r>
            <a:rPr lang="pl-PL" sz="1900" kern="1200" dirty="0" err="1"/>
            <a:t>is</a:t>
          </a:r>
          <a:r>
            <a:rPr lang="pl-PL" sz="1900" kern="1200" dirty="0"/>
            <a:t> </a:t>
          </a:r>
          <a:r>
            <a:rPr lang="pl-PL" sz="1900" kern="1200" dirty="0" err="1"/>
            <a:t>estimated</a:t>
          </a:r>
          <a:r>
            <a:rPr lang="pl-PL" sz="1900" kern="1200" dirty="0"/>
            <a:t> on 8.2 kWh per </a:t>
          </a:r>
          <a:r>
            <a:rPr lang="pl-PL" sz="1900" kern="1200" dirty="0" err="1"/>
            <a:t>day</a:t>
          </a:r>
          <a:r>
            <a:rPr lang="pl-PL" sz="1900" kern="1200" dirty="0"/>
            <a:t> </a:t>
          </a:r>
          <a:br>
            <a:rPr lang="pl-PL" sz="1900" kern="1200" dirty="0"/>
          </a:br>
          <a:r>
            <a:rPr lang="pl-PL" sz="1900" kern="1200" dirty="0"/>
            <a:t>as </a:t>
          </a:r>
          <a:r>
            <a:rPr lang="pl-PL" sz="1900" kern="1200" dirty="0" err="1"/>
            <a:t>this</a:t>
          </a:r>
          <a:r>
            <a:rPr lang="pl-PL" sz="1900" kern="1200" dirty="0"/>
            <a:t> </a:t>
          </a:r>
          <a:r>
            <a:rPr lang="pl-PL" sz="1900" kern="1200" dirty="0" err="1"/>
            <a:t>number</a:t>
          </a:r>
          <a:r>
            <a:rPr lang="pl-PL" sz="1900" kern="1200" dirty="0"/>
            <a:t> </a:t>
          </a:r>
          <a:r>
            <a:rPr lang="pl-PL" sz="1900" kern="1200" dirty="0" err="1"/>
            <a:t>is</a:t>
          </a:r>
          <a:r>
            <a:rPr lang="pl-PL" sz="1900" kern="1200" dirty="0"/>
            <a:t> </a:t>
          </a:r>
          <a:r>
            <a:rPr lang="pl-PL" sz="1900" kern="1200" dirty="0" err="1"/>
            <a:t>between</a:t>
          </a:r>
          <a:r>
            <a:rPr lang="pl-PL" sz="1900" kern="1200" dirty="0"/>
            <a:t> </a:t>
          </a:r>
          <a:r>
            <a:rPr lang="pl-PL" sz="1900" kern="1200" dirty="0" err="1"/>
            <a:t>dates</a:t>
          </a:r>
          <a:r>
            <a:rPr lang="pl-PL" sz="1900" kern="1200" dirty="0"/>
            <a:t> </a:t>
          </a:r>
          <a:br>
            <a:rPr lang="pl-PL" sz="1900" kern="1200" dirty="0"/>
          </a:br>
          <a:r>
            <a:rPr lang="pl-PL" sz="1900" kern="1200" dirty="0"/>
            <a:t>of heating and non-heating </a:t>
          </a:r>
          <a:r>
            <a:rPr lang="pl-PL" sz="1900" kern="1200" dirty="0" err="1"/>
            <a:t>season</a:t>
          </a:r>
          <a:endParaRPr lang="pl-PL" sz="1900" kern="1200" dirty="0"/>
        </a:p>
      </dsp:txBody>
      <dsp:txXfrm>
        <a:off x="0" y="391757"/>
        <a:ext cx="4634136" cy="1556100"/>
      </dsp:txXfrm>
    </dsp:sp>
    <dsp:sp modelId="{9E9ED636-9E10-49D8-B32F-991121C640BD}">
      <dsp:nvSpPr>
        <dsp:cNvPr id="0" name=""/>
        <dsp:cNvSpPr/>
      </dsp:nvSpPr>
      <dsp:spPr>
        <a:xfrm>
          <a:off x="231706" y="111317"/>
          <a:ext cx="324389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12" tIns="0" rIns="1226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dirty="0" err="1"/>
            <a:t>Conclusion</a:t>
          </a:r>
          <a:r>
            <a:rPr lang="pl-PL" sz="1900" b="0" i="0" kern="1200" dirty="0"/>
            <a:t>:</a:t>
          </a:r>
          <a:endParaRPr lang="pl-PL" sz="1900" kern="1200" dirty="0"/>
        </a:p>
      </dsp:txBody>
      <dsp:txXfrm>
        <a:off x="259086" y="138697"/>
        <a:ext cx="3189135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87DE6-3C6E-4CEA-AD3D-3271D11D6BBB}">
      <dsp:nvSpPr>
        <dsp:cNvPr id="0" name=""/>
        <dsp:cNvSpPr/>
      </dsp:nvSpPr>
      <dsp:spPr>
        <a:xfrm>
          <a:off x="2388015" y="730401"/>
          <a:ext cx="4874381" cy="4874381"/>
        </a:xfrm>
        <a:prstGeom prst="blockArc">
          <a:avLst>
            <a:gd name="adj1" fmla="val 11880000"/>
            <a:gd name="adj2" fmla="val 16200000"/>
            <a:gd name="adj3" fmla="val 4638"/>
          </a:avLst>
        </a:prstGeom>
        <a:gradFill rotWithShape="0">
          <a:gsLst>
            <a:gs pos="0">
              <a:schemeClr val="accent3">
                <a:hueOff val="-24574"/>
                <a:satOff val="0"/>
                <a:lumOff val="1098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4574"/>
                <a:satOff val="0"/>
                <a:lumOff val="1098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3A078A-D317-4177-B455-13EE4351691F}">
      <dsp:nvSpPr>
        <dsp:cNvPr id="0" name=""/>
        <dsp:cNvSpPr/>
      </dsp:nvSpPr>
      <dsp:spPr>
        <a:xfrm>
          <a:off x="2388015" y="730401"/>
          <a:ext cx="4874381" cy="4874381"/>
        </a:xfrm>
        <a:prstGeom prst="blockArc">
          <a:avLst>
            <a:gd name="adj1" fmla="val 7560000"/>
            <a:gd name="adj2" fmla="val 11880000"/>
            <a:gd name="adj3" fmla="val 4638"/>
          </a:avLst>
        </a:prstGeom>
        <a:gradFill rotWithShape="0">
          <a:gsLst>
            <a:gs pos="0">
              <a:schemeClr val="accent3">
                <a:hueOff val="-18430"/>
                <a:satOff val="0"/>
                <a:lumOff val="8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8430"/>
                <a:satOff val="0"/>
                <a:lumOff val="8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A0267-84F8-4B9E-8D2F-87C3880F8ADD}">
      <dsp:nvSpPr>
        <dsp:cNvPr id="0" name=""/>
        <dsp:cNvSpPr/>
      </dsp:nvSpPr>
      <dsp:spPr>
        <a:xfrm>
          <a:off x="2388015" y="730401"/>
          <a:ext cx="4874381" cy="4874381"/>
        </a:xfrm>
        <a:prstGeom prst="blockArc">
          <a:avLst>
            <a:gd name="adj1" fmla="val 3240000"/>
            <a:gd name="adj2" fmla="val 7560000"/>
            <a:gd name="adj3" fmla="val 4638"/>
          </a:avLst>
        </a:prstGeom>
        <a:gradFill rotWithShape="0">
          <a:gsLst>
            <a:gs pos="0">
              <a:schemeClr val="accent3">
                <a:hueOff val="-12287"/>
                <a:satOff val="0"/>
                <a:lumOff val="54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2287"/>
                <a:satOff val="0"/>
                <a:lumOff val="54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318522-ED85-4113-82D3-DDC6751E589F}">
      <dsp:nvSpPr>
        <dsp:cNvPr id="0" name=""/>
        <dsp:cNvSpPr/>
      </dsp:nvSpPr>
      <dsp:spPr>
        <a:xfrm>
          <a:off x="2381288" y="735306"/>
          <a:ext cx="4874381" cy="4874381"/>
        </a:xfrm>
        <a:prstGeom prst="blockArc">
          <a:avLst>
            <a:gd name="adj1" fmla="val 20500463"/>
            <a:gd name="adj2" fmla="val 3227976"/>
            <a:gd name="adj3" fmla="val 4638"/>
          </a:avLst>
        </a:prstGeom>
        <a:gradFill rotWithShape="0">
          <a:gsLst>
            <a:gs pos="0">
              <a:schemeClr val="accent3">
                <a:hueOff val="-6143"/>
                <a:satOff val="0"/>
                <a:lumOff val="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6143"/>
                <a:satOff val="0"/>
                <a:lumOff val="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26993-0F20-422D-B1AC-7CF030F1DE12}">
      <dsp:nvSpPr>
        <dsp:cNvPr id="0" name=""/>
        <dsp:cNvSpPr/>
      </dsp:nvSpPr>
      <dsp:spPr>
        <a:xfrm>
          <a:off x="2379664" y="730386"/>
          <a:ext cx="4874381" cy="4874381"/>
        </a:xfrm>
        <a:prstGeom prst="blockArc">
          <a:avLst>
            <a:gd name="adj1" fmla="val 16212060"/>
            <a:gd name="adj2" fmla="val 20507945"/>
            <a:gd name="adj3" fmla="val 463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A8E36-E18F-4164-B423-3613B858AD8B}">
      <dsp:nvSpPr>
        <dsp:cNvPr id="0" name=""/>
        <dsp:cNvSpPr/>
      </dsp:nvSpPr>
      <dsp:spPr>
        <a:xfrm>
          <a:off x="3703722" y="2046108"/>
          <a:ext cx="2242967" cy="22429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Solar </a:t>
          </a:r>
          <a:r>
            <a:rPr lang="pl-PL" sz="3900" kern="1200" dirty="0" err="1"/>
            <a:t>panels</a:t>
          </a:r>
          <a:endParaRPr lang="pl-PL" sz="3900" kern="1200" dirty="0"/>
        </a:p>
      </dsp:txBody>
      <dsp:txXfrm>
        <a:off x="4032197" y="2374583"/>
        <a:ext cx="1586017" cy="1586017"/>
      </dsp:txXfrm>
    </dsp:sp>
    <dsp:sp modelId="{0848FAC5-35FC-491F-9F04-DCEE9CF44630}">
      <dsp:nvSpPr>
        <dsp:cNvPr id="0" name=""/>
        <dsp:cNvSpPr/>
      </dsp:nvSpPr>
      <dsp:spPr>
        <a:xfrm>
          <a:off x="4040168" y="1885"/>
          <a:ext cx="1570076" cy="157007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Produced</a:t>
          </a:r>
          <a:r>
            <a:rPr lang="pl-PL" sz="1400" kern="1200" dirty="0"/>
            <a:t> </a:t>
          </a:r>
          <a:r>
            <a:rPr lang="pl-PL" sz="1400" kern="1200" dirty="0" err="1"/>
            <a:t>energy</a:t>
          </a:r>
          <a:r>
            <a:rPr lang="pl-PL" sz="1400" kern="1200" dirty="0"/>
            <a:t> </a:t>
          </a:r>
          <a:r>
            <a:rPr lang="pl-PL" sz="1400" kern="1200" dirty="0" err="1"/>
            <a:t>covers</a:t>
          </a:r>
          <a:r>
            <a:rPr lang="pl-PL" sz="1400" kern="1200" dirty="0"/>
            <a:t> </a:t>
          </a:r>
          <a:br>
            <a:rPr lang="pl-PL" sz="1400" kern="1200" dirty="0"/>
          </a:br>
          <a:r>
            <a:rPr lang="pl-PL" sz="1400" kern="1200" dirty="0" err="1"/>
            <a:t>usage</a:t>
          </a:r>
          <a:endParaRPr lang="pl-PL" sz="1400" kern="1200" dirty="0"/>
        </a:p>
      </dsp:txBody>
      <dsp:txXfrm>
        <a:off x="4270100" y="231817"/>
        <a:ext cx="1110212" cy="1110212"/>
      </dsp:txXfrm>
    </dsp:sp>
    <dsp:sp modelId="{600977A9-4086-4CB7-941F-B37A044C6309}">
      <dsp:nvSpPr>
        <dsp:cNvPr id="0" name=""/>
        <dsp:cNvSpPr/>
      </dsp:nvSpPr>
      <dsp:spPr>
        <a:xfrm>
          <a:off x="6293372" y="1638936"/>
          <a:ext cx="1570076" cy="1570076"/>
        </a:xfrm>
        <a:prstGeom prst="ellipse">
          <a:avLst/>
        </a:prstGeom>
        <a:gradFill rotWithShape="0">
          <a:gsLst>
            <a:gs pos="0">
              <a:schemeClr val="accent3">
                <a:hueOff val="-6143"/>
                <a:satOff val="0"/>
                <a:lumOff val="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6143"/>
                <a:satOff val="0"/>
                <a:lumOff val="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House </a:t>
          </a:r>
          <a:br>
            <a:rPr lang="pl-PL" sz="1400" kern="1200" dirty="0"/>
          </a:b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heated</a:t>
          </a:r>
          <a:r>
            <a:rPr lang="pl-PL" sz="1400" kern="1200" dirty="0"/>
            <a:t> </a:t>
          </a:r>
          <a:br>
            <a:rPr lang="pl-PL" sz="1400" kern="1200" dirty="0"/>
          </a:br>
          <a:r>
            <a:rPr lang="pl-PL" sz="1400" kern="1200" dirty="0"/>
            <a:t>on 70% </a:t>
          </a:r>
          <a:br>
            <a:rPr lang="pl-PL" sz="1400" kern="1200" dirty="0"/>
          </a:br>
          <a:r>
            <a:rPr lang="pl-PL" sz="1400" kern="1200" dirty="0"/>
            <a:t>of a </a:t>
          </a:r>
          <a:r>
            <a:rPr lang="pl-PL" sz="1400" kern="1200" dirty="0" err="1"/>
            <a:t>year</a:t>
          </a:r>
          <a:r>
            <a:rPr lang="pl-PL" sz="1400" kern="1200" dirty="0"/>
            <a:t> </a:t>
          </a:r>
        </a:p>
      </dsp:txBody>
      <dsp:txXfrm>
        <a:off x="6523304" y="1868868"/>
        <a:ext cx="1110212" cy="1110212"/>
      </dsp:txXfrm>
    </dsp:sp>
    <dsp:sp modelId="{B8D3F471-FE4D-4C82-BC62-966B3887D84F}">
      <dsp:nvSpPr>
        <dsp:cNvPr id="0" name=""/>
        <dsp:cNvSpPr/>
      </dsp:nvSpPr>
      <dsp:spPr>
        <a:xfrm>
          <a:off x="5439489" y="4308554"/>
          <a:ext cx="1570076" cy="1570076"/>
        </a:xfrm>
        <a:prstGeom prst="ellipse">
          <a:avLst/>
        </a:prstGeom>
        <a:gradFill rotWithShape="0">
          <a:gsLst>
            <a:gs pos="0">
              <a:schemeClr val="accent3">
                <a:hueOff val="-12287"/>
                <a:satOff val="0"/>
                <a:lumOff val="54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2287"/>
                <a:satOff val="0"/>
                <a:lumOff val="54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Indicator of own use is mostly (60%) on low level</a:t>
          </a:r>
          <a:endParaRPr lang="pl-PL" sz="1400" kern="1200" dirty="0"/>
        </a:p>
      </dsp:txBody>
      <dsp:txXfrm>
        <a:off x="5669421" y="4538486"/>
        <a:ext cx="1110212" cy="1110212"/>
      </dsp:txXfrm>
    </dsp:sp>
    <dsp:sp modelId="{348B94FC-0DFD-40BA-957D-22538ECB917D}">
      <dsp:nvSpPr>
        <dsp:cNvPr id="0" name=""/>
        <dsp:cNvSpPr/>
      </dsp:nvSpPr>
      <dsp:spPr>
        <a:xfrm>
          <a:off x="2640846" y="4308554"/>
          <a:ext cx="1570076" cy="1570076"/>
        </a:xfrm>
        <a:prstGeom prst="ellipse">
          <a:avLst/>
        </a:prstGeom>
        <a:gradFill rotWithShape="0">
          <a:gsLst>
            <a:gs pos="0">
              <a:schemeClr val="accent3">
                <a:hueOff val="-18430"/>
                <a:satOff val="0"/>
                <a:lumOff val="8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18430"/>
                <a:satOff val="0"/>
                <a:lumOff val="8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House </a:t>
          </a:r>
          <a:r>
            <a:rPr lang="pl-PL" sz="1400" kern="1200" dirty="0" err="1"/>
            <a:t>maintanance</a:t>
          </a:r>
          <a:r>
            <a:rPr lang="pl-PL" sz="1400" kern="1200" dirty="0"/>
            <a:t> </a:t>
          </a:r>
          <a:r>
            <a:rPr lang="pl-PL" sz="1400" kern="1200" dirty="0" err="1"/>
            <a:t>takes</a:t>
          </a:r>
          <a:r>
            <a:rPr lang="pl-PL" sz="1400" kern="1200" dirty="0"/>
            <a:t> less </a:t>
          </a:r>
          <a:r>
            <a:rPr lang="pl-PL" sz="1400" kern="1200" dirty="0" err="1"/>
            <a:t>than</a:t>
          </a:r>
          <a:r>
            <a:rPr lang="pl-PL" sz="1400" kern="1200" dirty="0"/>
            <a:t> 8.2 kWh </a:t>
          </a:r>
          <a:br>
            <a:rPr lang="pl-PL" sz="1400" kern="1200" dirty="0"/>
          </a:br>
          <a:r>
            <a:rPr lang="pl-PL" sz="1400" kern="1200" dirty="0"/>
            <a:t>per </a:t>
          </a:r>
          <a:r>
            <a:rPr lang="pl-PL" sz="1400" kern="1200" dirty="0" err="1"/>
            <a:t>day</a:t>
          </a:r>
          <a:endParaRPr lang="pl-PL" sz="1400" kern="1200" dirty="0"/>
        </a:p>
      </dsp:txBody>
      <dsp:txXfrm>
        <a:off x="2870778" y="4538486"/>
        <a:ext cx="1110212" cy="1110212"/>
      </dsp:txXfrm>
    </dsp:sp>
    <dsp:sp modelId="{9663CAF4-A125-4D86-B0C2-01B7FDDBBC92}">
      <dsp:nvSpPr>
        <dsp:cNvPr id="0" name=""/>
        <dsp:cNvSpPr/>
      </dsp:nvSpPr>
      <dsp:spPr>
        <a:xfrm>
          <a:off x="1776018" y="1646886"/>
          <a:ext cx="1570076" cy="1570076"/>
        </a:xfrm>
        <a:prstGeom prst="ellipse">
          <a:avLst/>
        </a:prstGeom>
        <a:gradFill rotWithShape="0">
          <a:gsLst>
            <a:gs pos="0">
              <a:schemeClr val="accent3">
                <a:hueOff val="-24574"/>
                <a:satOff val="0"/>
                <a:lumOff val="1098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4574"/>
                <a:satOff val="0"/>
                <a:lumOff val="1098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People </a:t>
          </a:r>
          <a:r>
            <a:rPr lang="pl-PL" sz="1400" kern="1200" dirty="0" err="1"/>
            <a:t>spend</a:t>
          </a:r>
          <a:r>
            <a:rPr lang="pl-PL" sz="1400" kern="1200" dirty="0"/>
            <a:t> </a:t>
          </a:r>
          <a:r>
            <a:rPr lang="pl-PL" sz="1400" kern="1200" dirty="0" err="1"/>
            <a:t>there</a:t>
          </a:r>
          <a:r>
            <a:rPr lang="pl-PL" sz="1400" kern="1200" dirty="0"/>
            <a:t> 60% </a:t>
          </a:r>
          <a:br>
            <a:rPr lang="pl-PL" sz="1400" kern="1200" dirty="0"/>
          </a:br>
          <a:r>
            <a:rPr lang="pl-PL" sz="1400" kern="1200" dirty="0"/>
            <a:t>of a </a:t>
          </a:r>
          <a:r>
            <a:rPr lang="pl-PL" sz="1400" kern="1200" dirty="0" err="1"/>
            <a:t>year</a:t>
          </a:r>
          <a:endParaRPr lang="pl-PL" sz="1400" kern="1200" dirty="0"/>
        </a:p>
      </dsp:txBody>
      <dsp:txXfrm>
        <a:off x="2005950" y="1876818"/>
        <a:ext cx="1110212" cy="111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pl-PL" dirty="0"/>
              <a:t>Joanna Wiśniewska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9844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pl-PL" b="1" dirty="0">
                <a:solidFill>
                  <a:schemeClr val="tx1"/>
                </a:solidFill>
                <a:latin typeface="+mj-lt"/>
              </a:rPr>
              <a:t>tutor: Krzysztof Ziółkowski</a:t>
            </a:r>
            <a:endParaRPr b="1" i="0" u="none" strike="noStrike" cap="none" dirty="0">
              <a:solidFill>
                <a:schemeClr val="tx1"/>
              </a:solidFill>
              <a:latin typeface="+mj-lt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67691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/>
              <a:t>Gdańsk, </a:t>
            </a:r>
            <a:r>
              <a:rPr lang="pl-PL" dirty="0" err="1"/>
              <a:t>June</a:t>
            </a:r>
            <a:r>
              <a:rPr lang="pl-PL" dirty="0"/>
              <a:t> 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Solar </a:t>
            </a:r>
            <a:r>
              <a:rPr lang="pl-PL" sz="4000" dirty="0" err="1"/>
              <a:t>panels</a:t>
            </a:r>
            <a:r>
              <a:rPr lang="pl-PL" sz="4000" dirty="0"/>
              <a:t> - </a:t>
            </a:r>
            <a:r>
              <a:rPr lang="pl-PL" sz="4000" dirty="0" err="1"/>
              <a:t>energy</a:t>
            </a:r>
            <a:r>
              <a:rPr lang="pl-PL" sz="4000" dirty="0"/>
              <a:t> </a:t>
            </a:r>
            <a:r>
              <a:rPr lang="pl-PL" sz="4000" dirty="0" err="1"/>
              <a:t>production</a:t>
            </a:r>
            <a:r>
              <a:rPr lang="pl-PL" sz="4000" dirty="0"/>
              <a:t> and </a:t>
            </a:r>
            <a:r>
              <a:rPr lang="pl-PL" sz="4000" dirty="0" err="1"/>
              <a:t>usage</a:t>
            </a:r>
            <a:r>
              <a:rPr lang="pl-PL" sz="4000" dirty="0"/>
              <a:t> </a:t>
            </a:r>
            <a:r>
              <a:rPr lang="pl-PL" sz="4000" dirty="0" err="1"/>
              <a:t>analysis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11830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dirty="0" err="1"/>
              <a:t>P</a:t>
            </a:r>
            <a:r>
              <a:rPr lang="pl-PL" sz="3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roject’s</a:t>
            </a:r>
            <a:r>
              <a:rPr lang="pl-PL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l-PL" sz="3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r>
              <a:rPr lang="pl-PL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l-PL" sz="32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</a:t>
            </a:r>
            <a:r>
              <a:rPr lang="pl-PL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show: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50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production</a:t>
            </a:r>
            <a:r>
              <a:rPr lang="pl-PL" sz="1800" dirty="0"/>
              <a:t> and export </a:t>
            </a:r>
            <a:r>
              <a:rPr lang="pl-PL" sz="1800" dirty="0" err="1"/>
              <a:t>during</a:t>
            </a:r>
            <a:r>
              <a:rPr lang="pl-PL" sz="1800" dirty="0"/>
              <a:t> </a:t>
            </a:r>
            <a:r>
              <a:rPr lang="pl-PL" sz="1800" dirty="0" err="1"/>
              <a:t>year</a:t>
            </a:r>
            <a:r>
              <a:rPr lang="pl-PL" sz="1800" dirty="0"/>
              <a:t> (</a:t>
            </a:r>
            <a:r>
              <a:rPr lang="pl-PL" sz="1800" dirty="0" err="1"/>
              <a:t>daily</a:t>
            </a:r>
            <a:r>
              <a:rPr lang="pl-PL" sz="1800" dirty="0"/>
              <a:t>)</a:t>
            </a:r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total</a:t>
            </a:r>
            <a:r>
              <a:rPr lang="pl-PL" sz="1800" dirty="0"/>
              <a:t> (sum of </a:t>
            </a: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own</a:t>
            </a:r>
            <a:r>
              <a:rPr lang="pl-PL" sz="1800" dirty="0"/>
              <a:t> and import) </a:t>
            </a:r>
            <a:r>
              <a:rPr lang="pl-PL" sz="1800" dirty="0" err="1"/>
              <a:t>during</a:t>
            </a:r>
            <a:r>
              <a:rPr lang="pl-PL" sz="1800" dirty="0"/>
              <a:t> </a:t>
            </a:r>
            <a:r>
              <a:rPr lang="pl-PL" sz="1800" dirty="0" err="1"/>
              <a:t>year</a:t>
            </a:r>
            <a:r>
              <a:rPr lang="pl-PL" sz="1800" dirty="0"/>
              <a:t> (</a:t>
            </a:r>
            <a:r>
              <a:rPr lang="pl-PL" sz="1800" dirty="0" err="1"/>
              <a:t>daily</a:t>
            </a:r>
            <a:r>
              <a:rPr lang="pl-PL" sz="1800" dirty="0"/>
              <a:t>)</a:t>
            </a:r>
          </a:p>
          <a:p>
            <a:pPr marL="2286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mean</a:t>
            </a:r>
            <a:r>
              <a:rPr lang="pl-PL" sz="1800" dirty="0"/>
              <a:t> </a:t>
            </a:r>
            <a:r>
              <a:rPr lang="pl-PL" sz="1800" dirty="0" err="1"/>
              <a:t>production</a:t>
            </a:r>
            <a:r>
              <a:rPr lang="pl-PL" sz="1800" dirty="0"/>
              <a:t> vs. </a:t>
            </a:r>
            <a:r>
              <a:rPr lang="pl-PL" sz="1800" dirty="0" err="1"/>
              <a:t>mean</a:t>
            </a:r>
            <a:r>
              <a:rPr lang="pl-PL" sz="1800" dirty="0"/>
              <a:t> </a:t>
            </a: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total</a:t>
            </a:r>
            <a:r>
              <a:rPr lang="pl-PL" sz="1800" dirty="0"/>
              <a:t> (</a:t>
            </a:r>
            <a:r>
              <a:rPr lang="pl-PL" sz="1800" dirty="0" err="1"/>
              <a:t>monthly</a:t>
            </a:r>
            <a:r>
              <a:rPr lang="pl-PL" sz="1800" dirty="0"/>
              <a:t>) </a:t>
            </a:r>
          </a:p>
          <a:p>
            <a:pPr marL="22860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mean</a:t>
            </a:r>
            <a:r>
              <a:rPr lang="pl-PL" sz="1800" dirty="0"/>
              <a:t> for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factor</a:t>
            </a:r>
            <a:r>
              <a:rPr lang="pl-PL" sz="1800" dirty="0"/>
              <a:t> (</a:t>
            </a:r>
            <a:r>
              <a:rPr lang="pl-PL" sz="1800" dirty="0" err="1"/>
              <a:t>monthly</a:t>
            </a:r>
            <a:r>
              <a:rPr lang="pl-PL" sz="1800" dirty="0"/>
              <a:t>) </a:t>
            </a:r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maintenance</a:t>
            </a:r>
            <a:r>
              <a:rPr lang="pl-PL" sz="1800" dirty="0"/>
              <a:t> </a:t>
            </a: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level</a:t>
            </a:r>
            <a:endParaRPr lang="pl-PL" sz="1800" dirty="0"/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occupied</a:t>
            </a:r>
            <a:r>
              <a:rPr lang="pl-PL" sz="1800" dirty="0"/>
              <a:t> and </a:t>
            </a:r>
            <a:r>
              <a:rPr lang="pl-PL" sz="1800" dirty="0" err="1"/>
              <a:t>free</a:t>
            </a:r>
            <a:r>
              <a:rPr lang="pl-PL" sz="1800" dirty="0"/>
              <a:t> </a:t>
            </a:r>
            <a:r>
              <a:rPr lang="pl-PL" sz="1800" dirty="0" err="1"/>
              <a:t>days</a:t>
            </a:r>
            <a:endParaRPr lang="pl-PL" sz="1800" dirty="0"/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en-US" sz="1800" dirty="0"/>
              <a:t>usage total with free days on zero level</a:t>
            </a:r>
            <a:endParaRPr lang="pl-PL" sz="1800" dirty="0"/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yearly</a:t>
            </a:r>
            <a:r>
              <a:rPr lang="pl-PL" sz="1800" dirty="0"/>
              <a:t> </a:t>
            </a:r>
            <a:r>
              <a:rPr lang="pl-PL" sz="1800" dirty="0" err="1"/>
              <a:t>figures</a:t>
            </a:r>
            <a:r>
              <a:rPr lang="pl-PL" sz="1800" dirty="0"/>
              <a:t> (sum of </a:t>
            </a:r>
            <a:r>
              <a:rPr lang="pl-PL" sz="1800" dirty="0" err="1"/>
              <a:t>values</a:t>
            </a:r>
            <a:r>
              <a:rPr lang="pl-PL" sz="1800" dirty="0"/>
              <a:t>)</a:t>
            </a:r>
          </a:p>
          <a:p>
            <a:pPr marL="228600" lvl="0">
              <a:lnSpc>
                <a:spcPct val="150000"/>
              </a:lnSpc>
              <a:spcBef>
                <a:spcPts val="0"/>
              </a:spcBef>
              <a:buFont typeface="Arial"/>
              <a:buAutoNum type="arabicPeriod"/>
            </a:pPr>
            <a:r>
              <a:rPr lang="pl-PL" sz="1800" dirty="0" err="1"/>
              <a:t>l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evel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of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indicator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of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usage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own</a:t>
            </a:r>
            <a:endParaRPr lang="pl-PL" sz="18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l-PL" sz="1800" dirty="0" err="1"/>
              <a:t>if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production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covers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energy</a:t>
            </a:r>
            <a:r>
              <a:rPr lang="pl-PL" sz="18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pl-PL" sz="1800" b="0" i="0" u="none" strike="noStrike" cap="none" dirty="0" err="1">
                <a:solidFill>
                  <a:schemeClr val="dk1"/>
                </a:solidFill>
                <a:sym typeface="Arial"/>
              </a:rPr>
              <a:t>usage</a:t>
            </a:r>
            <a:endParaRPr lang="pl-PL" sz="18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228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6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Terms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project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800" b="1" dirty="0" err="1"/>
              <a:t>Production</a:t>
            </a:r>
            <a:r>
              <a:rPr lang="pl-PL" sz="1800" dirty="0"/>
              <a:t> – </a:t>
            </a:r>
            <a:r>
              <a:rPr lang="pl-PL" sz="1800" dirty="0" err="1"/>
              <a:t>how</a:t>
            </a:r>
            <a:r>
              <a:rPr lang="pl-PL" sz="1800" dirty="0"/>
              <a:t> </a:t>
            </a:r>
            <a:r>
              <a:rPr lang="pl-PL" sz="1800" dirty="0" err="1"/>
              <a:t>many</a:t>
            </a:r>
            <a:r>
              <a:rPr lang="pl-PL" sz="1800" dirty="0"/>
              <a:t> </a:t>
            </a:r>
            <a:r>
              <a:rPr lang="pl-PL" sz="1800" dirty="0" err="1"/>
              <a:t>energy</a:t>
            </a:r>
            <a:r>
              <a:rPr lang="pl-PL" sz="1800" dirty="0"/>
              <a:t> </a:t>
            </a:r>
            <a:r>
              <a:rPr lang="pl-PL" sz="1800" dirty="0" err="1"/>
              <a:t>solar</a:t>
            </a:r>
            <a:r>
              <a:rPr lang="pl-PL" sz="1800" dirty="0"/>
              <a:t> </a:t>
            </a:r>
            <a:r>
              <a:rPr lang="pl-PL" sz="1800" dirty="0" err="1"/>
              <a:t>panels</a:t>
            </a:r>
            <a:r>
              <a:rPr lang="pl-PL" sz="1800" dirty="0"/>
              <a:t> </a:t>
            </a:r>
            <a:r>
              <a:rPr lang="pl-PL" sz="1800" dirty="0" err="1"/>
              <a:t>produced</a:t>
            </a:r>
            <a:endParaRPr lang="pl-PL" sz="1800" dirty="0"/>
          </a:p>
          <a:p>
            <a:r>
              <a:rPr lang="pl-PL" sz="1800" b="1" dirty="0"/>
              <a:t>Export</a:t>
            </a:r>
            <a:r>
              <a:rPr lang="pl-PL" sz="1800" dirty="0"/>
              <a:t> – </a:t>
            </a:r>
            <a:r>
              <a:rPr lang="pl-PL" sz="1800" dirty="0" err="1"/>
              <a:t>how</a:t>
            </a:r>
            <a:r>
              <a:rPr lang="pl-PL" sz="1800" dirty="0"/>
              <a:t> </a:t>
            </a:r>
            <a:r>
              <a:rPr lang="pl-PL" sz="1800" dirty="0" err="1"/>
              <a:t>many</a:t>
            </a:r>
            <a:r>
              <a:rPr lang="pl-PL" sz="1800" dirty="0"/>
              <a:t> </a:t>
            </a:r>
            <a:r>
              <a:rPr lang="pl-PL" sz="1800" dirty="0" err="1"/>
              <a:t>energy</a:t>
            </a:r>
            <a:r>
              <a:rPr lang="pl-PL" sz="1800" dirty="0"/>
              <a:t> was </a:t>
            </a:r>
            <a:r>
              <a:rPr lang="pl-PL" sz="1800" dirty="0" err="1"/>
              <a:t>send</a:t>
            </a:r>
            <a:r>
              <a:rPr lang="pl-PL" sz="1800" dirty="0"/>
              <a:t> to </a:t>
            </a:r>
            <a:r>
              <a:rPr lang="pl-PL" sz="1800" dirty="0" err="1"/>
              <a:t>power</a:t>
            </a:r>
            <a:r>
              <a:rPr lang="pl-PL" sz="1800" dirty="0"/>
              <a:t> plant</a:t>
            </a:r>
          </a:p>
          <a:p>
            <a:r>
              <a:rPr lang="pl-PL" sz="1800" b="1" dirty="0"/>
              <a:t>Import</a:t>
            </a:r>
            <a:r>
              <a:rPr lang="pl-PL" sz="1800" dirty="0"/>
              <a:t> – </a:t>
            </a:r>
            <a:r>
              <a:rPr lang="pl-PL" sz="1800" dirty="0" err="1"/>
              <a:t>how</a:t>
            </a:r>
            <a:r>
              <a:rPr lang="pl-PL" sz="1800" dirty="0"/>
              <a:t> </a:t>
            </a:r>
            <a:r>
              <a:rPr lang="pl-PL" sz="1800" dirty="0" err="1"/>
              <a:t>many</a:t>
            </a:r>
            <a:r>
              <a:rPr lang="pl-PL" sz="1800" dirty="0"/>
              <a:t> </a:t>
            </a:r>
            <a:r>
              <a:rPr lang="pl-PL" sz="1800" dirty="0" err="1"/>
              <a:t>energy</a:t>
            </a:r>
            <a:r>
              <a:rPr lang="pl-PL" sz="1800" dirty="0"/>
              <a:t> was </a:t>
            </a:r>
            <a:r>
              <a:rPr lang="pl-PL" sz="1800" dirty="0" err="1"/>
              <a:t>taken</a:t>
            </a:r>
            <a:r>
              <a:rPr lang="pl-PL" sz="1800" dirty="0"/>
              <a:t> from </a:t>
            </a:r>
            <a:r>
              <a:rPr lang="pl-PL" sz="1800" dirty="0" err="1"/>
              <a:t>power</a:t>
            </a:r>
            <a:r>
              <a:rPr lang="pl-PL" sz="1800" dirty="0"/>
              <a:t> plant</a:t>
            </a:r>
          </a:p>
          <a:p>
            <a:r>
              <a:rPr lang="pl-PL" sz="1800" b="1" dirty="0" err="1"/>
              <a:t>Usage</a:t>
            </a:r>
            <a:r>
              <a:rPr lang="pl-PL" sz="1800" b="1" dirty="0"/>
              <a:t> </a:t>
            </a:r>
            <a:r>
              <a:rPr lang="pl-PL" sz="1800" b="1" dirty="0" err="1"/>
              <a:t>total</a:t>
            </a:r>
            <a:r>
              <a:rPr lang="pl-PL" sz="1800" b="1" dirty="0"/>
              <a:t> </a:t>
            </a:r>
            <a:r>
              <a:rPr lang="pl-PL" sz="1800" dirty="0"/>
              <a:t>– </a:t>
            </a:r>
            <a:r>
              <a:rPr lang="pl-PL" sz="1800" dirty="0" err="1"/>
              <a:t>consumption</a:t>
            </a:r>
            <a:r>
              <a:rPr lang="pl-PL" sz="1800" dirty="0"/>
              <a:t> of </a:t>
            </a:r>
            <a:r>
              <a:rPr lang="pl-PL" sz="1800" dirty="0" err="1"/>
              <a:t>energy</a:t>
            </a:r>
            <a:endParaRPr lang="pl-PL" sz="1800" dirty="0"/>
          </a:p>
          <a:p>
            <a:r>
              <a:rPr lang="pl-PL" sz="1800" b="1" dirty="0" err="1"/>
              <a:t>Usage</a:t>
            </a:r>
            <a:r>
              <a:rPr lang="pl-PL" sz="1800" b="1" dirty="0"/>
              <a:t> </a:t>
            </a:r>
            <a:r>
              <a:rPr lang="pl-PL" sz="1800" b="1" dirty="0" err="1"/>
              <a:t>own</a:t>
            </a:r>
            <a:r>
              <a:rPr lang="pl-PL" sz="1800" b="1" dirty="0"/>
              <a:t> </a:t>
            </a:r>
            <a:r>
              <a:rPr lang="pl-PL" sz="1800" dirty="0"/>
              <a:t>- </a:t>
            </a:r>
            <a:r>
              <a:rPr lang="pl-PL" sz="1800" dirty="0" err="1"/>
              <a:t>consumption</a:t>
            </a:r>
            <a:r>
              <a:rPr lang="pl-PL" sz="1800" dirty="0"/>
              <a:t> of </a:t>
            </a:r>
            <a:r>
              <a:rPr lang="pl-PL" sz="1800" dirty="0" err="1"/>
              <a:t>energy</a:t>
            </a:r>
            <a:r>
              <a:rPr lang="pl-PL" sz="1800" dirty="0"/>
              <a:t> from </a:t>
            </a:r>
            <a:r>
              <a:rPr lang="pl-PL" sz="1800" dirty="0" err="1"/>
              <a:t>solar</a:t>
            </a:r>
            <a:r>
              <a:rPr lang="pl-PL" sz="1800" dirty="0"/>
              <a:t> </a:t>
            </a:r>
            <a:r>
              <a:rPr lang="pl-PL" sz="1800" dirty="0" err="1"/>
              <a:t>panels</a:t>
            </a:r>
            <a:r>
              <a:rPr lang="pl-PL" sz="1800" dirty="0"/>
              <a:t> </a:t>
            </a:r>
            <a:r>
              <a:rPr lang="pl-PL" sz="1800" dirty="0" err="1"/>
              <a:t>directly</a:t>
            </a:r>
            <a:endParaRPr lang="pl-PL" sz="1800" dirty="0"/>
          </a:p>
          <a:p>
            <a:r>
              <a:rPr lang="pl-PL" sz="1800" b="1" dirty="0" err="1"/>
              <a:t>Indicator</a:t>
            </a:r>
            <a:r>
              <a:rPr lang="pl-PL" sz="1800" b="1" dirty="0"/>
              <a:t> u o </a:t>
            </a:r>
            <a:r>
              <a:rPr lang="pl-PL" sz="1800" dirty="0"/>
              <a:t>– </a:t>
            </a:r>
            <a:r>
              <a:rPr lang="pl-PL" sz="1800" dirty="0" err="1"/>
              <a:t>what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the </a:t>
            </a:r>
            <a:r>
              <a:rPr lang="pl-PL" sz="1800" dirty="0" err="1"/>
              <a:t>percetage</a:t>
            </a:r>
            <a:r>
              <a:rPr lang="pl-PL" sz="1800" dirty="0"/>
              <a:t> of </a:t>
            </a: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own</a:t>
            </a:r>
            <a:r>
              <a:rPr lang="pl-PL" sz="1800" dirty="0"/>
              <a:t> to </a:t>
            </a:r>
            <a:r>
              <a:rPr lang="pl-PL" sz="1800" dirty="0" err="1"/>
              <a:t>usage</a:t>
            </a:r>
            <a:r>
              <a:rPr lang="pl-PL" sz="1800" dirty="0"/>
              <a:t> </a:t>
            </a:r>
            <a:r>
              <a:rPr lang="pl-PL" sz="1800" dirty="0" err="1"/>
              <a:t>total</a:t>
            </a:r>
            <a:endParaRPr lang="pl-PL" sz="1800" dirty="0"/>
          </a:p>
          <a:p>
            <a:r>
              <a:rPr lang="pl-PL" sz="1800" b="1" dirty="0" err="1"/>
              <a:t>Maintenance</a:t>
            </a:r>
            <a:r>
              <a:rPr lang="pl-PL" sz="1800" b="1" dirty="0"/>
              <a:t> </a:t>
            </a:r>
            <a:r>
              <a:rPr lang="pl-PL" sz="1800" b="1" dirty="0" err="1"/>
              <a:t>usage</a:t>
            </a:r>
            <a:r>
              <a:rPr lang="pl-PL" sz="1800" b="1" dirty="0"/>
              <a:t> </a:t>
            </a:r>
            <a:r>
              <a:rPr lang="pl-PL" sz="1800" b="1" dirty="0" err="1"/>
              <a:t>level</a:t>
            </a:r>
            <a:r>
              <a:rPr lang="pl-PL" sz="1800" b="1" dirty="0"/>
              <a:t> </a:t>
            </a:r>
            <a:r>
              <a:rPr lang="pl-PL" sz="1800" dirty="0"/>
              <a:t>– </a:t>
            </a:r>
            <a:r>
              <a:rPr lang="pl-PL" sz="1800" dirty="0" err="1"/>
              <a:t>consumption</a:t>
            </a:r>
            <a:r>
              <a:rPr lang="pl-PL" sz="1800" dirty="0"/>
              <a:t> of </a:t>
            </a:r>
            <a:r>
              <a:rPr lang="pl-PL" sz="1800" dirty="0" err="1"/>
              <a:t>energy</a:t>
            </a:r>
            <a:r>
              <a:rPr lang="pl-PL" sz="1800" dirty="0"/>
              <a:t> by </a:t>
            </a:r>
            <a:r>
              <a:rPr lang="pl-PL" sz="1800" dirty="0" err="1"/>
              <a:t>house’s</a:t>
            </a:r>
            <a:r>
              <a:rPr lang="pl-PL" sz="1800" dirty="0"/>
              <a:t> devices</a:t>
            </a:r>
          </a:p>
          <a:p>
            <a:r>
              <a:rPr lang="pl-PL" sz="1800" b="1" dirty="0" err="1"/>
              <a:t>Occupied</a:t>
            </a:r>
            <a:r>
              <a:rPr lang="pl-PL" sz="1800" b="1" dirty="0"/>
              <a:t> and </a:t>
            </a:r>
            <a:r>
              <a:rPr lang="pl-PL" sz="1800" b="1" dirty="0" err="1"/>
              <a:t>free</a:t>
            </a:r>
            <a:r>
              <a:rPr lang="pl-PL" sz="1800" b="1" dirty="0"/>
              <a:t> </a:t>
            </a:r>
            <a:r>
              <a:rPr lang="pl-PL" sz="1800" b="1" dirty="0" err="1"/>
              <a:t>days</a:t>
            </a:r>
            <a:r>
              <a:rPr lang="pl-PL" sz="1800" b="1" dirty="0"/>
              <a:t> </a:t>
            </a:r>
            <a:r>
              <a:rPr lang="pl-PL" sz="1800" dirty="0"/>
              <a:t>– </a:t>
            </a:r>
            <a:r>
              <a:rPr lang="pl-PL" sz="1800" dirty="0" err="1"/>
              <a:t>days</a:t>
            </a:r>
            <a:r>
              <a:rPr lang="pl-PL" sz="1800" dirty="0"/>
              <a:t> </a:t>
            </a:r>
            <a:r>
              <a:rPr lang="pl-PL" sz="1800" dirty="0" err="1"/>
              <a:t>when</a:t>
            </a:r>
            <a:r>
              <a:rPr lang="pl-PL" sz="1800" dirty="0"/>
              <a:t> </a:t>
            </a:r>
            <a:r>
              <a:rPr lang="pl-PL" sz="1800" dirty="0" err="1"/>
              <a:t>people</a:t>
            </a:r>
            <a:r>
              <a:rPr lang="pl-PL" sz="1800" dirty="0"/>
              <a:t> live and </a:t>
            </a:r>
            <a:r>
              <a:rPr lang="pl-PL" sz="1800" dirty="0" err="1"/>
              <a:t>when</a:t>
            </a:r>
            <a:r>
              <a:rPr lang="pl-PL" sz="1800" dirty="0"/>
              <a:t> </a:t>
            </a:r>
            <a:r>
              <a:rPr lang="pl-PL" sz="1800" dirty="0" err="1"/>
              <a:t>they</a:t>
            </a:r>
            <a:r>
              <a:rPr lang="pl-PL" sz="1800" dirty="0"/>
              <a:t>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absent</a:t>
            </a:r>
            <a:endParaRPr lang="pl-PL" sz="1800" dirty="0"/>
          </a:p>
          <a:p>
            <a:r>
              <a:rPr lang="pl-PL" sz="1800" b="1" dirty="0"/>
              <a:t>kWh</a:t>
            </a:r>
            <a:r>
              <a:rPr lang="pl-PL" sz="1800" dirty="0"/>
              <a:t> – </a:t>
            </a:r>
            <a:r>
              <a:rPr lang="pl-PL" sz="1800" dirty="0" err="1"/>
              <a:t>kilowatt</a:t>
            </a:r>
            <a:r>
              <a:rPr lang="pl-PL" sz="1800" dirty="0"/>
              <a:t> </a:t>
            </a:r>
            <a:r>
              <a:rPr lang="pl-PL" sz="1800" dirty="0" err="1"/>
              <a:t>hour</a:t>
            </a:r>
            <a:endParaRPr lang="pl-PL" sz="1800" dirty="0"/>
          </a:p>
          <a:p>
            <a:r>
              <a:rPr lang="pl-PL" sz="1800" b="1" dirty="0" err="1"/>
              <a:t>Comment</a:t>
            </a:r>
            <a:r>
              <a:rPr lang="pl-PL" sz="1800" dirty="0"/>
              <a:t>:</a:t>
            </a:r>
          </a:p>
          <a:p>
            <a:r>
              <a:rPr lang="pl-PL" sz="1800" dirty="0"/>
              <a:t> - Solar </a:t>
            </a:r>
            <a:r>
              <a:rPr lang="pl-PL" sz="1800" dirty="0" err="1"/>
              <a:t>panels</a:t>
            </a:r>
            <a:r>
              <a:rPr lang="pl-PL" sz="1800" dirty="0"/>
              <a:t>’ data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taken</a:t>
            </a:r>
            <a:r>
              <a:rPr lang="pl-PL" sz="1800" dirty="0"/>
              <a:t> from </a:t>
            </a:r>
            <a:r>
              <a:rPr lang="pl-PL" sz="1800" dirty="0" err="1"/>
              <a:t>private</a:t>
            </a:r>
            <a:r>
              <a:rPr lang="pl-PL" sz="1800" dirty="0"/>
              <a:t> </a:t>
            </a:r>
            <a:r>
              <a:rPr lang="pl-PL" sz="1800" dirty="0" err="1"/>
              <a:t>household</a:t>
            </a:r>
            <a:r>
              <a:rPr lang="pl-PL" sz="1800" dirty="0"/>
              <a:t> from </a:t>
            </a:r>
            <a:r>
              <a:rPr lang="pl-PL" sz="1800" dirty="0" err="1"/>
              <a:t>year</a:t>
            </a:r>
            <a:r>
              <a:rPr lang="pl-PL" sz="1800" dirty="0"/>
              <a:t> 2022.</a:t>
            </a:r>
          </a:p>
          <a:p>
            <a:r>
              <a:rPr lang="pl-PL" sz="1800" dirty="0"/>
              <a:t> - </a:t>
            </a:r>
            <a:r>
              <a:rPr lang="pl-PL" sz="1800" dirty="0" err="1"/>
              <a:t>There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a </a:t>
            </a:r>
            <a:r>
              <a:rPr lang="pl-PL" sz="1800" dirty="0" err="1"/>
              <a:t>mixed</a:t>
            </a:r>
            <a:r>
              <a:rPr lang="pl-PL" sz="1800" dirty="0"/>
              <a:t> heating system </a:t>
            </a:r>
            <a:r>
              <a:rPr lang="pl-PL" sz="1800" dirty="0" err="1"/>
              <a:t>used</a:t>
            </a:r>
            <a:r>
              <a:rPr lang="pl-PL" sz="1800" dirty="0"/>
              <a:t> </a:t>
            </a:r>
            <a:r>
              <a:rPr lang="pl-PL" sz="1800" dirty="0" err="1"/>
              <a:t>there</a:t>
            </a:r>
            <a:r>
              <a:rPr lang="pl-PL" sz="1800" dirty="0"/>
              <a:t> - </a:t>
            </a:r>
            <a:r>
              <a:rPr lang="pl-PL" sz="1800" dirty="0" err="1"/>
              <a:t>electricity</a:t>
            </a:r>
            <a:r>
              <a:rPr lang="pl-PL" sz="1800" dirty="0"/>
              <a:t> and </a:t>
            </a:r>
            <a:r>
              <a:rPr lang="pl-PL" sz="1800" dirty="0" err="1"/>
              <a:t>wood</a:t>
            </a:r>
            <a:r>
              <a:rPr lang="pl-PL" sz="1800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679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83FA08-01D3-1671-D5E1-88E1757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Graphs</a:t>
            </a:r>
            <a:r>
              <a:rPr lang="pl-PL" dirty="0"/>
              <a:t> </a:t>
            </a:r>
            <a:r>
              <a:rPr lang="pl-PL" dirty="0" err="1"/>
              <a:t>presenting</a:t>
            </a:r>
            <a:r>
              <a:rPr lang="pl-PL" dirty="0"/>
              <a:t> </a:t>
            </a:r>
            <a:r>
              <a:rPr lang="pl-PL" dirty="0" err="1"/>
              <a:t>yearly</a:t>
            </a:r>
            <a:r>
              <a:rPr lang="pl-PL" dirty="0"/>
              <a:t> data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7EC7C9E-FC87-4786-10D5-FF2181C82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1693"/>
              </p:ext>
            </p:extLst>
          </p:nvPr>
        </p:nvGraphicFramePr>
        <p:xfrm>
          <a:off x="5529431" y="4638489"/>
          <a:ext cx="4641681" cy="205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Obraz 7">
            <a:extLst>
              <a:ext uri="{FF2B5EF4-FFF2-40B4-BE49-F238E27FC236}">
                <a16:creationId xmlns:a16="http://schemas.microsoft.com/office/drawing/2014/main" id="{BE8E7011-840C-CC23-7D20-0E421B18F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700" y="1690763"/>
            <a:ext cx="4634137" cy="2741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6C6925A-4BF1-E04C-A886-EC070AF97C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4637" y="1690763"/>
            <a:ext cx="4820415" cy="2838206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4AF8EF5-AED8-BD3F-BB5C-85547A9A0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643220"/>
              </p:ext>
            </p:extLst>
          </p:nvPr>
        </p:nvGraphicFramePr>
        <p:xfrm>
          <a:off x="520701" y="4638490"/>
          <a:ext cx="4634136" cy="205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7407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of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graph</a:t>
            </a:r>
            <a:endParaRPr lang="pl-PL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0D73B6-961D-B619-6185-C007FF7F4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911226"/>
              </p:ext>
            </p:extLst>
          </p:nvPr>
        </p:nvGraphicFramePr>
        <p:xfrm>
          <a:off x="638853" y="1538713"/>
          <a:ext cx="4303217" cy="431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ymbol zastępczy tekstu 3">
            <a:extLst>
              <a:ext uri="{FF2B5EF4-FFF2-40B4-BE49-F238E27FC236}">
                <a16:creationId xmlns:a16="http://schemas.microsoft.com/office/drawing/2014/main" id="{251133C8-8C3F-46C3-69B8-1A9E1BE833ED}"/>
              </a:ext>
            </a:extLst>
          </p:cNvPr>
          <p:cNvSpPr txBox="1">
            <a:spLocks/>
          </p:cNvSpPr>
          <p:nvPr/>
        </p:nvSpPr>
        <p:spPr>
          <a:xfrm>
            <a:off x="289472" y="6020962"/>
            <a:ext cx="4421370" cy="67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dirty="0"/>
              <a:t>    * </a:t>
            </a:r>
            <a:r>
              <a:rPr lang="pl-PL" dirty="0" err="1"/>
              <a:t>April</a:t>
            </a:r>
            <a:r>
              <a:rPr lang="pl-PL" dirty="0"/>
              <a:t> </a:t>
            </a:r>
            <a:r>
              <a:rPr lang="pl-PL" dirty="0" err="1"/>
              <a:t>shouldn’t</a:t>
            </a:r>
            <a:r>
              <a:rPr lang="pl-PL" dirty="0"/>
              <a:t> be </a:t>
            </a:r>
            <a:r>
              <a:rPr lang="pl-PL" dirty="0" err="1"/>
              <a:t>taken</a:t>
            </a:r>
            <a:r>
              <a:rPr lang="pl-PL" dirty="0"/>
              <a:t> as </a:t>
            </a:r>
            <a:r>
              <a:rPr lang="pl-PL" dirty="0" err="1"/>
              <a:t>highest</a:t>
            </a:r>
            <a:r>
              <a:rPr lang="pl-PL" dirty="0"/>
              <a:t> </a:t>
            </a:r>
            <a:r>
              <a:rPr lang="pl-PL" dirty="0" err="1"/>
              <a:t>due</a:t>
            </a:r>
            <a:r>
              <a:rPr lang="pl-PL" dirty="0"/>
              <a:t> to </a:t>
            </a:r>
            <a:r>
              <a:rPr lang="pl-PL" dirty="0" err="1"/>
              <a:t>wood</a:t>
            </a:r>
            <a:r>
              <a:rPr lang="pl-PL" dirty="0"/>
              <a:t> </a:t>
            </a:r>
            <a:r>
              <a:rPr lang="pl-PL" dirty="0" err="1"/>
              <a:t>shortage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337D2C4-BC69-0E21-BFE8-4D3535120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380" y="1450191"/>
            <a:ext cx="5131734" cy="30357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6B21F56-9F17-DC15-4C2E-213A660E0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906" y="4633344"/>
            <a:ext cx="4190141" cy="213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3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of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5477B1-7060-D3C2-D8BD-BC67E977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" y="1617893"/>
            <a:ext cx="4206455" cy="2383954"/>
          </a:xfrm>
          <a:prstGeom prst="rect">
            <a:avLst/>
          </a:prstGeom>
        </p:spPr>
      </p:pic>
      <p:sp>
        <p:nvSpPr>
          <p:cNvPr id="12" name="Symbol zastępczy tekstu 2">
            <a:extLst>
              <a:ext uri="{FF2B5EF4-FFF2-40B4-BE49-F238E27FC236}">
                <a16:creationId xmlns:a16="http://schemas.microsoft.com/office/drawing/2014/main" id="{3CE05FA0-BEDE-66A8-7845-443B1399E364}"/>
              </a:ext>
            </a:extLst>
          </p:cNvPr>
          <p:cNvSpPr txBox="1">
            <a:spLocks/>
          </p:cNvSpPr>
          <p:nvPr/>
        </p:nvSpPr>
        <p:spPr>
          <a:xfrm>
            <a:off x="5627913" y="4171054"/>
            <a:ext cx="1608365" cy="77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dirty="0"/>
              <a:t>non-heating </a:t>
            </a:r>
            <a:r>
              <a:rPr lang="pl-PL" dirty="0" err="1"/>
              <a:t>season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243DC41-F8B5-07A5-469F-FD6A617B7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6" t="4527" r="1241" b="6683"/>
          <a:stretch/>
        </p:blipFill>
        <p:spPr>
          <a:xfrm>
            <a:off x="5320844" y="1481293"/>
            <a:ext cx="4855648" cy="2520553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E1E50BF-9F83-96C9-F668-FE13727F7C32}"/>
              </a:ext>
            </a:extLst>
          </p:cNvPr>
          <p:cNvCxnSpPr>
            <a:cxnSpLocks/>
          </p:cNvCxnSpPr>
          <p:nvPr/>
        </p:nvCxnSpPr>
        <p:spPr>
          <a:xfrm flipV="1">
            <a:off x="3875314" y="2590799"/>
            <a:ext cx="1274994" cy="6313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51EA5106-9AC7-9B29-6D26-B6E56E64ACBB}"/>
              </a:ext>
            </a:extLst>
          </p:cNvPr>
          <p:cNvCxnSpPr/>
          <p:nvPr/>
        </p:nvCxnSpPr>
        <p:spPr>
          <a:xfrm>
            <a:off x="7402286" y="1218081"/>
            <a:ext cx="0" cy="30817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Prostokąt 15">
            <a:extLst>
              <a:ext uri="{FF2B5EF4-FFF2-40B4-BE49-F238E27FC236}">
                <a16:creationId xmlns:a16="http://schemas.microsoft.com/office/drawing/2014/main" id="{06050F8A-F1E2-988B-C358-C788E82EAEF5}"/>
              </a:ext>
            </a:extLst>
          </p:cNvPr>
          <p:cNvSpPr/>
          <p:nvPr/>
        </p:nvSpPr>
        <p:spPr>
          <a:xfrm>
            <a:off x="3222171" y="3222171"/>
            <a:ext cx="566058" cy="549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148FFFB-AA81-84CD-7F6F-090261B83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76626"/>
              </p:ext>
            </p:extLst>
          </p:nvPr>
        </p:nvGraphicFramePr>
        <p:xfrm>
          <a:off x="5431600" y="4743055"/>
          <a:ext cx="4634136" cy="205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Symbol zastępczy tekstu 2">
            <a:extLst>
              <a:ext uri="{FF2B5EF4-FFF2-40B4-BE49-F238E27FC236}">
                <a16:creationId xmlns:a16="http://schemas.microsoft.com/office/drawing/2014/main" id="{E047A349-3706-3224-08DB-92E5775C9FEB}"/>
              </a:ext>
            </a:extLst>
          </p:cNvPr>
          <p:cNvSpPr txBox="1">
            <a:spLocks/>
          </p:cNvSpPr>
          <p:nvPr/>
        </p:nvSpPr>
        <p:spPr>
          <a:xfrm>
            <a:off x="7432591" y="4171054"/>
            <a:ext cx="1885130" cy="68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dirty="0"/>
              <a:t> heating </a:t>
            </a:r>
            <a:r>
              <a:rPr lang="pl-PL" dirty="0" err="1"/>
              <a:t>season</a:t>
            </a:r>
            <a:endParaRPr lang="pl-PL" dirty="0"/>
          </a:p>
          <a:p>
            <a:endParaRPr lang="pl-PL" dirty="0"/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DEFBCD19-10A0-D122-C530-01613BC28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366" y="4001845"/>
            <a:ext cx="470194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D93D8-DA1C-F3D2-DD28-2C418F9B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Part of </a:t>
            </a:r>
            <a:r>
              <a:rPr lang="pl-PL" dirty="0" err="1"/>
              <a:t>code</a:t>
            </a:r>
            <a:r>
              <a:rPr lang="pl-PL" dirty="0"/>
              <a:t> +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9F44367-91F9-568A-4075-47676FBF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46377"/>
            <a:ext cx="4662126" cy="275794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28BF306-73DE-4DAE-154E-43E7FDFF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1" r="20433"/>
          <a:stretch/>
        </p:blipFill>
        <p:spPr>
          <a:xfrm>
            <a:off x="6252826" y="1446377"/>
            <a:ext cx="3107459" cy="257327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1A67B15-F397-1EF6-F340-9D572EA52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"/>
          <a:stretch/>
        </p:blipFill>
        <p:spPr>
          <a:xfrm>
            <a:off x="5765708" y="3968118"/>
            <a:ext cx="4405405" cy="281667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B999815-82BB-03FE-F603-C8898E8589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6"/>
          <a:stretch/>
        </p:blipFill>
        <p:spPr>
          <a:xfrm>
            <a:off x="542192" y="4279097"/>
            <a:ext cx="4405405" cy="25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53464-1E19-4066-8F1A-116B192A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BE4814-AA79-4065-596F-D438DB7B8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567178"/>
              </p:ext>
            </p:extLst>
          </p:nvPr>
        </p:nvGraphicFramePr>
        <p:xfrm>
          <a:off x="520700" y="774883"/>
          <a:ext cx="9650413" cy="592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2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3" ma:contentTypeDescription="Utwórz nowy dokument." ma:contentTypeScope="" ma:versionID="906bc8e3a891be63e2c0a9d5ad82bd45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0b8ccd9ccec606b3ac958b9c30381f5b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188854-8E46-41D1-8DAA-C006A94E2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403</Words>
  <Application>Microsoft Office PowerPoint</Application>
  <PresentationFormat>Niestandardowy</PresentationFormat>
  <Paragraphs>59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Office Theme</vt:lpstr>
      <vt:lpstr>Joanna Wiśniewska</vt:lpstr>
      <vt:lpstr>Project’s goal is to show:</vt:lpstr>
      <vt:lpstr>Terms used in project</vt:lpstr>
      <vt:lpstr>Graphs presenting yearly data</vt:lpstr>
      <vt:lpstr>Part of code + graph</vt:lpstr>
      <vt:lpstr>Part of code + graph</vt:lpstr>
      <vt:lpstr>Part of code +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Piotr Wiśniewski</cp:lastModifiedBy>
  <cp:revision>18</cp:revision>
  <dcterms:modified xsi:type="dcterms:W3CDTF">2023-09-19T11:18:37Z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