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Lat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font" Target="fonts/Lato-regular.fntdata"/><Relationship Id="rId7" Type="http://schemas.openxmlformats.org/officeDocument/2006/relationships/font" Target="fonts/Lato-bold.fntdata"/><Relationship Id="rId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idge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299" y="667899"/>
            <a:ext cx="3807699" cy="3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315300" y="365750"/>
            <a:ext cx="79458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4800">
                <a:latin typeface="Lato"/>
                <a:ea typeface="Lato"/>
                <a:cs typeface="Lato"/>
                <a:sym typeface="Lato"/>
              </a:rPr>
              <a:t>FrigoBot </a:t>
            </a:r>
            <a:r>
              <a:rPr lang="fr" sz="1200">
                <a:latin typeface="Lato"/>
                <a:ea typeface="Lato"/>
                <a:cs typeface="Lato"/>
                <a:sym typeface="Lato"/>
              </a:rPr>
              <a:t>“Avec moi tu seras à l’heure à tous tes repas”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02925" y="1566875"/>
            <a:ext cx="7264800" cy="3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Chatbot avec Facebook Messenger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Avec FrigoBot, tu sauras en tout lieu et en toute heure ce qu’il y’a dans ton réfrigérateur !!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Fais un inventaire à distance, 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il te tient au courant des aliments dont tu es à court,</a:t>
            </a:r>
          </a:p>
          <a:p>
            <a:pPr lvl="0" rtl="0">
              <a:spcBef>
                <a:spcPts val="0"/>
              </a:spcBef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tout en t’aidant à varier ton alimentation.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ex: 	“Il ne reste que 1 oeuf dans le frigo, il faudra en racheter”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	“Il y’a quelques jours que vous n’avez pas mangé de légumes, 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que diriez-vous d’en acheter?”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“Avec ce qui te reste, je te conseille ce plat...”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Il mémorise tous les aliments que tu as acheté pour mieux te conseiller et t’aider à cuisiner.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C’est plus qu’une application, c’est un véritable conseiller en ligne.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