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4E7E-C19A-0AB9-A3EB-14211C978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299DB-CC90-7154-4C39-6ACCA02E1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13402-7032-0115-E52F-0E25FF8F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5836-6E1C-417E-B937-CD362F2053D4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BBF9A-84E3-F56F-216E-23508F94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73B52-6C47-167F-64BE-E6A02DA6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BB9-31A3-42C9-AAC2-50CBA1C53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1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BCC0-0F56-AFF7-F28A-AD01578F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95845-A327-CE7B-C0B4-A40F92916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4AD81-B098-98F1-EA07-043E3696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5836-6E1C-417E-B937-CD362F2053D4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3B3DB-D4B7-CF15-C47F-9152454F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465A5-FCE7-F6C9-A2C6-7B547532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BB9-31A3-42C9-AAC2-50CBA1C53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9DEE7-1F16-7E00-397E-20B0CE051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8DF3E-C412-FF2C-4E09-15797E0F4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F857B-A14F-222E-2271-B56AB60A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5836-6E1C-417E-B937-CD362F2053D4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A6CCD-2B1C-C7F4-6003-41EFD454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4CA71-E673-6ED3-FEB9-BC1183B0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BB9-31A3-42C9-AAC2-50CBA1C53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5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BC80-2A51-8F57-3061-8510BE98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EFCCF-61AF-83A0-DF1F-60B7A0168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B317F-5E93-BAA0-0492-A7021E81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5836-6E1C-417E-B937-CD362F2053D4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FC90B-C36A-A745-74EB-BBBFA582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4C662-485B-7806-7EA6-5937A7E0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BB9-31A3-42C9-AAC2-50CBA1C53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1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91D5-2B0C-9C4D-E6B7-2194F01F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7A706-AEC3-02CC-B794-0F8D7E78C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409DE-2C92-1D10-74E1-2EAE2530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5836-6E1C-417E-B937-CD362F2053D4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1DD4-AD66-20AC-5110-E2966EC8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0DADC-1B3D-C97B-AB11-E40CB1BA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BB9-31A3-42C9-AAC2-50CBA1C53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1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F094-F092-31A6-3919-A8AB21E2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696-26CD-497A-3B22-D0DC9B4A6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75A40-C970-A6EF-C939-88BE9C3A6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E0B85-710E-A99D-C8D2-44E9A626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5836-6E1C-417E-B937-CD362F2053D4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67838-2382-C83B-9F82-63BF7A7E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9BB31-738C-0FCD-360A-7A109101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BB9-31A3-42C9-AAC2-50CBA1C53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3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A9A1-EDA3-E22B-EC07-71285DDB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AD617-0847-733D-0683-225CB63F0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2DD41-5D9E-4FA7-FBA0-771324BD3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92F40-1C70-6F0F-13AC-138F41B6D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F2067-46EE-5997-FC8B-7A4819E0F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B6525-4977-3A64-5E13-3711B514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5836-6E1C-417E-B937-CD362F2053D4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006B1-CAD9-3116-404D-3FE0A22D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5A8DB-58F7-4CE9-6297-A40FC19D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BB9-31A3-42C9-AAC2-50CBA1C53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9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0994-CA48-E486-0CA8-C2590970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668BD-A058-D54D-5251-E0B8971E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5836-6E1C-417E-B937-CD362F2053D4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D2F58-128B-6146-C55C-B7781A91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A795D-0673-10B6-DF9F-0E18FC42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BB9-31A3-42C9-AAC2-50CBA1C53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57450-5F1F-F101-B641-7FE01B00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5836-6E1C-417E-B937-CD362F2053D4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1A033-9764-F5B1-C7C8-066EA8C7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E444B-2B7E-0D04-13E2-4405005D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BB9-31A3-42C9-AAC2-50CBA1C53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2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D9EC-EF51-BC97-2F89-C4509FF7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D223-6E4C-01B1-52E4-26591BEE7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20003-0A1C-BB94-1697-52BEEDE73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DD10A-8BA0-006C-A609-720947E6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5836-6E1C-417E-B937-CD362F2053D4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4B90B-BF2D-A5CB-3597-EE1ECC68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C1902-76E9-15AE-3E6F-42DAD528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BB9-31A3-42C9-AAC2-50CBA1C53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5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2A1F-12D1-10F0-8247-8E5E24240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8D12C-0D8C-9387-FD7B-A27382380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51855-5DD6-AA47-BBA6-74534767A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1B224-56BF-571E-748A-53CA4ACB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5836-6E1C-417E-B937-CD362F2053D4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11978-01BF-0FAC-0D29-3E908CE7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DFDDF-33C9-34E1-72C6-E06D1ABF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1BB9-31A3-42C9-AAC2-50CBA1C53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1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C7D6B-3920-376A-581A-F20F27743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CF9F8-37D0-9552-2DC3-93F4BAD75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59889-9C3F-DDA9-366D-BC9C02CDE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55836-6E1C-417E-B937-CD362F2053D4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209A9-2B0B-37EE-2F2B-5C15F0765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58BA1-4949-2475-10C4-48652E640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01BB9-31A3-42C9-AAC2-50CBA1C53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6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5110-670A-00A3-CCD0-5A0779303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öhne"/>
              </a:rPr>
              <a:t>Random </a:t>
            </a:r>
            <a:r>
              <a:rPr lang="en-US">
                <a:solidFill>
                  <a:schemeClr val="accent5">
                    <a:lumMod val="50000"/>
                  </a:schemeClr>
                </a:solidFill>
                <a:latin typeface="Söhne"/>
              </a:rPr>
              <a:t>JokesApp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34859-118E-5F2D-00AF-EC093B12D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600" b="0" i="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r>
              <a:rPr lang="en-US" sz="36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Detail project report</a:t>
            </a:r>
            <a:endParaRPr 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55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AE0B-50A9-9AF7-7C58-03A452E6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i="0" dirty="0">
                <a:solidFill>
                  <a:srgbClr val="0070C0"/>
                </a:solidFill>
                <a:effectLst/>
                <a:latin typeface="Söhne"/>
              </a:rPr>
              <a:t>Introduction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A16D7-5E48-FEE3-0D98-62DCA4E18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slide could provide an overview of the project and its goals.</a:t>
            </a:r>
          </a:p>
          <a:p>
            <a:r>
              <a:rPr lang="en-GB" dirty="0"/>
              <a:t>It could also include a brief description of what a wireframe is and how it is used in the design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6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A158-3B7E-526D-20B1-04E51C7E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b="0" i="0" dirty="0">
                <a:solidFill>
                  <a:srgbClr val="0070C0"/>
                </a:solidFill>
                <a:effectLst/>
                <a:latin typeface="Söhne"/>
              </a:rPr>
              <a:t>Homepage</a:t>
            </a: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0047D-CD6B-BD63-D5AA-75DE0CE71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homepage will display a single button </a:t>
            </a:r>
            <a:r>
              <a:rPr lang="en-GB" dirty="0" err="1"/>
              <a:t>labeled</a:t>
            </a:r>
            <a:r>
              <a:rPr lang="en-GB" dirty="0"/>
              <a:t> "Generate Joke".</a:t>
            </a:r>
          </a:p>
          <a:p>
            <a:r>
              <a:rPr lang="en-GB" dirty="0"/>
              <a:t>When the user clicks the button, a new joke will be generated and displayed on the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A86A-9703-E2CB-DF02-E4D6C7B2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Joke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35C04-0AB5-47A9-8689-91A3E2525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joke will be displayed in a large, </a:t>
            </a:r>
            <a:r>
              <a:rPr lang="en-GB" dirty="0" err="1"/>
              <a:t>centered</a:t>
            </a:r>
            <a:r>
              <a:rPr lang="en-GB" dirty="0"/>
              <a:t> text box.</a:t>
            </a:r>
          </a:p>
          <a:p>
            <a:r>
              <a:rPr lang="en-GB" dirty="0"/>
              <a:t>The joke will be formatted as a question and answer, with the question displayed in bold.</a:t>
            </a:r>
          </a:p>
          <a:p>
            <a:r>
              <a:rPr lang="en-GB" dirty="0"/>
              <a:t>Below the joke, there will be a button </a:t>
            </a:r>
            <a:r>
              <a:rPr lang="en-GB" dirty="0" err="1"/>
              <a:t>labeled</a:t>
            </a:r>
            <a:r>
              <a:rPr lang="en-GB" dirty="0"/>
              <a:t> "Next Joke".</a:t>
            </a:r>
          </a:p>
          <a:p>
            <a:r>
              <a:rPr lang="en-GB" dirty="0"/>
              <a:t>When the user clicks the "Next Joke" button, a new joke will be generated and displayed.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1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FFFE-4E24-17A7-FE17-85BB3645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8A5BC-E7E9-A1DE-E0F2-5A9D80E59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slide could summarize the key points of the presentation and outline any next steps for the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Random JokesApp</vt:lpstr>
      <vt:lpstr>Introduction</vt:lpstr>
      <vt:lpstr>Homepage </vt:lpstr>
      <vt:lpstr>Joke Display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Joke Generator Using JavaScript</dc:title>
  <dc:creator>ASIBUL HASAN</dc:creator>
  <cp:lastModifiedBy>ASIBUL HASAN</cp:lastModifiedBy>
  <cp:revision>2</cp:revision>
  <dcterms:created xsi:type="dcterms:W3CDTF">2022-12-30T15:49:31Z</dcterms:created>
  <dcterms:modified xsi:type="dcterms:W3CDTF">2022-12-30T18:03:12Z</dcterms:modified>
</cp:coreProperties>
</file>