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67D4-90A7-B48F-7A24-32AFEB913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19F29-FD7F-9CB4-8E64-6D095A09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7B90-5607-6701-1B78-15306F5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2637-5281-0024-5DA8-71AA9615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5CF5-366C-AF00-A08D-849FE73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507-7822-9BF2-B592-EE110FB7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FB627-DFBF-4823-320B-35C7D4006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533C-7559-DB0E-480F-B903DB19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B294-5357-A17E-C6A5-328D2F1A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1FAD-4B0E-7A12-45C8-3F7E8AA7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09C68-90D7-3588-4B21-99C5AEE97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1C26-3302-C56F-1549-BC4598298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3DC9-9F87-A400-51D0-73C8CE7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638AB-82AF-5C6B-8116-20D34910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82DB-A350-1D59-270B-028CCA0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88C2-0F32-F7A9-54A2-6B237145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1082-D363-9FEE-631C-985FC363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CE0D-8D5A-82C5-ED1A-312C8170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1BAE-4390-BB73-BD5F-AA67C56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EB73-ACF0-F083-FAFD-DCF68FCF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7A7F-A2BA-8ABB-70C7-28239200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F553-7415-8581-B673-BFF14164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00F56-757D-EF7B-5BA5-726F973F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11D0-2B36-8C9B-1549-80BFB86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7F5A-EFAE-4798-E69F-4833094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B168-CC9A-1526-000E-09AD006B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ED33-B86A-8D0F-5965-528E7472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75D4-D909-FD19-0726-B008ADC4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1CA96-F40F-06AF-AFE0-26278640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D4F6-3779-6A34-A9AA-A19D60C8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142C-8BA1-248D-C291-9391A52F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9FEF-3D89-897F-E166-E83C6B29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1FCF2-694F-EC42-D5B0-5E4F71AE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5B9FD-C355-B4DD-5B88-9B39013C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D02A-5DA5-8910-8A4B-1EA1E0B7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77821-A790-039C-DEAE-3467A193B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7D64-7432-A50A-0DF4-AC910BD5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FECCC-8CC2-672D-8EEF-B2B5517E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87E32-8BFB-8C18-4CB5-E677106C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399B-EE33-9593-874B-ED2ABA18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1F308-2D45-2E16-083A-B249724E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2ECCB-972E-D344-EDEB-CBEF16D2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B2780-5BF4-8615-0AC9-13509D47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5AE1B-53B6-35A0-F897-E1D0A115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50686-CCDB-DDB6-506B-9D2FDB45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524F7-509B-E2F6-906B-4660B5D6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1D46-02BF-7FD9-BF1A-69BFB851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E65B-2C1E-A060-AFE9-F22A59B6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92A77-0AE5-31F6-8987-5F5E57D6C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C1695-9432-581A-AA74-2EA77288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C7F2B-7194-E8B9-DAA8-EF169306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AD1FD-9163-9FD2-26CD-5D05925F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F6D3-3655-840C-57CA-6E395246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6F6BD-FD26-8A8A-1AEB-1DB3F739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BEB91-131F-31CA-08F3-63DF901F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10AFF-D95D-10DC-930F-B1A09314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785BD-7FF3-7E76-BF69-ADDF2512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BFA-94D9-DFF0-D900-E8C35BBC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803F5-1040-BA2A-1266-D276CD1C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F3EA6-4BDB-4CAE-D32C-4E41DC34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238B-09D6-0D0C-F024-3696F20E9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D400-0622-4505-BC59-76C9DE0105C0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EB2A-4999-309D-8BDC-328ABB96B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B468-2DB1-2620-6CE0-D6BCB6E07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8426-4F5B-425E-B7DB-963DA4A5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B85A-5CF1-AD72-76F5-FD93315E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lang="en-GB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JokesApp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4F3EE-E461-BBE5-14D1-DC751389A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Wireframe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971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D519-A0BC-22A7-66AA-EB92FCF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1636-BC3A-8D4E-D5A5-BF7125BE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homepage will display a single button </a:t>
            </a:r>
            <a:r>
              <a:rPr lang="en-GB" dirty="0" err="1"/>
              <a:t>labeled</a:t>
            </a:r>
            <a:r>
              <a:rPr lang="en-GB" dirty="0"/>
              <a:t> "Generate Joke".</a:t>
            </a:r>
          </a:p>
          <a:p>
            <a:r>
              <a:rPr lang="en-GB" dirty="0"/>
              <a:t>When the user clicks the button, a new joke will be generated and displayed on the page.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7135E-7868-4C59-7FD5-7F2C4CFA7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68" y="3288632"/>
            <a:ext cx="6304548" cy="2888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5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CE32-2546-8140-6041-828E0401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Joke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79EC-D38E-DEF6-4508-BF3B01566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joke will be displayed in a large, </a:t>
            </a:r>
            <a:r>
              <a:rPr lang="en-GB" dirty="0" err="1"/>
              <a:t>centered</a:t>
            </a:r>
            <a:r>
              <a:rPr lang="en-GB" dirty="0"/>
              <a:t> text box.</a:t>
            </a:r>
          </a:p>
          <a:p>
            <a:r>
              <a:rPr lang="en-GB" dirty="0"/>
              <a:t>The joke will be formatted as a question and answer, with the question displayed in bold.</a:t>
            </a:r>
          </a:p>
          <a:p>
            <a:r>
              <a:rPr lang="en-GB" dirty="0"/>
              <a:t>Below the joke, there will be a button </a:t>
            </a:r>
            <a:r>
              <a:rPr lang="en-GB" dirty="0" err="1"/>
              <a:t>labeled</a:t>
            </a:r>
            <a:r>
              <a:rPr lang="en-GB" dirty="0"/>
              <a:t> "Next Joke".</a:t>
            </a:r>
          </a:p>
          <a:p>
            <a:r>
              <a:rPr lang="en-GB" dirty="0"/>
              <a:t>When the user clicks the "Next Joke" button, a new joke will be generated and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01AD-C051-DCA0-7A5C-4CF769F3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Centered Text Box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111E7B-E3F5-8615-5DA1-F7A63A723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64" y="1892377"/>
            <a:ext cx="5120766" cy="3887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363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Random JokesApp</vt:lpstr>
      <vt:lpstr>Homepage</vt:lpstr>
      <vt:lpstr>Joke Display</vt:lpstr>
      <vt:lpstr>Centered Text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Joke Generator Using javascript </dc:title>
  <dc:creator>ASIBUL HASAN</dc:creator>
  <cp:lastModifiedBy>ASIBUL HASAN</cp:lastModifiedBy>
  <cp:revision>5</cp:revision>
  <dcterms:created xsi:type="dcterms:W3CDTF">2022-12-30T14:23:06Z</dcterms:created>
  <dcterms:modified xsi:type="dcterms:W3CDTF">2022-12-30T18:06:43Z</dcterms:modified>
</cp:coreProperties>
</file>