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00CC00"/>
    <a:srgbClr val="0000FF"/>
    <a:srgbClr val="00B151"/>
    <a:srgbClr val="00FF00"/>
    <a:srgbClr val="FFFFCC"/>
    <a:srgbClr val="94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1BF1F-0C4B-4593-A437-C3C7C8CBA846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2C52-2B7D-49FF-90AE-F610055A16B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2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0074-19EF-47D3-AEB0-EC58FA635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BAFD-2A78-435D-892B-02C39FA4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222B-EC74-4A33-8EF6-9E1966D2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E95B-ED9C-49A7-8FE6-F35D0723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6859-3B7D-487D-8813-6613971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86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50E4-4D26-4982-A91F-15E8D67B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31DE4-0699-4A8C-B306-67A234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0CBF-B367-4823-9C6E-120A4098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EF85D-4203-436D-8E4F-1686BF16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E50B-4B12-4903-BE1F-53D3376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8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6280-95FB-49C2-9DE6-45D355F3A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7578-E735-41EC-B694-D420424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20F-7D66-4F7B-91C8-938D9CB8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4A89-5EDD-4C7E-9E3E-53AC4C4E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63E4-985C-41D3-A902-95B870D2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26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41C1-5D9B-4F89-8675-8682173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C6D-A282-408F-8A66-B704588A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13B9-467A-4F5E-A0C5-25E7E12F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3A15-EC26-4F3A-836A-54C0EE47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62A-1E36-4E45-AE16-B19BF1F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205-8DB7-4BD9-9C84-3F687C60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DE53-7F10-458A-B008-F8EAE740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4BC4-9333-41EE-B649-47EB60B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B94F-4385-4BF3-80DE-952C31B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E2D8-369A-494A-AB00-2360FDE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84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6CB1-48D4-4B0E-BA8F-D3F6D7DE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131-4198-4407-AA71-5C6F74C1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4DDA-6AE4-4787-AEAC-12DE14B3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8C0-F313-487C-9AB0-8CF73E26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997F-6F5E-4322-B285-4B1833C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4BF-3E7F-4156-A307-AFF8309B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25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C0F-1C76-4BE2-A865-54B36260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7399-CED6-45EB-9939-E0C64ADE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6F5BB-7D46-4BE4-94E0-4A1F7AA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0EB74-E1FB-47D4-8B98-BAFE7EB4B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00C0-D6AB-4D57-B1DC-295F02DC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7F378-9846-4293-B93A-992911A3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782F1-58C7-42C8-861E-B9645A2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D985B-591E-45F0-BC5A-572887D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87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02F-37E8-4024-8997-4719FF4C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5B04-FC68-47FA-B3F0-DFCB812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8C22-BDC3-4930-BBD5-29602362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153F-1BC5-4A3F-A2C0-5E1E089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9C8B-5893-4D65-9254-9DBD015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07912-C344-4FC3-B941-020201C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F6B7-3ACC-4300-9125-A3B10DD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6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D070-6958-43A3-A3DE-5268D395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D0F-039D-4947-816B-7D38F03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96B5-816D-4E08-8E38-4017F0168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AE6D-86B0-4DB5-BBBF-9E41327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1A96-AA3E-43EF-BF4E-2F33C35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8956-A6B2-46EA-A967-1FEF6660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2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CCD-15CD-460C-BF23-787539B2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90A42-8FB4-418A-81A2-7EBE0F16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CABA9-463E-48DF-98A5-82AD54A6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791B-D1D4-4E46-8470-900C27B9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D49A5-FA3A-42BA-BADB-8D71332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DEB5-3E27-44E1-A202-3BE13687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7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52A1-4E88-4C3C-91C0-21BC186F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FBF0-9DDF-4623-AE08-70864B07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3669-4945-40E3-B00B-44BAC3E92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0839-69FC-4763-B8AC-78CF5951DDEE}" type="datetimeFigureOut">
              <a:rPr lang="LID4096" smtClean="0"/>
              <a:t>09/23/2024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D497-017F-4D9D-8DDA-5F79D3BE9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2F16-34B6-49E9-893B-A46CB3F6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B848-2201-46B8-89C2-1F077BB6FF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8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2BBE-C81B-4AD7-8BB6-09C3555F0E07}"/>
              </a:ext>
            </a:extLst>
          </p:cNvPr>
          <p:cNvSpPr txBox="1"/>
          <p:nvPr/>
        </p:nvSpPr>
        <p:spPr>
          <a:xfrm>
            <a:off x="3427534" y="1969477"/>
            <a:ext cx="53369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Machine Learning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Asieh Daneshi </a:t>
            </a:r>
            <a:br>
              <a:rPr lang="en-US" sz="2000" b="1" dirty="0"/>
            </a:br>
            <a:r>
              <a:rPr lang="en-US" sz="2000" b="1" dirty="0"/>
              <a:t>2024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70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D22289-CB15-4BBD-BEDA-9503BFBA65F2}"/>
              </a:ext>
            </a:extLst>
          </p:cNvPr>
          <p:cNvCxnSpPr/>
          <p:nvPr/>
        </p:nvCxnSpPr>
        <p:spPr>
          <a:xfrm>
            <a:off x="1432192" y="4572000"/>
            <a:ext cx="4186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B46E6-4914-4EAE-96F2-9A306BEB6277}"/>
              </a:ext>
            </a:extLst>
          </p:cNvPr>
          <p:cNvCxnSpPr>
            <a:cxnSpLocks/>
          </p:cNvCxnSpPr>
          <p:nvPr/>
        </p:nvCxnSpPr>
        <p:spPr>
          <a:xfrm rot="16200000">
            <a:off x="10192" y="3150000"/>
            <a:ext cx="284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DA87575-C40E-44F1-AADA-CA667FD037ED}"/>
              </a:ext>
            </a:extLst>
          </p:cNvPr>
          <p:cNvSpPr/>
          <p:nvPr/>
        </p:nvSpPr>
        <p:spPr>
          <a:xfrm>
            <a:off x="4529769" y="124490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FF8590-6438-4F98-9B2C-51B3CA6432F5}"/>
              </a:ext>
            </a:extLst>
          </p:cNvPr>
          <p:cNvSpPr/>
          <p:nvPr/>
        </p:nvSpPr>
        <p:spPr>
          <a:xfrm>
            <a:off x="5187108" y="164574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5B01C6-63FF-4CAC-BB5B-C2CB21F438D4}"/>
              </a:ext>
            </a:extLst>
          </p:cNvPr>
          <p:cNvSpPr/>
          <p:nvPr/>
        </p:nvSpPr>
        <p:spPr>
          <a:xfrm>
            <a:off x="3226886" y="14343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3869F-F55E-4647-9F02-32F0123E31DF}"/>
              </a:ext>
            </a:extLst>
          </p:cNvPr>
          <p:cNvSpPr/>
          <p:nvPr/>
        </p:nvSpPr>
        <p:spPr>
          <a:xfrm>
            <a:off x="2586071" y="319063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CD4A1-7E2C-42F6-8A95-166E001E2D00}"/>
              </a:ext>
            </a:extLst>
          </p:cNvPr>
          <p:cNvSpPr/>
          <p:nvPr/>
        </p:nvSpPr>
        <p:spPr>
          <a:xfrm>
            <a:off x="2830864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0048D-45F0-4635-A440-FF8B72FF8D20}"/>
              </a:ext>
            </a:extLst>
          </p:cNvPr>
          <p:cNvSpPr/>
          <p:nvPr/>
        </p:nvSpPr>
        <p:spPr>
          <a:xfrm>
            <a:off x="2568766" y="27891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1728D5-C280-47C6-ACF7-066D464388FD}"/>
              </a:ext>
            </a:extLst>
          </p:cNvPr>
          <p:cNvSpPr/>
          <p:nvPr/>
        </p:nvSpPr>
        <p:spPr>
          <a:xfrm>
            <a:off x="2374915" y="344962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EFA77-6D44-4FB5-A642-60852C37AAF3}"/>
              </a:ext>
            </a:extLst>
          </p:cNvPr>
          <p:cNvSpPr/>
          <p:nvPr/>
        </p:nvSpPr>
        <p:spPr>
          <a:xfrm>
            <a:off x="3483166" y="29073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C9DC3D-D91C-407F-B2CA-E4819817060C}"/>
              </a:ext>
            </a:extLst>
          </p:cNvPr>
          <p:cNvSpPr/>
          <p:nvPr/>
        </p:nvSpPr>
        <p:spPr>
          <a:xfrm>
            <a:off x="3025966" y="32463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BF27C-F7AB-4050-8D38-76DC4F632A04}"/>
              </a:ext>
            </a:extLst>
          </p:cNvPr>
          <p:cNvSpPr/>
          <p:nvPr/>
        </p:nvSpPr>
        <p:spPr>
          <a:xfrm>
            <a:off x="3787966" y="333975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9DB882-1C5D-44F2-B403-F9979DE6C556}"/>
              </a:ext>
            </a:extLst>
          </p:cNvPr>
          <p:cNvSpPr/>
          <p:nvPr/>
        </p:nvSpPr>
        <p:spPr>
          <a:xfrm>
            <a:off x="3250366" y="24712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EF3BC-D197-4635-B6E7-94B4A55474AA}"/>
              </a:ext>
            </a:extLst>
          </p:cNvPr>
          <p:cNvSpPr/>
          <p:nvPr/>
        </p:nvSpPr>
        <p:spPr>
          <a:xfrm>
            <a:off x="3483166" y="370350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5FD635-4DD1-488B-8F66-B23ED7070A7F}"/>
              </a:ext>
            </a:extLst>
          </p:cNvPr>
          <p:cNvSpPr/>
          <p:nvPr/>
        </p:nvSpPr>
        <p:spPr>
          <a:xfrm>
            <a:off x="3859966" y="3004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4E1DF1-28D9-487B-AEC3-824D1AEF49EF}"/>
              </a:ext>
            </a:extLst>
          </p:cNvPr>
          <p:cNvSpPr/>
          <p:nvPr/>
        </p:nvSpPr>
        <p:spPr>
          <a:xfrm>
            <a:off x="2793166" y="37031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B7AD7-24B8-4BC6-A815-8BDD7BAC50A4}"/>
              </a:ext>
            </a:extLst>
          </p:cNvPr>
          <p:cNvSpPr/>
          <p:nvPr/>
        </p:nvSpPr>
        <p:spPr>
          <a:xfrm>
            <a:off x="2171826" y="29686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81E230-6487-4A25-BA04-40E1D6794CA0}"/>
              </a:ext>
            </a:extLst>
          </p:cNvPr>
          <p:cNvSpPr/>
          <p:nvPr/>
        </p:nvSpPr>
        <p:spPr>
          <a:xfrm>
            <a:off x="3931966" y="25702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7A7EE3-6665-42BC-A456-DD8259F938B4}"/>
              </a:ext>
            </a:extLst>
          </p:cNvPr>
          <p:cNvSpPr/>
          <p:nvPr/>
        </p:nvSpPr>
        <p:spPr>
          <a:xfrm>
            <a:off x="3483166" y="226187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45A009-08BD-4CA0-9548-0F527127F6C2}"/>
              </a:ext>
            </a:extLst>
          </p:cNvPr>
          <p:cNvSpPr/>
          <p:nvPr/>
        </p:nvSpPr>
        <p:spPr>
          <a:xfrm>
            <a:off x="4529769" y="31111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211DAD-F365-40A8-AB13-1599623AB993}"/>
              </a:ext>
            </a:extLst>
          </p:cNvPr>
          <p:cNvSpPr/>
          <p:nvPr/>
        </p:nvSpPr>
        <p:spPr>
          <a:xfrm>
            <a:off x="1923166" y="361091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1C310B-6917-4195-B51E-72315D21C776}"/>
              </a:ext>
            </a:extLst>
          </p:cNvPr>
          <p:cNvSpPr/>
          <p:nvPr/>
        </p:nvSpPr>
        <p:spPr>
          <a:xfrm>
            <a:off x="4343262" y="195471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F3F921-A81A-45D7-8D6C-9E7EA6E843DE}"/>
              </a:ext>
            </a:extLst>
          </p:cNvPr>
          <p:cNvCxnSpPr>
            <a:cxnSpLocks/>
          </p:cNvCxnSpPr>
          <p:nvPr/>
        </p:nvCxnSpPr>
        <p:spPr>
          <a:xfrm flipV="1">
            <a:off x="903383" y="1506363"/>
            <a:ext cx="4825388" cy="306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63A19C-11A0-408A-9F6F-8FFA6A1CD6F1}"/>
              </a:ext>
            </a:extLst>
          </p:cNvPr>
          <p:cNvSpPr txBox="1"/>
          <p:nvPr/>
        </p:nvSpPr>
        <p:spPr>
          <a:xfrm>
            <a:off x="6573400" y="1434363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78971C-DC7D-4AFD-8CF8-DAD4EB13D2A3}"/>
              </a:ext>
            </a:extLst>
          </p:cNvPr>
          <p:cNvSpPr txBox="1"/>
          <p:nvPr/>
        </p:nvSpPr>
        <p:spPr>
          <a:xfrm>
            <a:off x="5618602" y="4392125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307A7-4C41-43FD-AA92-D974C8050235}"/>
              </a:ext>
            </a:extLst>
          </p:cNvPr>
          <p:cNvSpPr txBox="1"/>
          <p:nvPr/>
        </p:nvSpPr>
        <p:spPr>
          <a:xfrm>
            <a:off x="1177624" y="1358666"/>
            <a:ext cx="5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LID4096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EDD10C-6674-469E-8406-40D101527DE1}"/>
              </a:ext>
            </a:extLst>
          </p:cNvPr>
          <p:cNvCxnSpPr>
            <a:cxnSpLocks/>
          </p:cNvCxnSpPr>
          <p:nvPr/>
        </p:nvCxnSpPr>
        <p:spPr>
          <a:xfrm flipH="1">
            <a:off x="2788047" y="2543256"/>
            <a:ext cx="1698" cy="808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E0D5FF-BF40-41CE-9C0B-99A8A34A3F65}"/>
              </a:ext>
            </a:extLst>
          </p:cNvPr>
          <p:cNvCxnSpPr>
            <a:cxnSpLocks/>
          </p:cNvCxnSpPr>
          <p:nvPr/>
        </p:nvCxnSpPr>
        <p:spPr>
          <a:xfrm flipH="1">
            <a:off x="2848721" y="2516452"/>
            <a:ext cx="1698" cy="20647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B0E870-6AA8-4653-BE79-3519E9952DD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432191" y="2507256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/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A2BABE-9171-447A-B0DA-319A6D9B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65" y="4581197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/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6B6CB8-183F-455A-8F96-D8EBC8A50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09" y="2335933"/>
                <a:ext cx="277768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8E5E78-EC7B-4F37-9DED-F6F3B1E76168}"/>
              </a:ext>
            </a:extLst>
          </p:cNvPr>
          <p:cNvCxnSpPr>
            <a:cxnSpLocks/>
          </p:cNvCxnSpPr>
          <p:nvPr/>
        </p:nvCxnSpPr>
        <p:spPr>
          <a:xfrm>
            <a:off x="1463153" y="3318304"/>
            <a:ext cx="139867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/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1E177-251B-43D4-805A-A032A5986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73" y="3162099"/>
                <a:ext cx="277768" cy="276999"/>
              </a:xfrm>
              <a:prstGeom prst="rect">
                <a:avLst/>
              </a:prstGeom>
              <a:blipFill>
                <a:blip r:embed="rId4"/>
                <a:stretch>
                  <a:fillRect l="-21739" t="-26667" r="-39130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/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E8F7A2-82F3-4C08-8B2D-5DEB90B2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9" y="1888214"/>
                <a:ext cx="2156231" cy="276999"/>
              </a:xfrm>
              <a:prstGeom prst="rect">
                <a:avLst/>
              </a:prstGeom>
              <a:blipFill>
                <a:blip r:embed="rId5"/>
                <a:stretch>
                  <a:fillRect l="-2260" t="-26667" r="-28249" b="-3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/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09B57-B623-4955-B6ED-7D13D032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2440071"/>
                <a:ext cx="1215525" cy="808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/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08AB40-CCD3-4A12-81D9-96E9ECF9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4050154"/>
                <a:ext cx="1328505" cy="808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079DF62-B03D-4E3A-AFA6-B5A1B4416C03}"/>
              </a:ext>
            </a:extLst>
          </p:cNvPr>
          <p:cNvSpPr txBox="1"/>
          <p:nvPr/>
        </p:nvSpPr>
        <p:spPr>
          <a:xfrm>
            <a:off x="7976212" y="3521628"/>
            <a:ext cx="52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4E047-0DD9-42D6-B715-9FC7E25A0251}"/>
              </a:ext>
            </a:extLst>
          </p:cNvPr>
          <p:cNvSpPr txBox="1"/>
          <p:nvPr/>
        </p:nvSpPr>
        <p:spPr>
          <a:xfrm>
            <a:off x="6573400" y="5468527"/>
            <a:ext cx="3231608" cy="3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</a:t>
            </a:r>
            <a:r>
              <a:rPr lang="en-US" dirty="0" err="1"/>
              <a:t>mx+a</a:t>
            </a:r>
            <a:endParaRPr lang="LID40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97B44C-2B87-4C78-8A17-FFBA3FC58133}"/>
              </a:ext>
            </a:extLst>
          </p:cNvPr>
          <p:cNvSpPr txBox="1"/>
          <p:nvPr/>
        </p:nvSpPr>
        <p:spPr>
          <a:xfrm>
            <a:off x="4003966" y="5465874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 :     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61CC7-B918-452E-A0E3-C07192A91F45}"/>
              </a:ext>
            </a:extLst>
          </p:cNvPr>
          <p:cNvSpPr txBox="1"/>
          <p:nvPr/>
        </p:nvSpPr>
        <p:spPr>
          <a:xfrm>
            <a:off x="1299991" y="1279463"/>
            <a:ext cx="292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linear regression  :       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C0856-2DCC-472A-8AC4-F92614904236}"/>
              </a:ext>
            </a:extLst>
          </p:cNvPr>
          <p:cNvSpPr txBox="1"/>
          <p:nvPr/>
        </p:nvSpPr>
        <p:spPr>
          <a:xfrm>
            <a:off x="1203846" y="914071"/>
            <a:ext cx="590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multiple features?               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/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      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BEBCF-82A2-4E44-8D4D-AA7CF747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67" y="1279333"/>
                <a:ext cx="3003066" cy="276999"/>
              </a:xfrm>
              <a:prstGeom prst="rect">
                <a:avLst/>
              </a:prstGeom>
              <a:blipFill>
                <a:blip r:embed="rId2"/>
                <a:stretch>
                  <a:fillRect l="-1423" b="-2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54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Asieh Daneshi</dc:creator>
  <cp:lastModifiedBy>Asieh Daneshi</cp:lastModifiedBy>
  <cp:revision>133</cp:revision>
  <dcterms:created xsi:type="dcterms:W3CDTF">2024-07-18T09:22:09Z</dcterms:created>
  <dcterms:modified xsi:type="dcterms:W3CDTF">2024-09-23T11:15:46Z</dcterms:modified>
</cp:coreProperties>
</file>