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FFFF99"/>
    <a:srgbClr val="00CC00"/>
    <a:srgbClr val="00B151"/>
    <a:srgbClr val="00FF00"/>
    <a:srgbClr val="FFFFCC"/>
    <a:srgbClr val="94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102" d="100"/>
          <a:sy n="102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1BF1F-0C4B-4593-A437-C3C7C8CBA846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B2C52-2B7D-49FF-90AE-F610055A16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128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0074-19EF-47D3-AEB0-EC58FA635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BAFD-2A78-435D-892B-02C39FA4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222B-EC74-4A33-8EF6-9E1966D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E95B-ED9C-49A7-8FE6-F35D0723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6859-3B7D-487D-8813-66139711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50E4-4D26-4982-A91F-15E8D67B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1DE4-0699-4A8C-B306-67A234D1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0CBF-B367-4823-9C6E-120A4098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F85D-4203-436D-8E4F-1686BF16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E50B-4B12-4903-BE1F-53D33761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76280-95FB-49C2-9DE6-45D355F3A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A7578-E735-41EC-B694-D4204242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20F-7D66-4F7B-91C8-938D9CB8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4A89-5EDD-4C7E-9E3E-53AC4C4E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63E4-985C-41D3-A902-95B870D2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26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41C1-5D9B-4F89-8675-86821739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C6D-A282-408F-8A66-B704588A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13B9-467A-4F5E-A0C5-25E7E12F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3A15-EC26-4F3A-836A-54C0EE47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62A-1E36-4E45-AE16-B19BF1FD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205-8DB7-4BD9-9C84-3F687C60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DE53-7F10-458A-B008-F8EAE740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4BC4-9333-41EE-B649-47EB60B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B94F-4385-4BF3-80DE-952C31B0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E2D8-369A-494A-AB00-2360FDEE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8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CB1-48D4-4B0E-BA8F-D3F6D7D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131-4198-4407-AA71-5C6F74C1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4DDA-6AE4-4787-AEAC-12DE14B3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78C0-F313-487C-9AB0-8CF73E26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997F-6F5E-4322-B285-4B1833C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B4BF-3E7F-4156-A307-AFF8309B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2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FC0F-1C76-4BE2-A865-54B36260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7399-CED6-45EB-9939-E0C64ADE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F5BB-7D46-4BE4-94E0-4A1F7AA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EB74-E1FB-47D4-8B98-BAFE7EB4B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600C0-D6AB-4D57-B1DC-295F02DCD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7F378-9846-4293-B93A-992911A3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782F1-58C7-42C8-861E-B9645A2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D985B-591E-45F0-BC5A-572887D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87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02F-37E8-4024-8997-4719FF4C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5B04-FC68-47FA-B3F0-DFCB812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28C22-BDC3-4930-BBD5-29602362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9153F-1BC5-4A3F-A2C0-5E1E0896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7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9C8B-5893-4D65-9254-9DBD015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07912-C344-4FC3-B941-020201C9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F6B7-3ACC-4300-9125-A3B10DD1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6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070-6958-43A3-A3DE-5268D395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DD0F-039D-4947-816B-7D38F03A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96B5-816D-4E08-8E38-4017F016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AE6D-86B0-4DB5-BBBF-9E41327D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1A96-AA3E-43EF-BF4E-2F33C35F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8956-A6B2-46EA-A967-1FEF6660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72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CCD-15CD-460C-BF23-787539B2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90A42-8FB4-418A-81A2-7EBE0F16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CABA9-463E-48DF-98A5-82AD54A6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791B-D1D4-4E46-8470-900C27B9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D49A5-FA3A-42BA-BADB-8D71332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DEB5-3E27-44E1-A202-3BE1368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7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52A1-4E88-4C3C-91C0-21BC186F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FBF0-9DDF-4623-AE08-70864B07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3669-4945-40E3-B00B-44BAC3E92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D497-017F-4D9D-8DDA-5F79D3BE9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2F16-34B6-49E9-893B-A46CB3F68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8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C2BBE-C81B-4AD7-8BB6-09C3555F0E07}"/>
              </a:ext>
            </a:extLst>
          </p:cNvPr>
          <p:cNvSpPr txBox="1"/>
          <p:nvPr/>
        </p:nvSpPr>
        <p:spPr>
          <a:xfrm>
            <a:off x="3427534" y="1969477"/>
            <a:ext cx="53369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Machine Learning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Asieh Daneshi </a:t>
            </a:r>
            <a:br>
              <a:rPr lang="en-US" sz="2000" b="1" dirty="0"/>
            </a:br>
            <a:r>
              <a:rPr lang="en-US" sz="2000" b="1" dirty="0"/>
              <a:t>2024 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2070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274286" y="1092840"/>
            <a:ext cx="8916316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Reminder</a:t>
            </a:r>
            <a:br>
              <a:rPr lang="en-US" sz="2000" b="1" dirty="0"/>
            </a:br>
            <a:r>
              <a:rPr lang="en-US" dirty="0"/>
              <a:t>what is the difference between classification and clustering?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5802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304006" y="897000"/>
            <a:ext cx="891631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purpose of clustering is to cluster data into k clusters.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K means clustering</a:t>
            </a:r>
          </a:p>
          <a:p>
            <a:pPr>
              <a:lnSpc>
                <a:spcPct val="150000"/>
              </a:lnSpc>
            </a:pPr>
            <a:r>
              <a:rPr lang="en-US" dirty="0"/>
              <a:t>Imagine that we want to have 2 clusters.</a:t>
            </a:r>
          </a:p>
          <a:p>
            <a:pPr>
              <a:lnSpc>
                <a:spcPct val="150000"/>
              </a:lnSpc>
            </a:pPr>
            <a:r>
              <a:rPr lang="en-US" dirty="0"/>
              <a:t>(how can we decide about the number of clusters?)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6ECB3F-9D34-47AB-9A9F-A6658153466E}"/>
              </a:ext>
            </a:extLst>
          </p:cNvPr>
          <p:cNvCxnSpPr>
            <a:cxnSpLocks/>
          </p:cNvCxnSpPr>
          <p:nvPr/>
        </p:nvCxnSpPr>
        <p:spPr>
          <a:xfrm>
            <a:off x="4309716" y="6112095"/>
            <a:ext cx="450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AB7106-CDA8-4FAA-AD6E-2F2B7AB9DC10}"/>
              </a:ext>
            </a:extLst>
          </p:cNvPr>
          <p:cNvCxnSpPr>
            <a:cxnSpLocks/>
          </p:cNvCxnSpPr>
          <p:nvPr/>
        </p:nvCxnSpPr>
        <p:spPr>
          <a:xfrm rot="16200000">
            <a:off x="2798795" y="4582095"/>
            <a:ext cx="30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43ABC6D-13ED-41A2-8278-FDF634EEF7D8}"/>
              </a:ext>
            </a:extLst>
          </p:cNvPr>
          <p:cNvSpPr/>
          <p:nvPr/>
        </p:nvSpPr>
        <p:spPr>
          <a:xfrm>
            <a:off x="5630189" y="544573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3DD1694-9F81-418C-8920-D842F3890FAC}"/>
              </a:ext>
            </a:extLst>
          </p:cNvPr>
          <p:cNvSpPr/>
          <p:nvPr/>
        </p:nvSpPr>
        <p:spPr>
          <a:xfrm>
            <a:off x="5762164" y="494612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0EA9BFE-2546-402F-8640-5B23559C5414}"/>
              </a:ext>
            </a:extLst>
          </p:cNvPr>
          <p:cNvSpPr/>
          <p:nvPr/>
        </p:nvSpPr>
        <p:spPr>
          <a:xfrm>
            <a:off x="5193352" y="507181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890BFF8-3E58-499D-B91E-15B1CADA2668}"/>
              </a:ext>
            </a:extLst>
          </p:cNvPr>
          <p:cNvSpPr/>
          <p:nvPr/>
        </p:nvSpPr>
        <p:spPr>
          <a:xfrm>
            <a:off x="5978164" y="522892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0AAA447-4AB6-4532-8009-12E25E01AC1C}"/>
              </a:ext>
            </a:extLst>
          </p:cNvPr>
          <p:cNvSpPr/>
          <p:nvPr/>
        </p:nvSpPr>
        <p:spPr>
          <a:xfrm>
            <a:off x="5129783" y="545369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FD8F9A1C-CCF9-4601-9954-71B6F7C8767D}"/>
              </a:ext>
            </a:extLst>
          </p:cNvPr>
          <p:cNvSpPr/>
          <p:nvPr/>
        </p:nvSpPr>
        <p:spPr>
          <a:xfrm>
            <a:off x="7323840" y="402211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F1E5347-8512-4BC8-A06B-AC977EEE6978}"/>
              </a:ext>
            </a:extLst>
          </p:cNvPr>
          <p:cNvSpPr/>
          <p:nvPr/>
        </p:nvSpPr>
        <p:spPr>
          <a:xfrm>
            <a:off x="7455815" y="3522505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C385442-8D13-4B4E-91B7-1CC2C91D4394}"/>
              </a:ext>
            </a:extLst>
          </p:cNvPr>
          <p:cNvSpPr/>
          <p:nvPr/>
        </p:nvSpPr>
        <p:spPr>
          <a:xfrm>
            <a:off x="6887003" y="364819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C37BAEE6-A813-4B0A-9F18-6A4BA07F230F}"/>
              </a:ext>
            </a:extLst>
          </p:cNvPr>
          <p:cNvSpPr/>
          <p:nvPr/>
        </p:nvSpPr>
        <p:spPr>
          <a:xfrm>
            <a:off x="7671815" y="380530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1239BDF-EE2A-4B40-AF20-03EF0F4A4B64}"/>
              </a:ext>
            </a:extLst>
          </p:cNvPr>
          <p:cNvSpPr/>
          <p:nvPr/>
        </p:nvSpPr>
        <p:spPr>
          <a:xfrm>
            <a:off x="6823434" y="403008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1575DF8E-5BAB-48A5-925E-46F82CD43834}"/>
              </a:ext>
            </a:extLst>
          </p:cNvPr>
          <p:cNvSpPr/>
          <p:nvPr/>
        </p:nvSpPr>
        <p:spPr>
          <a:xfrm>
            <a:off x="7215840" y="436808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DE87551C-8C57-4B8F-913E-AA9F84AF99D4}"/>
              </a:ext>
            </a:extLst>
          </p:cNvPr>
          <p:cNvSpPr/>
          <p:nvPr/>
        </p:nvSpPr>
        <p:spPr>
          <a:xfrm>
            <a:off x="7131815" y="385568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DF03390-C617-457C-8395-83422BE8B676}"/>
              </a:ext>
            </a:extLst>
          </p:cNvPr>
          <p:cNvSpPr/>
          <p:nvPr/>
        </p:nvSpPr>
        <p:spPr>
          <a:xfrm>
            <a:off x="6563003" y="398137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90C4C0C6-7D42-4A7F-8466-A01F8261AF0A}"/>
              </a:ext>
            </a:extLst>
          </p:cNvPr>
          <p:cNvSpPr/>
          <p:nvPr/>
        </p:nvSpPr>
        <p:spPr>
          <a:xfrm>
            <a:off x="7699309" y="419818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B1854907-99A9-4235-BD01-043A1A1DBB9B}"/>
              </a:ext>
            </a:extLst>
          </p:cNvPr>
          <p:cNvSpPr/>
          <p:nvPr/>
        </p:nvSpPr>
        <p:spPr>
          <a:xfrm>
            <a:off x="7103003" y="326977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7FB4B5-42BE-44E5-B45B-043E5F338B7F}"/>
              </a:ext>
            </a:extLst>
          </p:cNvPr>
          <p:cNvGrpSpPr/>
          <p:nvPr/>
        </p:nvGrpSpPr>
        <p:grpSpPr>
          <a:xfrm flipH="1">
            <a:off x="4651518" y="4779829"/>
            <a:ext cx="1064381" cy="724387"/>
            <a:chOff x="4768416" y="4273683"/>
            <a:chExt cx="1064381" cy="724387"/>
          </a:xfrm>
        </p:grpSpPr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5C2A98D7-514B-4271-BBD6-BBDC11EBDD9F}"/>
                </a:ext>
              </a:extLst>
            </p:cNvPr>
            <p:cNvSpPr/>
            <p:nvPr/>
          </p:nvSpPr>
          <p:spPr>
            <a:xfrm>
              <a:off x="5268822" y="4773297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E2A6DB12-337D-44F0-922F-22CFA0BEE8F8}"/>
                </a:ext>
              </a:extLst>
            </p:cNvPr>
            <p:cNvSpPr/>
            <p:nvPr/>
          </p:nvSpPr>
          <p:spPr>
            <a:xfrm>
              <a:off x="5400797" y="4273683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9E98ECE0-3C8A-48FF-BDE6-7EA521862491}"/>
                </a:ext>
              </a:extLst>
            </p:cNvPr>
            <p:cNvSpPr/>
            <p:nvPr/>
          </p:nvSpPr>
          <p:spPr>
            <a:xfrm>
              <a:off x="4831985" y="4399369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099C599C-7003-4433-970B-906D115F2A25}"/>
                </a:ext>
              </a:extLst>
            </p:cNvPr>
            <p:cNvSpPr/>
            <p:nvPr/>
          </p:nvSpPr>
          <p:spPr>
            <a:xfrm>
              <a:off x="5616797" y="4556485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B9A83545-79DF-4379-9656-2087D73DF493}"/>
                </a:ext>
              </a:extLst>
            </p:cNvPr>
            <p:cNvSpPr/>
            <p:nvPr/>
          </p:nvSpPr>
          <p:spPr>
            <a:xfrm>
              <a:off x="4768416" y="4781258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95831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274286" y="1092840"/>
            <a:ext cx="891631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randomly pick 2 points (not necessarily from our datapoints) and consider them as centers of our clusters.</a:t>
            </a:r>
          </a:p>
          <a:p>
            <a:pPr>
              <a:lnSpc>
                <a:spcPct val="150000"/>
              </a:lnSpc>
            </a:pPr>
            <a:r>
              <a:rPr lang="en-US" dirty="0"/>
              <a:t>Then calculate the distance between each datapoint and the centroids.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74D8D-26CF-4B5C-B7B6-5D0C47BA767F}"/>
              </a:ext>
            </a:extLst>
          </p:cNvPr>
          <p:cNvCxnSpPr>
            <a:cxnSpLocks/>
          </p:cNvCxnSpPr>
          <p:nvPr/>
        </p:nvCxnSpPr>
        <p:spPr>
          <a:xfrm>
            <a:off x="4309716" y="6112095"/>
            <a:ext cx="450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48D286-BD0E-4A95-ABF8-51440421C048}"/>
              </a:ext>
            </a:extLst>
          </p:cNvPr>
          <p:cNvCxnSpPr>
            <a:cxnSpLocks/>
          </p:cNvCxnSpPr>
          <p:nvPr/>
        </p:nvCxnSpPr>
        <p:spPr>
          <a:xfrm rot="16200000">
            <a:off x="2798795" y="4582095"/>
            <a:ext cx="30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93F5BBC-A841-4C9D-B246-16ADE0DD803F}"/>
              </a:ext>
            </a:extLst>
          </p:cNvPr>
          <p:cNvSpPr/>
          <p:nvPr/>
        </p:nvSpPr>
        <p:spPr>
          <a:xfrm>
            <a:off x="5630189" y="544573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8BB21BD-6E67-41D7-9DBC-32C0D20E7996}"/>
              </a:ext>
            </a:extLst>
          </p:cNvPr>
          <p:cNvSpPr/>
          <p:nvPr/>
        </p:nvSpPr>
        <p:spPr>
          <a:xfrm>
            <a:off x="5762164" y="494612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978FDDED-6B23-4375-B0D8-493892F8731E}"/>
              </a:ext>
            </a:extLst>
          </p:cNvPr>
          <p:cNvSpPr/>
          <p:nvPr/>
        </p:nvSpPr>
        <p:spPr>
          <a:xfrm>
            <a:off x="5193352" y="507181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54734D5-7B06-4510-B77B-0CEF10A7F64C}"/>
              </a:ext>
            </a:extLst>
          </p:cNvPr>
          <p:cNvSpPr/>
          <p:nvPr/>
        </p:nvSpPr>
        <p:spPr>
          <a:xfrm>
            <a:off x="5978164" y="522892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2D107A2F-3E46-41CB-9B36-20A703487957}"/>
              </a:ext>
            </a:extLst>
          </p:cNvPr>
          <p:cNvSpPr/>
          <p:nvPr/>
        </p:nvSpPr>
        <p:spPr>
          <a:xfrm>
            <a:off x="5129783" y="545369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A7B59357-5758-4EA4-8616-413DBCEF5A6C}"/>
              </a:ext>
            </a:extLst>
          </p:cNvPr>
          <p:cNvSpPr/>
          <p:nvPr/>
        </p:nvSpPr>
        <p:spPr>
          <a:xfrm>
            <a:off x="7323840" y="402211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DEF88952-310F-4A1E-A1C5-1FA628AA466B}"/>
              </a:ext>
            </a:extLst>
          </p:cNvPr>
          <p:cNvSpPr/>
          <p:nvPr/>
        </p:nvSpPr>
        <p:spPr>
          <a:xfrm>
            <a:off x="7455815" y="3522505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32F7976-EFB9-4F8A-B622-A409C9FF2EA8}"/>
              </a:ext>
            </a:extLst>
          </p:cNvPr>
          <p:cNvSpPr/>
          <p:nvPr/>
        </p:nvSpPr>
        <p:spPr>
          <a:xfrm>
            <a:off x="6887003" y="364819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70EB8E1-E9C7-4829-A1EB-B3B42ACB8143}"/>
              </a:ext>
            </a:extLst>
          </p:cNvPr>
          <p:cNvSpPr/>
          <p:nvPr/>
        </p:nvSpPr>
        <p:spPr>
          <a:xfrm>
            <a:off x="7671815" y="380530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1707C83-7388-4900-9E04-A86BCF9D2F13}"/>
              </a:ext>
            </a:extLst>
          </p:cNvPr>
          <p:cNvSpPr/>
          <p:nvPr/>
        </p:nvSpPr>
        <p:spPr>
          <a:xfrm>
            <a:off x="6823434" y="403008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E4E3B787-9D59-4715-824D-5BB1A3EF61E1}"/>
              </a:ext>
            </a:extLst>
          </p:cNvPr>
          <p:cNvSpPr/>
          <p:nvPr/>
        </p:nvSpPr>
        <p:spPr>
          <a:xfrm>
            <a:off x="7215840" y="436808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333028B1-A36C-4F77-9F12-4D91B614B58A}"/>
              </a:ext>
            </a:extLst>
          </p:cNvPr>
          <p:cNvSpPr/>
          <p:nvPr/>
        </p:nvSpPr>
        <p:spPr>
          <a:xfrm>
            <a:off x="7131815" y="385568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4F658BD7-8C58-4417-BBBB-15069AC9A259}"/>
              </a:ext>
            </a:extLst>
          </p:cNvPr>
          <p:cNvSpPr/>
          <p:nvPr/>
        </p:nvSpPr>
        <p:spPr>
          <a:xfrm>
            <a:off x="6563003" y="398137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5D21E017-C2A3-41F2-B3AB-8AED00E72A76}"/>
              </a:ext>
            </a:extLst>
          </p:cNvPr>
          <p:cNvSpPr/>
          <p:nvPr/>
        </p:nvSpPr>
        <p:spPr>
          <a:xfrm>
            <a:off x="7699309" y="419818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4BF4E8A-31C0-4AA1-AA82-F6968AC01EE9}"/>
              </a:ext>
            </a:extLst>
          </p:cNvPr>
          <p:cNvSpPr/>
          <p:nvPr/>
        </p:nvSpPr>
        <p:spPr>
          <a:xfrm>
            <a:off x="7103003" y="326977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2473AD-ED34-4542-B4F4-72498A39311C}"/>
              </a:ext>
            </a:extLst>
          </p:cNvPr>
          <p:cNvGrpSpPr/>
          <p:nvPr/>
        </p:nvGrpSpPr>
        <p:grpSpPr>
          <a:xfrm flipH="1">
            <a:off x="4651518" y="4779829"/>
            <a:ext cx="1064381" cy="724387"/>
            <a:chOff x="4768416" y="4273683"/>
            <a:chExt cx="1064381" cy="724387"/>
          </a:xfrm>
        </p:grpSpPr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4E9BD526-977A-457A-8E83-5DF0B798F0E2}"/>
                </a:ext>
              </a:extLst>
            </p:cNvPr>
            <p:cNvSpPr/>
            <p:nvPr/>
          </p:nvSpPr>
          <p:spPr>
            <a:xfrm>
              <a:off x="5268822" y="4773297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Multiplication Sign 46">
              <a:extLst>
                <a:ext uri="{FF2B5EF4-FFF2-40B4-BE49-F238E27FC236}">
                  <a16:creationId xmlns:a16="http://schemas.microsoft.com/office/drawing/2014/main" id="{0FCFB022-AF04-464B-A008-97E8C0A6A7CA}"/>
                </a:ext>
              </a:extLst>
            </p:cNvPr>
            <p:cNvSpPr/>
            <p:nvPr/>
          </p:nvSpPr>
          <p:spPr>
            <a:xfrm>
              <a:off x="5400797" y="4273683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Multiplication Sign 47">
              <a:extLst>
                <a:ext uri="{FF2B5EF4-FFF2-40B4-BE49-F238E27FC236}">
                  <a16:creationId xmlns:a16="http://schemas.microsoft.com/office/drawing/2014/main" id="{DE9BA603-DDB9-4851-B057-62F34A0F0007}"/>
                </a:ext>
              </a:extLst>
            </p:cNvPr>
            <p:cNvSpPr/>
            <p:nvPr/>
          </p:nvSpPr>
          <p:spPr>
            <a:xfrm>
              <a:off x="4831985" y="4399369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771B0145-51C7-49F8-9847-CD675256B751}"/>
                </a:ext>
              </a:extLst>
            </p:cNvPr>
            <p:cNvSpPr/>
            <p:nvPr/>
          </p:nvSpPr>
          <p:spPr>
            <a:xfrm>
              <a:off x="5616797" y="4556485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Multiplication Sign 49">
              <a:extLst>
                <a:ext uri="{FF2B5EF4-FFF2-40B4-BE49-F238E27FC236}">
                  <a16:creationId xmlns:a16="http://schemas.microsoft.com/office/drawing/2014/main" id="{D7855269-507F-400B-A9CA-8CD1F25E02C8}"/>
                </a:ext>
              </a:extLst>
            </p:cNvPr>
            <p:cNvSpPr/>
            <p:nvPr/>
          </p:nvSpPr>
          <p:spPr>
            <a:xfrm>
              <a:off x="4768416" y="4781258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6D4244-DD44-4BE8-B0A3-85E44C4C2E51}"/>
              </a:ext>
            </a:extLst>
          </p:cNvPr>
          <p:cNvSpPr/>
          <p:nvPr/>
        </p:nvSpPr>
        <p:spPr>
          <a:xfrm>
            <a:off x="6055559" y="408851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FE7B2D-C501-474A-BA9F-331851F9818A}"/>
              </a:ext>
            </a:extLst>
          </p:cNvPr>
          <p:cNvSpPr/>
          <p:nvPr/>
        </p:nvSpPr>
        <p:spPr>
          <a:xfrm>
            <a:off x="6769434" y="4539727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BF1308-A3E2-4A88-A2EE-4B5FDC69CCC3}"/>
              </a:ext>
            </a:extLst>
          </p:cNvPr>
          <p:cNvCxnSpPr>
            <a:stCxn id="3" idx="4"/>
            <a:endCxn id="31" idx="1"/>
          </p:cNvCxnSpPr>
          <p:nvPr/>
        </p:nvCxnSpPr>
        <p:spPr>
          <a:xfrm flipH="1">
            <a:off x="5926286" y="4196514"/>
            <a:ext cx="183273" cy="8016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84BE4B-F8EA-4B4A-96C0-91151B998A48}"/>
              </a:ext>
            </a:extLst>
          </p:cNvPr>
          <p:cNvCxnSpPr>
            <a:cxnSpLocks/>
            <a:stCxn id="3" idx="4"/>
            <a:endCxn id="48" idx="0"/>
          </p:cNvCxnSpPr>
          <p:nvPr/>
        </p:nvCxnSpPr>
        <p:spPr>
          <a:xfrm flipH="1">
            <a:off x="5600452" y="4196514"/>
            <a:ext cx="509107" cy="7610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741BFF-2BCD-4017-89AF-C3FC5E152CBE}"/>
              </a:ext>
            </a:extLst>
          </p:cNvPr>
          <p:cNvCxnSpPr>
            <a:cxnSpLocks/>
            <a:stCxn id="3" idx="4"/>
            <a:endCxn id="33" idx="0"/>
          </p:cNvCxnSpPr>
          <p:nvPr/>
        </p:nvCxnSpPr>
        <p:spPr>
          <a:xfrm flipH="1">
            <a:off x="6030042" y="4196514"/>
            <a:ext cx="79517" cy="10844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0D1FEF-0599-45E6-9A7C-8806B50943E0}"/>
              </a:ext>
            </a:extLst>
          </p:cNvPr>
          <p:cNvCxnSpPr>
            <a:cxnSpLocks/>
            <a:stCxn id="3" idx="4"/>
            <a:endCxn id="42" idx="0"/>
          </p:cNvCxnSpPr>
          <p:nvPr/>
        </p:nvCxnSpPr>
        <p:spPr>
          <a:xfrm flipV="1">
            <a:off x="6109559" y="4033443"/>
            <a:ext cx="505322" cy="1630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709595-353F-41DB-A2EA-2D8AC8898467}"/>
              </a:ext>
            </a:extLst>
          </p:cNvPr>
          <p:cNvCxnSpPr>
            <a:cxnSpLocks/>
            <a:stCxn id="3" idx="5"/>
            <a:endCxn id="37" idx="3"/>
          </p:cNvCxnSpPr>
          <p:nvPr/>
        </p:nvCxnSpPr>
        <p:spPr>
          <a:xfrm flipV="1">
            <a:off x="6147743" y="3812930"/>
            <a:ext cx="791138" cy="3677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B243EF-56A7-4CA7-BF7A-7C84D63C570E}"/>
              </a:ext>
            </a:extLst>
          </p:cNvPr>
          <p:cNvCxnSpPr>
            <a:cxnSpLocks/>
            <a:stCxn id="3" idx="6"/>
            <a:endCxn id="44" idx="3"/>
          </p:cNvCxnSpPr>
          <p:nvPr/>
        </p:nvCxnSpPr>
        <p:spPr>
          <a:xfrm flipV="1">
            <a:off x="6163559" y="3434517"/>
            <a:ext cx="991322" cy="7079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70329C-BC4E-4F79-844F-B65B57DC63F8}"/>
              </a:ext>
            </a:extLst>
          </p:cNvPr>
          <p:cNvCxnSpPr>
            <a:cxnSpLocks/>
            <a:stCxn id="51" idx="3"/>
            <a:endCxn id="33" idx="1"/>
          </p:cNvCxnSpPr>
          <p:nvPr/>
        </p:nvCxnSpPr>
        <p:spPr>
          <a:xfrm flipH="1">
            <a:off x="6142286" y="4631911"/>
            <a:ext cx="642964" cy="649088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1C949EF-E930-4E99-BF90-EF61D980A17F}"/>
              </a:ext>
            </a:extLst>
          </p:cNvPr>
          <p:cNvCxnSpPr>
            <a:cxnSpLocks/>
            <a:stCxn id="51" idx="2"/>
            <a:endCxn id="31" idx="1"/>
          </p:cNvCxnSpPr>
          <p:nvPr/>
        </p:nvCxnSpPr>
        <p:spPr>
          <a:xfrm flipH="1">
            <a:off x="5926286" y="4593727"/>
            <a:ext cx="843148" cy="40447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424F0A-49CA-43E0-B95C-F4F928BAFB88}"/>
              </a:ext>
            </a:extLst>
          </p:cNvPr>
          <p:cNvCxnSpPr>
            <a:cxnSpLocks/>
            <a:stCxn id="42" idx="2"/>
            <a:endCxn id="51" idx="1"/>
          </p:cNvCxnSpPr>
          <p:nvPr/>
        </p:nvCxnSpPr>
        <p:spPr>
          <a:xfrm>
            <a:off x="6727125" y="4146109"/>
            <a:ext cx="58125" cy="409434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251540-1737-43D9-A60A-7CBF1CAB2491}"/>
              </a:ext>
            </a:extLst>
          </p:cNvPr>
          <p:cNvCxnSpPr>
            <a:cxnSpLocks/>
            <a:stCxn id="39" idx="3"/>
            <a:endCxn id="51" idx="5"/>
          </p:cNvCxnSpPr>
          <p:nvPr/>
        </p:nvCxnSpPr>
        <p:spPr>
          <a:xfrm flipH="1">
            <a:off x="6861618" y="4194819"/>
            <a:ext cx="13694" cy="437092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274286" y="1092840"/>
            <a:ext cx="891631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Then label each point with the name of the centroid which is closer to it.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74D8D-26CF-4B5C-B7B6-5D0C47BA767F}"/>
              </a:ext>
            </a:extLst>
          </p:cNvPr>
          <p:cNvCxnSpPr>
            <a:cxnSpLocks/>
          </p:cNvCxnSpPr>
          <p:nvPr/>
        </p:nvCxnSpPr>
        <p:spPr>
          <a:xfrm>
            <a:off x="4290863" y="4688647"/>
            <a:ext cx="450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48D286-BD0E-4A95-ABF8-51440421C048}"/>
              </a:ext>
            </a:extLst>
          </p:cNvPr>
          <p:cNvCxnSpPr>
            <a:cxnSpLocks/>
          </p:cNvCxnSpPr>
          <p:nvPr/>
        </p:nvCxnSpPr>
        <p:spPr>
          <a:xfrm rot="16200000">
            <a:off x="2779942" y="3158647"/>
            <a:ext cx="30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93F5BBC-A841-4C9D-B246-16ADE0DD803F}"/>
              </a:ext>
            </a:extLst>
          </p:cNvPr>
          <p:cNvSpPr/>
          <p:nvPr/>
        </p:nvSpPr>
        <p:spPr>
          <a:xfrm>
            <a:off x="5611336" y="402229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8BB21BD-6E67-41D7-9DBC-32C0D20E7996}"/>
              </a:ext>
            </a:extLst>
          </p:cNvPr>
          <p:cNvSpPr/>
          <p:nvPr/>
        </p:nvSpPr>
        <p:spPr>
          <a:xfrm>
            <a:off x="5743311" y="352267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978FDDED-6B23-4375-B0D8-493892F8731E}"/>
              </a:ext>
            </a:extLst>
          </p:cNvPr>
          <p:cNvSpPr/>
          <p:nvPr/>
        </p:nvSpPr>
        <p:spPr>
          <a:xfrm>
            <a:off x="5174499" y="364836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54734D5-7B06-4510-B77B-0CEF10A7F64C}"/>
              </a:ext>
            </a:extLst>
          </p:cNvPr>
          <p:cNvSpPr/>
          <p:nvPr/>
        </p:nvSpPr>
        <p:spPr>
          <a:xfrm>
            <a:off x="5959311" y="380547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2D107A2F-3E46-41CB-9B36-20A703487957}"/>
              </a:ext>
            </a:extLst>
          </p:cNvPr>
          <p:cNvSpPr/>
          <p:nvPr/>
        </p:nvSpPr>
        <p:spPr>
          <a:xfrm>
            <a:off x="5110930" y="403025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A7B59357-5758-4EA4-8616-413DBCEF5A6C}"/>
              </a:ext>
            </a:extLst>
          </p:cNvPr>
          <p:cNvSpPr/>
          <p:nvPr/>
        </p:nvSpPr>
        <p:spPr>
          <a:xfrm>
            <a:off x="7304987" y="259867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DEF88952-310F-4A1E-A1C5-1FA628AA466B}"/>
              </a:ext>
            </a:extLst>
          </p:cNvPr>
          <p:cNvSpPr/>
          <p:nvPr/>
        </p:nvSpPr>
        <p:spPr>
          <a:xfrm>
            <a:off x="7436962" y="209905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32F7976-EFB9-4F8A-B622-A409C9FF2EA8}"/>
              </a:ext>
            </a:extLst>
          </p:cNvPr>
          <p:cNvSpPr/>
          <p:nvPr/>
        </p:nvSpPr>
        <p:spPr>
          <a:xfrm>
            <a:off x="6868150" y="2224743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70EB8E1-E9C7-4829-A1EB-B3B42ACB8143}"/>
              </a:ext>
            </a:extLst>
          </p:cNvPr>
          <p:cNvSpPr/>
          <p:nvPr/>
        </p:nvSpPr>
        <p:spPr>
          <a:xfrm>
            <a:off x="7652962" y="238185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1707C83-7388-4900-9E04-A86BCF9D2F13}"/>
              </a:ext>
            </a:extLst>
          </p:cNvPr>
          <p:cNvSpPr/>
          <p:nvPr/>
        </p:nvSpPr>
        <p:spPr>
          <a:xfrm>
            <a:off x="6804581" y="260663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E4E3B787-9D59-4715-824D-5BB1A3EF61E1}"/>
              </a:ext>
            </a:extLst>
          </p:cNvPr>
          <p:cNvSpPr/>
          <p:nvPr/>
        </p:nvSpPr>
        <p:spPr>
          <a:xfrm>
            <a:off x="7196987" y="294463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333028B1-A36C-4F77-9F12-4D91B614B58A}"/>
              </a:ext>
            </a:extLst>
          </p:cNvPr>
          <p:cNvSpPr/>
          <p:nvPr/>
        </p:nvSpPr>
        <p:spPr>
          <a:xfrm>
            <a:off x="7112962" y="243223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4F658BD7-8C58-4417-BBBB-15069AC9A259}"/>
              </a:ext>
            </a:extLst>
          </p:cNvPr>
          <p:cNvSpPr/>
          <p:nvPr/>
        </p:nvSpPr>
        <p:spPr>
          <a:xfrm>
            <a:off x="6544150" y="255792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5D21E017-C2A3-41F2-B3AB-8AED00E72A76}"/>
              </a:ext>
            </a:extLst>
          </p:cNvPr>
          <p:cNvSpPr/>
          <p:nvPr/>
        </p:nvSpPr>
        <p:spPr>
          <a:xfrm>
            <a:off x="7680456" y="277473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4BF4E8A-31C0-4AA1-AA82-F6968AC01EE9}"/>
              </a:ext>
            </a:extLst>
          </p:cNvPr>
          <p:cNvSpPr/>
          <p:nvPr/>
        </p:nvSpPr>
        <p:spPr>
          <a:xfrm>
            <a:off x="7084150" y="184633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2473AD-ED34-4542-B4F4-72498A39311C}"/>
              </a:ext>
            </a:extLst>
          </p:cNvPr>
          <p:cNvGrpSpPr/>
          <p:nvPr/>
        </p:nvGrpSpPr>
        <p:grpSpPr>
          <a:xfrm flipH="1">
            <a:off x="4632665" y="3356381"/>
            <a:ext cx="1064381" cy="724387"/>
            <a:chOff x="4768416" y="4273683"/>
            <a:chExt cx="1064381" cy="724387"/>
          </a:xfrm>
        </p:grpSpPr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4E9BD526-977A-457A-8E83-5DF0B798F0E2}"/>
                </a:ext>
              </a:extLst>
            </p:cNvPr>
            <p:cNvSpPr/>
            <p:nvPr/>
          </p:nvSpPr>
          <p:spPr>
            <a:xfrm>
              <a:off x="5268822" y="4773297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Multiplication Sign 46">
              <a:extLst>
                <a:ext uri="{FF2B5EF4-FFF2-40B4-BE49-F238E27FC236}">
                  <a16:creationId xmlns:a16="http://schemas.microsoft.com/office/drawing/2014/main" id="{0FCFB022-AF04-464B-A008-97E8C0A6A7CA}"/>
                </a:ext>
              </a:extLst>
            </p:cNvPr>
            <p:cNvSpPr/>
            <p:nvPr/>
          </p:nvSpPr>
          <p:spPr>
            <a:xfrm>
              <a:off x="5400797" y="4273683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Multiplication Sign 47">
              <a:extLst>
                <a:ext uri="{FF2B5EF4-FFF2-40B4-BE49-F238E27FC236}">
                  <a16:creationId xmlns:a16="http://schemas.microsoft.com/office/drawing/2014/main" id="{DE9BA603-DDB9-4851-B057-62F34A0F0007}"/>
                </a:ext>
              </a:extLst>
            </p:cNvPr>
            <p:cNvSpPr/>
            <p:nvPr/>
          </p:nvSpPr>
          <p:spPr>
            <a:xfrm>
              <a:off x="4831985" y="4399369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771B0145-51C7-49F8-9847-CD675256B751}"/>
                </a:ext>
              </a:extLst>
            </p:cNvPr>
            <p:cNvSpPr/>
            <p:nvPr/>
          </p:nvSpPr>
          <p:spPr>
            <a:xfrm>
              <a:off x="5616797" y="4556485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Multiplication Sign 49">
              <a:extLst>
                <a:ext uri="{FF2B5EF4-FFF2-40B4-BE49-F238E27FC236}">
                  <a16:creationId xmlns:a16="http://schemas.microsoft.com/office/drawing/2014/main" id="{D7855269-507F-400B-A9CA-8CD1F25E02C8}"/>
                </a:ext>
              </a:extLst>
            </p:cNvPr>
            <p:cNvSpPr/>
            <p:nvPr/>
          </p:nvSpPr>
          <p:spPr>
            <a:xfrm>
              <a:off x="4768416" y="4781258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6D4244-DD44-4BE8-B0A3-85E44C4C2E51}"/>
              </a:ext>
            </a:extLst>
          </p:cNvPr>
          <p:cNvSpPr/>
          <p:nvPr/>
        </p:nvSpPr>
        <p:spPr>
          <a:xfrm>
            <a:off x="6036706" y="266506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FE7B2D-C501-474A-BA9F-331851F9818A}"/>
              </a:ext>
            </a:extLst>
          </p:cNvPr>
          <p:cNvSpPr/>
          <p:nvPr/>
        </p:nvSpPr>
        <p:spPr>
          <a:xfrm>
            <a:off x="6750581" y="3116279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1AC10-8609-4467-8ED1-A1DDB3F6EEC3}"/>
              </a:ext>
            </a:extLst>
          </p:cNvPr>
          <p:cNvSpPr txBox="1"/>
          <p:nvPr/>
        </p:nvSpPr>
        <p:spPr>
          <a:xfrm>
            <a:off x="6515338" y="2356865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07E08-A137-4905-8C85-C158CC9EE8BE}"/>
              </a:ext>
            </a:extLst>
          </p:cNvPr>
          <p:cNvSpPr txBox="1"/>
          <p:nvPr/>
        </p:nvSpPr>
        <p:spPr>
          <a:xfrm>
            <a:off x="5395313" y="326341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9E8B85-DF48-4199-8CA4-9D83AE9EF691}"/>
              </a:ext>
            </a:extLst>
          </p:cNvPr>
          <p:cNvSpPr txBox="1"/>
          <p:nvPr/>
        </p:nvSpPr>
        <p:spPr>
          <a:xfrm>
            <a:off x="4815372" y="315864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BAEB83-2A14-450C-AABE-18CE2F807B0A}"/>
              </a:ext>
            </a:extLst>
          </p:cNvPr>
          <p:cNvSpPr txBox="1"/>
          <p:nvPr/>
        </p:nvSpPr>
        <p:spPr>
          <a:xfrm>
            <a:off x="6778248" y="241338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19FD47-32A4-4C3C-AA25-7D7ADF72F7E7}"/>
              </a:ext>
            </a:extLst>
          </p:cNvPr>
          <p:cNvSpPr txBox="1"/>
          <p:nvPr/>
        </p:nvSpPr>
        <p:spPr>
          <a:xfrm>
            <a:off x="7159356" y="275849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D5A0BE-AA2C-4E1E-9F95-851DD50399E5}"/>
              </a:ext>
            </a:extLst>
          </p:cNvPr>
          <p:cNvSpPr txBox="1"/>
          <p:nvPr/>
        </p:nvSpPr>
        <p:spPr>
          <a:xfrm>
            <a:off x="7654123" y="2583453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311C54-B288-4BEE-8E01-DDE1C60B99F8}"/>
              </a:ext>
            </a:extLst>
          </p:cNvPr>
          <p:cNvSpPr txBox="1"/>
          <p:nvPr/>
        </p:nvSpPr>
        <p:spPr>
          <a:xfrm>
            <a:off x="5927958" y="362031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CC1A1E-9195-4EA4-B942-8515877B1E96}"/>
              </a:ext>
            </a:extLst>
          </p:cNvPr>
          <p:cNvSpPr txBox="1"/>
          <p:nvPr/>
        </p:nvSpPr>
        <p:spPr>
          <a:xfrm>
            <a:off x="7302739" y="236538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2637-60EC-4067-ABA4-13A52283A75C}"/>
              </a:ext>
            </a:extLst>
          </p:cNvPr>
          <p:cNvSpPr txBox="1"/>
          <p:nvPr/>
        </p:nvSpPr>
        <p:spPr>
          <a:xfrm>
            <a:off x="7645746" y="2165590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D29778-E861-4A4D-BD43-0E39B0D27D60}"/>
              </a:ext>
            </a:extLst>
          </p:cNvPr>
          <p:cNvSpPr txBox="1"/>
          <p:nvPr/>
        </p:nvSpPr>
        <p:spPr>
          <a:xfrm>
            <a:off x="7436962" y="1854084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72EEA0-C067-4416-90AC-F9A4AE9F9DB9}"/>
              </a:ext>
            </a:extLst>
          </p:cNvPr>
          <p:cNvSpPr txBox="1"/>
          <p:nvPr/>
        </p:nvSpPr>
        <p:spPr>
          <a:xfrm>
            <a:off x="6983738" y="2110910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5AE67B-6006-4990-A9AB-DDAC2FC7AE11}"/>
              </a:ext>
            </a:extLst>
          </p:cNvPr>
          <p:cNvSpPr txBox="1"/>
          <p:nvPr/>
        </p:nvSpPr>
        <p:spPr>
          <a:xfrm>
            <a:off x="7208102" y="185441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4BDB1E-A45A-4418-9575-026692BBAB40}"/>
              </a:ext>
            </a:extLst>
          </p:cNvPr>
          <p:cNvSpPr txBox="1"/>
          <p:nvPr/>
        </p:nvSpPr>
        <p:spPr>
          <a:xfrm>
            <a:off x="5589046" y="381343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414559-FE77-4385-84B6-AC8CED40ED48}"/>
              </a:ext>
            </a:extLst>
          </p:cNvPr>
          <p:cNvSpPr txBox="1"/>
          <p:nvPr/>
        </p:nvSpPr>
        <p:spPr>
          <a:xfrm>
            <a:off x="5717795" y="332208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67ECFA-CF4F-4622-B91C-656BD630C014}"/>
              </a:ext>
            </a:extLst>
          </p:cNvPr>
          <p:cNvSpPr txBox="1"/>
          <p:nvPr/>
        </p:nvSpPr>
        <p:spPr>
          <a:xfrm>
            <a:off x="5445255" y="3657691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878E-77AF-45DA-9F85-B68D39F48EFA}"/>
              </a:ext>
            </a:extLst>
          </p:cNvPr>
          <p:cNvSpPr txBox="1"/>
          <p:nvPr/>
        </p:nvSpPr>
        <p:spPr>
          <a:xfrm>
            <a:off x="5153285" y="345279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F7AA23-DC24-4A60-9620-B11D2B6FC4A5}"/>
              </a:ext>
            </a:extLst>
          </p:cNvPr>
          <p:cNvSpPr txBox="1"/>
          <p:nvPr/>
        </p:nvSpPr>
        <p:spPr>
          <a:xfrm>
            <a:off x="5085535" y="384072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A17771-32BB-45C2-B258-26B4CBFEB6E5}"/>
              </a:ext>
            </a:extLst>
          </p:cNvPr>
          <p:cNvSpPr txBox="1"/>
          <p:nvPr/>
        </p:nvSpPr>
        <p:spPr>
          <a:xfrm>
            <a:off x="4944681" y="366198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C0797-B131-48F4-BEDD-479C326F62A3}"/>
              </a:ext>
            </a:extLst>
          </p:cNvPr>
          <p:cNvSpPr txBox="1"/>
          <p:nvPr/>
        </p:nvSpPr>
        <p:spPr>
          <a:xfrm>
            <a:off x="4594963" y="3443421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9A90EA-272F-4658-99AA-28FC4B348871}"/>
              </a:ext>
            </a:extLst>
          </p:cNvPr>
          <p:cNvSpPr/>
          <p:nvPr/>
        </p:nvSpPr>
        <p:spPr>
          <a:xfrm>
            <a:off x="5590096" y="1766692"/>
            <a:ext cx="2469823" cy="2475370"/>
          </a:xfrm>
          <a:custGeom>
            <a:avLst/>
            <a:gdLst>
              <a:gd name="connsiteX0" fmla="*/ 1527142 w 2469823"/>
              <a:gd name="connsiteY0" fmla="*/ 80962 h 2475370"/>
              <a:gd name="connsiteX1" fmla="*/ 1527142 w 2469823"/>
              <a:gd name="connsiteY1" fmla="*/ 80962 h 2475370"/>
              <a:gd name="connsiteX2" fmla="*/ 1659118 w 2469823"/>
              <a:gd name="connsiteY2" fmla="*/ 14974 h 2475370"/>
              <a:gd name="connsiteX3" fmla="*/ 1932495 w 2469823"/>
              <a:gd name="connsiteY3" fmla="*/ 24401 h 2475370"/>
              <a:gd name="connsiteX4" fmla="*/ 1979629 w 2469823"/>
              <a:gd name="connsiteY4" fmla="*/ 52681 h 2475370"/>
              <a:gd name="connsiteX5" fmla="*/ 2007909 w 2469823"/>
              <a:gd name="connsiteY5" fmla="*/ 62108 h 2475370"/>
              <a:gd name="connsiteX6" fmla="*/ 2111604 w 2469823"/>
              <a:gd name="connsiteY6" fmla="*/ 109242 h 2475370"/>
              <a:gd name="connsiteX7" fmla="*/ 2196446 w 2469823"/>
              <a:gd name="connsiteY7" fmla="*/ 165803 h 2475370"/>
              <a:gd name="connsiteX8" fmla="*/ 2253006 w 2469823"/>
              <a:gd name="connsiteY8" fmla="*/ 231790 h 2475370"/>
              <a:gd name="connsiteX9" fmla="*/ 2318994 w 2469823"/>
              <a:gd name="connsiteY9" fmla="*/ 326059 h 2475370"/>
              <a:gd name="connsiteX10" fmla="*/ 2356701 w 2469823"/>
              <a:gd name="connsiteY10" fmla="*/ 401473 h 2475370"/>
              <a:gd name="connsiteX11" fmla="*/ 2375555 w 2469823"/>
              <a:gd name="connsiteY11" fmla="*/ 458034 h 2475370"/>
              <a:gd name="connsiteX12" fmla="*/ 2403835 w 2469823"/>
              <a:gd name="connsiteY12" fmla="*/ 514595 h 2475370"/>
              <a:gd name="connsiteX13" fmla="*/ 2422689 w 2469823"/>
              <a:gd name="connsiteY13" fmla="*/ 599436 h 2475370"/>
              <a:gd name="connsiteX14" fmla="*/ 2441542 w 2469823"/>
              <a:gd name="connsiteY14" fmla="*/ 646570 h 2475370"/>
              <a:gd name="connsiteX15" fmla="*/ 2460396 w 2469823"/>
              <a:gd name="connsiteY15" fmla="*/ 778545 h 2475370"/>
              <a:gd name="connsiteX16" fmla="*/ 2469823 w 2469823"/>
              <a:gd name="connsiteY16" fmla="*/ 835106 h 2475370"/>
              <a:gd name="connsiteX17" fmla="*/ 2413262 w 2469823"/>
              <a:gd name="connsiteY17" fmla="*/ 1127337 h 2475370"/>
              <a:gd name="connsiteX18" fmla="*/ 2394408 w 2469823"/>
              <a:gd name="connsiteY18" fmla="*/ 1202751 h 2475370"/>
              <a:gd name="connsiteX19" fmla="*/ 2375555 w 2469823"/>
              <a:gd name="connsiteY19" fmla="*/ 1240459 h 2475370"/>
              <a:gd name="connsiteX20" fmla="*/ 2366128 w 2469823"/>
              <a:gd name="connsiteY20" fmla="*/ 1268739 h 2475370"/>
              <a:gd name="connsiteX21" fmla="*/ 2337848 w 2469823"/>
              <a:gd name="connsiteY21" fmla="*/ 1297019 h 2475370"/>
              <a:gd name="connsiteX22" fmla="*/ 2168165 w 2469823"/>
              <a:gd name="connsiteY22" fmla="*/ 1438421 h 2475370"/>
              <a:gd name="connsiteX23" fmla="*/ 2036190 w 2469823"/>
              <a:gd name="connsiteY23" fmla="*/ 1485555 h 2475370"/>
              <a:gd name="connsiteX24" fmla="*/ 1970202 w 2469823"/>
              <a:gd name="connsiteY24" fmla="*/ 1532689 h 2475370"/>
              <a:gd name="connsiteX25" fmla="*/ 1913641 w 2469823"/>
              <a:gd name="connsiteY25" fmla="*/ 1551543 h 2475370"/>
              <a:gd name="connsiteX26" fmla="*/ 1677971 w 2469823"/>
              <a:gd name="connsiteY26" fmla="*/ 1598677 h 2475370"/>
              <a:gd name="connsiteX27" fmla="*/ 1593130 w 2469823"/>
              <a:gd name="connsiteY27" fmla="*/ 1636384 h 2475370"/>
              <a:gd name="connsiteX28" fmla="*/ 1423448 w 2469823"/>
              <a:gd name="connsiteY28" fmla="*/ 1674092 h 2475370"/>
              <a:gd name="connsiteX29" fmla="*/ 1357460 w 2469823"/>
              <a:gd name="connsiteY29" fmla="*/ 1692945 h 2475370"/>
              <a:gd name="connsiteX30" fmla="*/ 1329180 w 2469823"/>
              <a:gd name="connsiteY30" fmla="*/ 1702372 h 2475370"/>
              <a:gd name="connsiteX31" fmla="*/ 1291472 w 2469823"/>
              <a:gd name="connsiteY31" fmla="*/ 1711799 h 2475370"/>
              <a:gd name="connsiteX32" fmla="*/ 1178351 w 2469823"/>
              <a:gd name="connsiteY32" fmla="*/ 1777786 h 2475370"/>
              <a:gd name="connsiteX33" fmla="*/ 1055802 w 2469823"/>
              <a:gd name="connsiteY33" fmla="*/ 1853201 h 2475370"/>
              <a:gd name="connsiteX34" fmla="*/ 1018095 w 2469823"/>
              <a:gd name="connsiteY34" fmla="*/ 1890908 h 2475370"/>
              <a:gd name="connsiteX35" fmla="*/ 980388 w 2469823"/>
              <a:gd name="connsiteY35" fmla="*/ 1919188 h 2475370"/>
              <a:gd name="connsiteX36" fmla="*/ 886120 w 2469823"/>
              <a:gd name="connsiteY36" fmla="*/ 2032310 h 2475370"/>
              <a:gd name="connsiteX37" fmla="*/ 820132 w 2469823"/>
              <a:gd name="connsiteY37" fmla="*/ 2117151 h 2475370"/>
              <a:gd name="connsiteX38" fmla="*/ 801279 w 2469823"/>
              <a:gd name="connsiteY38" fmla="*/ 2154859 h 2475370"/>
              <a:gd name="connsiteX39" fmla="*/ 735291 w 2469823"/>
              <a:gd name="connsiteY39" fmla="*/ 2192566 h 2475370"/>
              <a:gd name="connsiteX40" fmla="*/ 697584 w 2469823"/>
              <a:gd name="connsiteY40" fmla="*/ 2230273 h 2475370"/>
              <a:gd name="connsiteX41" fmla="*/ 584462 w 2469823"/>
              <a:gd name="connsiteY41" fmla="*/ 2277407 h 2475370"/>
              <a:gd name="connsiteX42" fmla="*/ 556182 w 2469823"/>
              <a:gd name="connsiteY42" fmla="*/ 2286834 h 2475370"/>
              <a:gd name="connsiteX43" fmla="*/ 509048 w 2469823"/>
              <a:gd name="connsiteY43" fmla="*/ 2296261 h 2475370"/>
              <a:gd name="connsiteX44" fmla="*/ 433633 w 2469823"/>
              <a:gd name="connsiteY44" fmla="*/ 2333968 h 2475370"/>
              <a:gd name="connsiteX45" fmla="*/ 395926 w 2469823"/>
              <a:gd name="connsiteY45" fmla="*/ 2343395 h 2475370"/>
              <a:gd name="connsiteX46" fmla="*/ 329938 w 2469823"/>
              <a:gd name="connsiteY46" fmla="*/ 2399955 h 2475370"/>
              <a:gd name="connsiteX47" fmla="*/ 245097 w 2469823"/>
              <a:gd name="connsiteY47" fmla="*/ 2447089 h 2475370"/>
              <a:gd name="connsiteX48" fmla="*/ 197963 w 2469823"/>
              <a:gd name="connsiteY48" fmla="*/ 2465943 h 2475370"/>
              <a:gd name="connsiteX49" fmla="*/ 103695 w 2469823"/>
              <a:gd name="connsiteY49" fmla="*/ 2475370 h 2475370"/>
              <a:gd name="connsiteX50" fmla="*/ 18854 w 2469823"/>
              <a:gd name="connsiteY50" fmla="*/ 2465943 h 2475370"/>
              <a:gd name="connsiteX51" fmla="*/ 9427 w 2469823"/>
              <a:gd name="connsiteY51" fmla="*/ 2437663 h 2475370"/>
              <a:gd name="connsiteX52" fmla="*/ 0 w 2469823"/>
              <a:gd name="connsiteY52" fmla="*/ 2399955 h 2475370"/>
              <a:gd name="connsiteX53" fmla="*/ 9427 w 2469823"/>
              <a:gd name="connsiteY53" fmla="*/ 2267980 h 2475370"/>
              <a:gd name="connsiteX54" fmla="*/ 28281 w 2469823"/>
              <a:gd name="connsiteY54" fmla="*/ 2239700 h 2475370"/>
              <a:gd name="connsiteX55" fmla="*/ 75415 w 2469823"/>
              <a:gd name="connsiteY55" fmla="*/ 2154859 h 2475370"/>
              <a:gd name="connsiteX56" fmla="*/ 84841 w 2469823"/>
              <a:gd name="connsiteY56" fmla="*/ 2126578 h 2475370"/>
              <a:gd name="connsiteX57" fmla="*/ 131975 w 2469823"/>
              <a:gd name="connsiteY57" fmla="*/ 2079444 h 2475370"/>
              <a:gd name="connsiteX58" fmla="*/ 169683 w 2469823"/>
              <a:gd name="connsiteY58" fmla="*/ 2060590 h 2475370"/>
              <a:gd name="connsiteX59" fmla="*/ 358219 w 2469823"/>
              <a:gd name="connsiteY59" fmla="*/ 2013456 h 2475370"/>
              <a:gd name="connsiteX60" fmla="*/ 471340 w 2469823"/>
              <a:gd name="connsiteY60" fmla="*/ 1928615 h 2475370"/>
              <a:gd name="connsiteX61" fmla="*/ 490194 w 2469823"/>
              <a:gd name="connsiteY61" fmla="*/ 1900335 h 2475370"/>
              <a:gd name="connsiteX62" fmla="*/ 556182 w 2469823"/>
              <a:gd name="connsiteY62" fmla="*/ 1853201 h 2475370"/>
              <a:gd name="connsiteX63" fmla="*/ 584462 w 2469823"/>
              <a:gd name="connsiteY63" fmla="*/ 1824920 h 2475370"/>
              <a:gd name="connsiteX64" fmla="*/ 678730 w 2469823"/>
              <a:gd name="connsiteY64" fmla="*/ 1749506 h 2475370"/>
              <a:gd name="connsiteX65" fmla="*/ 716437 w 2469823"/>
              <a:gd name="connsiteY65" fmla="*/ 1692945 h 2475370"/>
              <a:gd name="connsiteX66" fmla="*/ 829559 w 2469823"/>
              <a:gd name="connsiteY66" fmla="*/ 1589250 h 2475370"/>
              <a:gd name="connsiteX67" fmla="*/ 904973 w 2469823"/>
              <a:gd name="connsiteY67" fmla="*/ 1476129 h 2475370"/>
              <a:gd name="connsiteX68" fmla="*/ 933254 w 2469823"/>
              <a:gd name="connsiteY68" fmla="*/ 1410141 h 2475370"/>
              <a:gd name="connsiteX69" fmla="*/ 1018095 w 2469823"/>
              <a:gd name="connsiteY69" fmla="*/ 1306446 h 2475370"/>
              <a:gd name="connsiteX70" fmla="*/ 1065229 w 2469823"/>
              <a:gd name="connsiteY70" fmla="*/ 1249885 h 2475370"/>
              <a:gd name="connsiteX71" fmla="*/ 1093509 w 2469823"/>
              <a:gd name="connsiteY71" fmla="*/ 1212178 h 2475370"/>
              <a:gd name="connsiteX72" fmla="*/ 1131217 w 2469823"/>
              <a:gd name="connsiteY72" fmla="*/ 1174471 h 2475370"/>
              <a:gd name="connsiteX73" fmla="*/ 1168924 w 2469823"/>
              <a:gd name="connsiteY73" fmla="*/ 1099056 h 2475370"/>
              <a:gd name="connsiteX74" fmla="*/ 1225485 w 2469823"/>
              <a:gd name="connsiteY74" fmla="*/ 995362 h 2475370"/>
              <a:gd name="connsiteX75" fmla="*/ 1234912 w 2469823"/>
              <a:gd name="connsiteY75" fmla="*/ 957654 h 2475370"/>
              <a:gd name="connsiteX76" fmla="*/ 1244338 w 2469823"/>
              <a:gd name="connsiteY76" fmla="*/ 929374 h 2475370"/>
              <a:gd name="connsiteX77" fmla="*/ 1253765 w 2469823"/>
              <a:gd name="connsiteY77" fmla="*/ 891667 h 2475370"/>
              <a:gd name="connsiteX78" fmla="*/ 1272619 w 2469823"/>
              <a:gd name="connsiteY78" fmla="*/ 853960 h 2475370"/>
              <a:gd name="connsiteX79" fmla="*/ 1291472 w 2469823"/>
              <a:gd name="connsiteY79" fmla="*/ 693704 h 2475370"/>
              <a:gd name="connsiteX80" fmla="*/ 1310326 w 2469823"/>
              <a:gd name="connsiteY80" fmla="*/ 599436 h 2475370"/>
              <a:gd name="connsiteX81" fmla="*/ 1329180 w 2469823"/>
              <a:gd name="connsiteY81" fmla="*/ 476887 h 2475370"/>
              <a:gd name="connsiteX82" fmla="*/ 1348033 w 2469823"/>
              <a:gd name="connsiteY82" fmla="*/ 429753 h 2475370"/>
              <a:gd name="connsiteX83" fmla="*/ 1376314 w 2469823"/>
              <a:gd name="connsiteY83" fmla="*/ 344912 h 2475370"/>
              <a:gd name="connsiteX84" fmla="*/ 1395167 w 2469823"/>
              <a:gd name="connsiteY84" fmla="*/ 307205 h 2475370"/>
              <a:gd name="connsiteX85" fmla="*/ 1423448 w 2469823"/>
              <a:gd name="connsiteY85" fmla="*/ 241217 h 2475370"/>
              <a:gd name="connsiteX86" fmla="*/ 1432874 w 2469823"/>
              <a:gd name="connsiteY86" fmla="*/ 212937 h 2475370"/>
              <a:gd name="connsiteX87" fmla="*/ 1470582 w 2469823"/>
              <a:gd name="connsiteY87" fmla="*/ 146949 h 2475370"/>
              <a:gd name="connsiteX88" fmla="*/ 1527142 w 2469823"/>
              <a:gd name="connsiteY88" fmla="*/ 80962 h 247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69823" h="2475370">
                <a:moveTo>
                  <a:pt x="1527142" y="80962"/>
                </a:moveTo>
                <a:lnTo>
                  <a:pt x="1527142" y="80962"/>
                </a:lnTo>
                <a:cubicBezTo>
                  <a:pt x="1571134" y="58966"/>
                  <a:pt x="1614615" y="35917"/>
                  <a:pt x="1659118" y="14974"/>
                </a:cubicBezTo>
                <a:cubicBezTo>
                  <a:pt x="1738558" y="-22410"/>
                  <a:pt x="1896635" y="21642"/>
                  <a:pt x="1932495" y="24401"/>
                </a:cubicBezTo>
                <a:cubicBezTo>
                  <a:pt x="1948206" y="33828"/>
                  <a:pt x="1963241" y="44487"/>
                  <a:pt x="1979629" y="52681"/>
                </a:cubicBezTo>
                <a:cubicBezTo>
                  <a:pt x="1988517" y="57125"/>
                  <a:pt x="1998605" y="58619"/>
                  <a:pt x="2007909" y="62108"/>
                </a:cubicBezTo>
                <a:cubicBezTo>
                  <a:pt x="2041623" y="74751"/>
                  <a:pt x="2081004" y="90882"/>
                  <a:pt x="2111604" y="109242"/>
                </a:cubicBezTo>
                <a:cubicBezTo>
                  <a:pt x="2140749" y="126729"/>
                  <a:pt x="2196446" y="165803"/>
                  <a:pt x="2196446" y="165803"/>
                </a:cubicBezTo>
                <a:cubicBezTo>
                  <a:pt x="2247201" y="292694"/>
                  <a:pt x="2178005" y="149970"/>
                  <a:pt x="2253006" y="231790"/>
                </a:cubicBezTo>
                <a:cubicBezTo>
                  <a:pt x="2278924" y="260065"/>
                  <a:pt x="2318994" y="326059"/>
                  <a:pt x="2318994" y="326059"/>
                </a:cubicBezTo>
                <a:cubicBezTo>
                  <a:pt x="2342142" y="418649"/>
                  <a:pt x="2308629" y="305330"/>
                  <a:pt x="2356701" y="401473"/>
                </a:cubicBezTo>
                <a:cubicBezTo>
                  <a:pt x="2365589" y="419248"/>
                  <a:pt x="2367911" y="439689"/>
                  <a:pt x="2375555" y="458034"/>
                </a:cubicBezTo>
                <a:cubicBezTo>
                  <a:pt x="2383662" y="477492"/>
                  <a:pt x="2394408" y="495741"/>
                  <a:pt x="2403835" y="514595"/>
                </a:cubicBezTo>
                <a:cubicBezTo>
                  <a:pt x="2407571" y="533276"/>
                  <a:pt x="2416032" y="579465"/>
                  <a:pt x="2422689" y="599436"/>
                </a:cubicBezTo>
                <a:cubicBezTo>
                  <a:pt x="2428040" y="615489"/>
                  <a:pt x="2436680" y="630362"/>
                  <a:pt x="2441542" y="646570"/>
                </a:cubicBezTo>
                <a:cubicBezTo>
                  <a:pt x="2452816" y="684152"/>
                  <a:pt x="2455829" y="744294"/>
                  <a:pt x="2460396" y="778545"/>
                </a:cubicBezTo>
                <a:cubicBezTo>
                  <a:pt x="2462922" y="797491"/>
                  <a:pt x="2466681" y="816252"/>
                  <a:pt x="2469823" y="835106"/>
                </a:cubicBezTo>
                <a:cubicBezTo>
                  <a:pt x="2454892" y="1133718"/>
                  <a:pt x="2488611" y="922820"/>
                  <a:pt x="2413262" y="1127337"/>
                </a:cubicBezTo>
                <a:cubicBezTo>
                  <a:pt x="2404304" y="1151651"/>
                  <a:pt x="2402602" y="1178169"/>
                  <a:pt x="2394408" y="1202751"/>
                </a:cubicBezTo>
                <a:cubicBezTo>
                  <a:pt x="2389964" y="1216083"/>
                  <a:pt x="2381091" y="1227542"/>
                  <a:pt x="2375555" y="1240459"/>
                </a:cubicBezTo>
                <a:cubicBezTo>
                  <a:pt x="2371641" y="1249592"/>
                  <a:pt x="2371640" y="1260471"/>
                  <a:pt x="2366128" y="1268739"/>
                </a:cubicBezTo>
                <a:cubicBezTo>
                  <a:pt x="2358733" y="1279831"/>
                  <a:pt x="2346627" y="1286986"/>
                  <a:pt x="2337848" y="1297019"/>
                </a:cubicBezTo>
                <a:cubicBezTo>
                  <a:pt x="2282890" y="1359827"/>
                  <a:pt x="2272118" y="1403769"/>
                  <a:pt x="2168165" y="1438421"/>
                </a:cubicBezTo>
                <a:cubicBezTo>
                  <a:pt x="2141236" y="1447397"/>
                  <a:pt x="2055774" y="1475110"/>
                  <a:pt x="2036190" y="1485555"/>
                </a:cubicBezTo>
                <a:cubicBezTo>
                  <a:pt x="2012339" y="1498275"/>
                  <a:pt x="1994002" y="1519874"/>
                  <a:pt x="1970202" y="1532689"/>
                </a:cubicBezTo>
                <a:cubicBezTo>
                  <a:pt x="1952704" y="1542111"/>
                  <a:pt x="1932357" y="1544859"/>
                  <a:pt x="1913641" y="1551543"/>
                </a:cubicBezTo>
                <a:cubicBezTo>
                  <a:pt x="1778488" y="1599812"/>
                  <a:pt x="1883675" y="1574476"/>
                  <a:pt x="1677971" y="1598677"/>
                </a:cubicBezTo>
                <a:cubicBezTo>
                  <a:pt x="1582953" y="1622432"/>
                  <a:pt x="1707285" y="1587460"/>
                  <a:pt x="1593130" y="1636384"/>
                </a:cubicBezTo>
                <a:cubicBezTo>
                  <a:pt x="1514843" y="1669936"/>
                  <a:pt x="1505894" y="1664931"/>
                  <a:pt x="1423448" y="1674092"/>
                </a:cubicBezTo>
                <a:lnTo>
                  <a:pt x="1357460" y="1692945"/>
                </a:lnTo>
                <a:cubicBezTo>
                  <a:pt x="1347942" y="1695800"/>
                  <a:pt x="1338734" y="1699642"/>
                  <a:pt x="1329180" y="1702372"/>
                </a:cubicBezTo>
                <a:cubicBezTo>
                  <a:pt x="1316722" y="1705931"/>
                  <a:pt x="1303502" y="1706987"/>
                  <a:pt x="1291472" y="1711799"/>
                </a:cubicBezTo>
                <a:cubicBezTo>
                  <a:pt x="1233905" y="1734826"/>
                  <a:pt x="1231746" y="1744928"/>
                  <a:pt x="1178351" y="1777786"/>
                </a:cubicBezTo>
                <a:cubicBezTo>
                  <a:pt x="1134992" y="1804469"/>
                  <a:pt x="1095606" y="1821358"/>
                  <a:pt x="1055802" y="1853201"/>
                </a:cubicBezTo>
                <a:cubicBezTo>
                  <a:pt x="1041922" y="1864305"/>
                  <a:pt x="1031472" y="1879203"/>
                  <a:pt x="1018095" y="1890908"/>
                </a:cubicBezTo>
                <a:cubicBezTo>
                  <a:pt x="1006271" y="1901254"/>
                  <a:pt x="991108" y="1907702"/>
                  <a:pt x="980388" y="1919188"/>
                </a:cubicBezTo>
                <a:cubicBezTo>
                  <a:pt x="946897" y="1955071"/>
                  <a:pt x="917004" y="1994160"/>
                  <a:pt x="886120" y="2032310"/>
                </a:cubicBezTo>
                <a:cubicBezTo>
                  <a:pt x="863577" y="2060157"/>
                  <a:pt x="836154" y="2085106"/>
                  <a:pt x="820132" y="2117151"/>
                </a:cubicBezTo>
                <a:cubicBezTo>
                  <a:pt x="813848" y="2129720"/>
                  <a:pt x="811782" y="2145523"/>
                  <a:pt x="801279" y="2154859"/>
                </a:cubicBezTo>
                <a:cubicBezTo>
                  <a:pt x="782344" y="2171690"/>
                  <a:pt x="755779" y="2177665"/>
                  <a:pt x="735291" y="2192566"/>
                </a:cubicBezTo>
                <a:cubicBezTo>
                  <a:pt x="720915" y="2203021"/>
                  <a:pt x="713076" y="2221559"/>
                  <a:pt x="697584" y="2230273"/>
                </a:cubicBezTo>
                <a:cubicBezTo>
                  <a:pt x="661980" y="2250300"/>
                  <a:pt x="623215" y="2264489"/>
                  <a:pt x="584462" y="2277407"/>
                </a:cubicBezTo>
                <a:cubicBezTo>
                  <a:pt x="575035" y="2280549"/>
                  <a:pt x="565822" y="2284424"/>
                  <a:pt x="556182" y="2286834"/>
                </a:cubicBezTo>
                <a:cubicBezTo>
                  <a:pt x="540638" y="2290720"/>
                  <a:pt x="524395" y="2291657"/>
                  <a:pt x="509048" y="2296261"/>
                </a:cubicBezTo>
                <a:cubicBezTo>
                  <a:pt x="379080" y="2335251"/>
                  <a:pt x="524412" y="2295062"/>
                  <a:pt x="433633" y="2333968"/>
                </a:cubicBezTo>
                <a:cubicBezTo>
                  <a:pt x="421725" y="2339072"/>
                  <a:pt x="408495" y="2340253"/>
                  <a:pt x="395926" y="2343395"/>
                </a:cubicBezTo>
                <a:cubicBezTo>
                  <a:pt x="294588" y="2410953"/>
                  <a:pt x="467078" y="2293291"/>
                  <a:pt x="329938" y="2399955"/>
                </a:cubicBezTo>
                <a:cubicBezTo>
                  <a:pt x="314069" y="2412297"/>
                  <a:pt x="265972" y="2437811"/>
                  <a:pt x="245097" y="2447089"/>
                </a:cubicBezTo>
                <a:cubicBezTo>
                  <a:pt x="229634" y="2453962"/>
                  <a:pt x="214556" y="2462624"/>
                  <a:pt x="197963" y="2465943"/>
                </a:cubicBezTo>
                <a:cubicBezTo>
                  <a:pt x="166997" y="2472136"/>
                  <a:pt x="135118" y="2472228"/>
                  <a:pt x="103695" y="2475370"/>
                </a:cubicBezTo>
                <a:cubicBezTo>
                  <a:pt x="75415" y="2472228"/>
                  <a:pt x="45273" y="2476511"/>
                  <a:pt x="18854" y="2465943"/>
                </a:cubicBezTo>
                <a:cubicBezTo>
                  <a:pt x="9628" y="2462253"/>
                  <a:pt x="12157" y="2447217"/>
                  <a:pt x="9427" y="2437663"/>
                </a:cubicBezTo>
                <a:cubicBezTo>
                  <a:pt x="5868" y="2425205"/>
                  <a:pt x="3142" y="2412524"/>
                  <a:pt x="0" y="2399955"/>
                </a:cubicBezTo>
                <a:cubicBezTo>
                  <a:pt x="3142" y="2355963"/>
                  <a:pt x="1762" y="2311413"/>
                  <a:pt x="9427" y="2267980"/>
                </a:cubicBezTo>
                <a:cubicBezTo>
                  <a:pt x="11396" y="2256823"/>
                  <a:pt x="23214" y="2249833"/>
                  <a:pt x="28281" y="2239700"/>
                </a:cubicBezTo>
                <a:cubicBezTo>
                  <a:pt x="71487" y="2153288"/>
                  <a:pt x="19787" y="2229027"/>
                  <a:pt x="75415" y="2154859"/>
                </a:cubicBezTo>
                <a:cubicBezTo>
                  <a:pt x="78557" y="2145432"/>
                  <a:pt x="80397" y="2135466"/>
                  <a:pt x="84841" y="2126578"/>
                </a:cubicBezTo>
                <a:cubicBezTo>
                  <a:pt x="98666" y="2098928"/>
                  <a:pt x="105582" y="2094526"/>
                  <a:pt x="131975" y="2079444"/>
                </a:cubicBezTo>
                <a:cubicBezTo>
                  <a:pt x="144176" y="2072472"/>
                  <a:pt x="156192" y="2064525"/>
                  <a:pt x="169683" y="2060590"/>
                </a:cubicBezTo>
                <a:cubicBezTo>
                  <a:pt x="231871" y="2042452"/>
                  <a:pt x="358219" y="2013456"/>
                  <a:pt x="358219" y="2013456"/>
                </a:cubicBezTo>
                <a:cubicBezTo>
                  <a:pt x="452003" y="1940513"/>
                  <a:pt x="413250" y="1967343"/>
                  <a:pt x="471340" y="1928615"/>
                </a:cubicBezTo>
                <a:cubicBezTo>
                  <a:pt x="477625" y="1919188"/>
                  <a:pt x="482183" y="1908346"/>
                  <a:pt x="490194" y="1900335"/>
                </a:cubicBezTo>
                <a:cubicBezTo>
                  <a:pt x="524173" y="1866356"/>
                  <a:pt x="524052" y="1879976"/>
                  <a:pt x="556182" y="1853201"/>
                </a:cubicBezTo>
                <a:cubicBezTo>
                  <a:pt x="566424" y="1844666"/>
                  <a:pt x="574285" y="1833531"/>
                  <a:pt x="584462" y="1824920"/>
                </a:cubicBezTo>
                <a:cubicBezTo>
                  <a:pt x="615181" y="1798927"/>
                  <a:pt x="656409" y="1782988"/>
                  <a:pt x="678730" y="1749506"/>
                </a:cubicBezTo>
                <a:cubicBezTo>
                  <a:pt x="691299" y="1730652"/>
                  <a:pt x="701931" y="1710352"/>
                  <a:pt x="716437" y="1692945"/>
                </a:cubicBezTo>
                <a:cubicBezTo>
                  <a:pt x="786189" y="1609242"/>
                  <a:pt x="756346" y="1662463"/>
                  <a:pt x="829559" y="1589250"/>
                </a:cubicBezTo>
                <a:cubicBezTo>
                  <a:pt x="860239" y="1558570"/>
                  <a:pt x="886057" y="1513960"/>
                  <a:pt x="904973" y="1476129"/>
                </a:cubicBezTo>
                <a:cubicBezTo>
                  <a:pt x="934736" y="1416603"/>
                  <a:pt x="887481" y="1482069"/>
                  <a:pt x="933254" y="1410141"/>
                </a:cubicBezTo>
                <a:cubicBezTo>
                  <a:pt x="990178" y="1320689"/>
                  <a:pt x="961630" y="1369185"/>
                  <a:pt x="1018095" y="1306446"/>
                </a:cubicBezTo>
                <a:cubicBezTo>
                  <a:pt x="1034513" y="1288204"/>
                  <a:pt x="1049898" y="1269049"/>
                  <a:pt x="1065229" y="1249885"/>
                </a:cubicBezTo>
                <a:cubicBezTo>
                  <a:pt x="1075044" y="1237617"/>
                  <a:pt x="1083163" y="1224002"/>
                  <a:pt x="1093509" y="1212178"/>
                </a:cubicBezTo>
                <a:cubicBezTo>
                  <a:pt x="1105214" y="1198801"/>
                  <a:pt x="1118648" y="1187040"/>
                  <a:pt x="1131217" y="1174471"/>
                </a:cubicBezTo>
                <a:cubicBezTo>
                  <a:pt x="1143786" y="1149333"/>
                  <a:pt x="1152061" y="1121540"/>
                  <a:pt x="1168924" y="1099056"/>
                </a:cubicBezTo>
                <a:cubicBezTo>
                  <a:pt x="1204906" y="1051080"/>
                  <a:pt x="1201154" y="1062271"/>
                  <a:pt x="1225485" y="995362"/>
                </a:cubicBezTo>
                <a:cubicBezTo>
                  <a:pt x="1229913" y="983186"/>
                  <a:pt x="1231353" y="970112"/>
                  <a:pt x="1234912" y="957654"/>
                </a:cubicBezTo>
                <a:cubicBezTo>
                  <a:pt x="1237642" y="948100"/>
                  <a:pt x="1241608" y="938928"/>
                  <a:pt x="1244338" y="929374"/>
                </a:cubicBezTo>
                <a:cubicBezTo>
                  <a:pt x="1247897" y="916917"/>
                  <a:pt x="1249216" y="903798"/>
                  <a:pt x="1253765" y="891667"/>
                </a:cubicBezTo>
                <a:cubicBezTo>
                  <a:pt x="1258699" y="878509"/>
                  <a:pt x="1266334" y="866529"/>
                  <a:pt x="1272619" y="853960"/>
                </a:cubicBezTo>
                <a:cubicBezTo>
                  <a:pt x="1293897" y="726297"/>
                  <a:pt x="1269158" y="883378"/>
                  <a:pt x="1291472" y="693704"/>
                </a:cubicBezTo>
                <a:cubicBezTo>
                  <a:pt x="1303770" y="589167"/>
                  <a:pt x="1295761" y="679543"/>
                  <a:pt x="1310326" y="599436"/>
                </a:cubicBezTo>
                <a:cubicBezTo>
                  <a:pt x="1313029" y="584568"/>
                  <a:pt x="1324209" y="495113"/>
                  <a:pt x="1329180" y="476887"/>
                </a:cubicBezTo>
                <a:cubicBezTo>
                  <a:pt x="1333632" y="460562"/>
                  <a:pt x="1342342" y="445689"/>
                  <a:pt x="1348033" y="429753"/>
                </a:cubicBezTo>
                <a:cubicBezTo>
                  <a:pt x="1358059" y="401680"/>
                  <a:pt x="1362983" y="371575"/>
                  <a:pt x="1376314" y="344912"/>
                </a:cubicBezTo>
                <a:cubicBezTo>
                  <a:pt x="1382598" y="332343"/>
                  <a:pt x="1390233" y="320363"/>
                  <a:pt x="1395167" y="307205"/>
                </a:cubicBezTo>
                <a:cubicBezTo>
                  <a:pt x="1421255" y="237638"/>
                  <a:pt x="1385241" y="298528"/>
                  <a:pt x="1423448" y="241217"/>
                </a:cubicBezTo>
                <a:cubicBezTo>
                  <a:pt x="1426590" y="231790"/>
                  <a:pt x="1428960" y="222070"/>
                  <a:pt x="1432874" y="212937"/>
                </a:cubicBezTo>
                <a:cubicBezTo>
                  <a:pt x="1447225" y="179452"/>
                  <a:pt x="1451649" y="175349"/>
                  <a:pt x="1470582" y="146949"/>
                </a:cubicBezTo>
                <a:cubicBezTo>
                  <a:pt x="1491657" y="83722"/>
                  <a:pt x="1517715" y="91960"/>
                  <a:pt x="1527142" y="80962"/>
                </a:cubicBezTo>
                <a:close/>
              </a:path>
            </a:pathLst>
          </a:custGeom>
          <a:solidFill>
            <a:srgbClr val="0000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0B3446F-C1EF-4D77-BD67-0B0BF0A04C22}"/>
              </a:ext>
            </a:extLst>
          </p:cNvPr>
          <p:cNvSpPr/>
          <p:nvPr/>
        </p:nvSpPr>
        <p:spPr>
          <a:xfrm>
            <a:off x="4524138" y="2318994"/>
            <a:ext cx="2329149" cy="2017336"/>
          </a:xfrm>
          <a:custGeom>
            <a:avLst/>
            <a:gdLst>
              <a:gd name="connsiteX0" fmla="*/ 2197173 w 2329149"/>
              <a:gd name="connsiteY0" fmla="*/ 0 h 2017336"/>
              <a:gd name="connsiteX1" fmla="*/ 2197173 w 2329149"/>
              <a:gd name="connsiteY1" fmla="*/ 0 h 2017336"/>
              <a:gd name="connsiteX2" fmla="*/ 2300868 w 2329149"/>
              <a:gd name="connsiteY2" fmla="*/ 169682 h 2017336"/>
              <a:gd name="connsiteX3" fmla="*/ 2329149 w 2329149"/>
              <a:gd name="connsiteY3" fmla="*/ 273377 h 2017336"/>
              <a:gd name="connsiteX4" fmla="*/ 2300868 w 2329149"/>
              <a:gd name="connsiteY4" fmla="*/ 461913 h 2017336"/>
              <a:gd name="connsiteX5" fmla="*/ 2282015 w 2329149"/>
              <a:gd name="connsiteY5" fmla="*/ 499620 h 2017336"/>
              <a:gd name="connsiteX6" fmla="*/ 2178320 w 2329149"/>
              <a:gd name="connsiteY6" fmla="*/ 575035 h 2017336"/>
              <a:gd name="connsiteX7" fmla="*/ 2140613 w 2329149"/>
              <a:gd name="connsiteY7" fmla="*/ 603315 h 2017336"/>
              <a:gd name="connsiteX8" fmla="*/ 2084052 w 2329149"/>
              <a:gd name="connsiteY8" fmla="*/ 659876 h 2017336"/>
              <a:gd name="connsiteX9" fmla="*/ 2055771 w 2329149"/>
              <a:gd name="connsiteY9" fmla="*/ 707010 h 2017336"/>
              <a:gd name="connsiteX10" fmla="*/ 2018064 w 2329149"/>
              <a:gd name="connsiteY10" fmla="*/ 754144 h 2017336"/>
              <a:gd name="connsiteX11" fmla="*/ 1999210 w 2329149"/>
              <a:gd name="connsiteY11" fmla="*/ 782425 h 2017336"/>
              <a:gd name="connsiteX12" fmla="*/ 1942650 w 2329149"/>
              <a:gd name="connsiteY12" fmla="*/ 867266 h 2017336"/>
              <a:gd name="connsiteX13" fmla="*/ 1895516 w 2329149"/>
              <a:gd name="connsiteY13" fmla="*/ 942680 h 2017336"/>
              <a:gd name="connsiteX14" fmla="*/ 1820101 w 2329149"/>
              <a:gd name="connsiteY14" fmla="*/ 989814 h 2017336"/>
              <a:gd name="connsiteX15" fmla="*/ 1697553 w 2329149"/>
              <a:gd name="connsiteY15" fmla="*/ 1121790 h 2017336"/>
              <a:gd name="connsiteX16" fmla="*/ 1678699 w 2329149"/>
              <a:gd name="connsiteY16" fmla="*/ 1150070 h 2017336"/>
              <a:gd name="connsiteX17" fmla="*/ 1631565 w 2329149"/>
              <a:gd name="connsiteY17" fmla="*/ 1197204 h 2017336"/>
              <a:gd name="connsiteX18" fmla="*/ 1584431 w 2329149"/>
              <a:gd name="connsiteY18" fmla="*/ 1253765 h 2017336"/>
              <a:gd name="connsiteX19" fmla="*/ 1556151 w 2329149"/>
              <a:gd name="connsiteY19" fmla="*/ 1272618 h 2017336"/>
              <a:gd name="connsiteX20" fmla="*/ 1490163 w 2329149"/>
              <a:gd name="connsiteY20" fmla="*/ 1338606 h 2017336"/>
              <a:gd name="connsiteX21" fmla="*/ 1395895 w 2329149"/>
              <a:gd name="connsiteY21" fmla="*/ 1404594 h 2017336"/>
              <a:gd name="connsiteX22" fmla="*/ 1311054 w 2329149"/>
              <a:gd name="connsiteY22" fmla="*/ 1432874 h 2017336"/>
              <a:gd name="connsiteX23" fmla="*/ 1226213 w 2329149"/>
              <a:gd name="connsiteY23" fmla="*/ 1489435 h 2017336"/>
              <a:gd name="connsiteX24" fmla="*/ 1141371 w 2329149"/>
              <a:gd name="connsiteY24" fmla="*/ 1555422 h 2017336"/>
              <a:gd name="connsiteX25" fmla="*/ 1103664 w 2329149"/>
              <a:gd name="connsiteY25" fmla="*/ 1630837 h 2017336"/>
              <a:gd name="connsiteX26" fmla="*/ 1094237 w 2329149"/>
              <a:gd name="connsiteY26" fmla="*/ 1772239 h 2017336"/>
              <a:gd name="connsiteX27" fmla="*/ 1075384 w 2329149"/>
              <a:gd name="connsiteY27" fmla="*/ 1819373 h 2017336"/>
              <a:gd name="connsiteX28" fmla="*/ 1009396 w 2329149"/>
              <a:gd name="connsiteY28" fmla="*/ 1941921 h 2017336"/>
              <a:gd name="connsiteX29" fmla="*/ 981116 w 2329149"/>
              <a:gd name="connsiteY29" fmla="*/ 1960775 h 2017336"/>
              <a:gd name="connsiteX30" fmla="*/ 896274 w 2329149"/>
              <a:gd name="connsiteY30" fmla="*/ 1989055 h 2017336"/>
              <a:gd name="connsiteX31" fmla="*/ 792580 w 2329149"/>
              <a:gd name="connsiteY31" fmla="*/ 2017336 h 2017336"/>
              <a:gd name="connsiteX32" fmla="*/ 594617 w 2329149"/>
              <a:gd name="connsiteY32" fmla="*/ 2007909 h 2017336"/>
              <a:gd name="connsiteX33" fmla="*/ 453215 w 2329149"/>
              <a:gd name="connsiteY33" fmla="*/ 1989055 h 2017336"/>
              <a:gd name="connsiteX34" fmla="*/ 377800 w 2329149"/>
              <a:gd name="connsiteY34" fmla="*/ 1960775 h 2017336"/>
              <a:gd name="connsiteX35" fmla="*/ 283532 w 2329149"/>
              <a:gd name="connsiteY35" fmla="*/ 1932495 h 2017336"/>
              <a:gd name="connsiteX36" fmla="*/ 226971 w 2329149"/>
              <a:gd name="connsiteY36" fmla="*/ 1885361 h 2017336"/>
              <a:gd name="connsiteX37" fmla="*/ 94996 w 2329149"/>
              <a:gd name="connsiteY37" fmla="*/ 1677971 h 2017336"/>
              <a:gd name="connsiteX38" fmla="*/ 76142 w 2329149"/>
              <a:gd name="connsiteY38" fmla="*/ 1611983 h 2017336"/>
              <a:gd name="connsiteX39" fmla="*/ 47862 w 2329149"/>
              <a:gd name="connsiteY39" fmla="*/ 1536569 h 2017336"/>
              <a:gd name="connsiteX40" fmla="*/ 29008 w 2329149"/>
              <a:gd name="connsiteY40" fmla="*/ 1480008 h 2017336"/>
              <a:gd name="connsiteX41" fmla="*/ 19582 w 2329149"/>
              <a:gd name="connsiteY41" fmla="*/ 1357460 h 2017336"/>
              <a:gd name="connsiteX42" fmla="*/ 728 w 2329149"/>
              <a:gd name="connsiteY42" fmla="*/ 1291472 h 2017336"/>
              <a:gd name="connsiteX43" fmla="*/ 10155 w 2329149"/>
              <a:gd name="connsiteY43" fmla="*/ 1027521 h 2017336"/>
              <a:gd name="connsiteX44" fmla="*/ 29008 w 2329149"/>
              <a:gd name="connsiteY44" fmla="*/ 970961 h 2017336"/>
              <a:gd name="connsiteX45" fmla="*/ 94996 w 2329149"/>
              <a:gd name="connsiteY45" fmla="*/ 876693 h 2017336"/>
              <a:gd name="connsiteX46" fmla="*/ 179837 w 2329149"/>
              <a:gd name="connsiteY46" fmla="*/ 838985 h 2017336"/>
              <a:gd name="connsiteX47" fmla="*/ 245825 w 2329149"/>
              <a:gd name="connsiteY47" fmla="*/ 801278 h 2017336"/>
              <a:gd name="connsiteX48" fmla="*/ 358947 w 2329149"/>
              <a:gd name="connsiteY48" fmla="*/ 772998 h 2017336"/>
              <a:gd name="connsiteX49" fmla="*/ 622897 w 2329149"/>
              <a:gd name="connsiteY49" fmla="*/ 744717 h 2017336"/>
              <a:gd name="connsiteX50" fmla="*/ 1273347 w 2329149"/>
              <a:gd name="connsiteY50" fmla="*/ 716437 h 2017336"/>
              <a:gd name="connsiteX51" fmla="*/ 1424175 w 2329149"/>
              <a:gd name="connsiteY51" fmla="*/ 697583 h 2017336"/>
              <a:gd name="connsiteX52" fmla="*/ 1565577 w 2329149"/>
              <a:gd name="connsiteY52" fmla="*/ 641022 h 2017336"/>
              <a:gd name="connsiteX53" fmla="*/ 1640992 w 2329149"/>
              <a:gd name="connsiteY53" fmla="*/ 565608 h 2017336"/>
              <a:gd name="connsiteX54" fmla="*/ 1706980 w 2329149"/>
              <a:gd name="connsiteY54" fmla="*/ 499620 h 2017336"/>
              <a:gd name="connsiteX55" fmla="*/ 1725833 w 2329149"/>
              <a:gd name="connsiteY55" fmla="*/ 461913 h 2017336"/>
              <a:gd name="connsiteX56" fmla="*/ 1820101 w 2329149"/>
              <a:gd name="connsiteY56" fmla="*/ 311084 h 2017336"/>
              <a:gd name="connsiteX57" fmla="*/ 1848382 w 2329149"/>
              <a:gd name="connsiteY57" fmla="*/ 273377 h 2017336"/>
              <a:gd name="connsiteX58" fmla="*/ 1886089 w 2329149"/>
              <a:gd name="connsiteY58" fmla="*/ 235670 h 2017336"/>
              <a:gd name="connsiteX59" fmla="*/ 1904942 w 2329149"/>
              <a:gd name="connsiteY59" fmla="*/ 207390 h 2017336"/>
              <a:gd name="connsiteX60" fmla="*/ 1933223 w 2329149"/>
              <a:gd name="connsiteY60" fmla="*/ 179109 h 2017336"/>
              <a:gd name="connsiteX61" fmla="*/ 1980357 w 2329149"/>
              <a:gd name="connsiteY61" fmla="*/ 113121 h 2017336"/>
              <a:gd name="connsiteX62" fmla="*/ 2055771 w 2329149"/>
              <a:gd name="connsiteY62" fmla="*/ 65987 h 2017336"/>
              <a:gd name="connsiteX63" fmla="*/ 2084052 w 2329149"/>
              <a:gd name="connsiteY63" fmla="*/ 47134 h 2017336"/>
              <a:gd name="connsiteX64" fmla="*/ 2197173 w 2329149"/>
              <a:gd name="connsiteY64" fmla="*/ 0 h 201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329149" h="2017336">
                <a:moveTo>
                  <a:pt x="2197173" y="0"/>
                </a:moveTo>
                <a:lnTo>
                  <a:pt x="2197173" y="0"/>
                </a:lnTo>
                <a:cubicBezTo>
                  <a:pt x="2244339" y="67380"/>
                  <a:pt x="2271609" y="96534"/>
                  <a:pt x="2300868" y="169682"/>
                </a:cubicBezTo>
                <a:cubicBezTo>
                  <a:pt x="2308339" y="188359"/>
                  <a:pt x="2322636" y="247326"/>
                  <a:pt x="2329149" y="273377"/>
                </a:cubicBezTo>
                <a:cubicBezTo>
                  <a:pt x="2319722" y="336222"/>
                  <a:pt x="2313829" y="399700"/>
                  <a:pt x="2300868" y="461913"/>
                </a:cubicBezTo>
                <a:cubicBezTo>
                  <a:pt x="2298002" y="475670"/>
                  <a:pt x="2292341" y="490088"/>
                  <a:pt x="2282015" y="499620"/>
                </a:cubicBezTo>
                <a:cubicBezTo>
                  <a:pt x="2250610" y="528610"/>
                  <a:pt x="2212785" y="549760"/>
                  <a:pt x="2178320" y="575035"/>
                </a:cubicBezTo>
                <a:cubicBezTo>
                  <a:pt x="2165650" y="584326"/>
                  <a:pt x="2151722" y="592206"/>
                  <a:pt x="2140613" y="603315"/>
                </a:cubicBezTo>
                <a:cubicBezTo>
                  <a:pt x="2121759" y="622169"/>
                  <a:pt x="2097770" y="637013"/>
                  <a:pt x="2084052" y="659876"/>
                </a:cubicBezTo>
                <a:cubicBezTo>
                  <a:pt x="2074625" y="675587"/>
                  <a:pt x="2066278" y="692000"/>
                  <a:pt x="2055771" y="707010"/>
                </a:cubicBezTo>
                <a:cubicBezTo>
                  <a:pt x="2044233" y="723493"/>
                  <a:pt x="2030136" y="738048"/>
                  <a:pt x="2018064" y="754144"/>
                </a:cubicBezTo>
                <a:cubicBezTo>
                  <a:pt x="2011266" y="763208"/>
                  <a:pt x="2005495" y="772998"/>
                  <a:pt x="1999210" y="782425"/>
                </a:cubicBezTo>
                <a:cubicBezTo>
                  <a:pt x="1980941" y="855508"/>
                  <a:pt x="2004870" y="787270"/>
                  <a:pt x="1942650" y="867266"/>
                </a:cubicBezTo>
                <a:cubicBezTo>
                  <a:pt x="1913414" y="904855"/>
                  <a:pt x="1935979" y="909574"/>
                  <a:pt x="1895516" y="942680"/>
                </a:cubicBezTo>
                <a:cubicBezTo>
                  <a:pt x="1872573" y="961452"/>
                  <a:pt x="1842083" y="969925"/>
                  <a:pt x="1820101" y="989814"/>
                </a:cubicBezTo>
                <a:cubicBezTo>
                  <a:pt x="1775584" y="1030091"/>
                  <a:pt x="1730854" y="1071840"/>
                  <a:pt x="1697553" y="1121790"/>
                </a:cubicBezTo>
                <a:cubicBezTo>
                  <a:pt x="1691268" y="1131217"/>
                  <a:pt x="1686160" y="1141544"/>
                  <a:pt x="1678699" y="1150070"/>
                </a:cubicBezTo>
                <a:cubicBezTo>
                  <a:pt x="1664067" y="1166792"/>
                  <a:pt x="1646511" y="1180763"/>
                  <a:pt x="1631565" y="1197204"/>
                </a:cubicBezTo>
                <a:cubicBezTo>
                  <a:pt x="1615056" y="1215364"/>
                  <a:pt x="1601785" y="1236411"/>
                  <a:pt x="1584431" y="1253765"/>
                </a:cubicBezTo>
                <a:cubicBezTo>
                  <a:pt x="1576420" y="1261776"/>
                  <a:pt x="1564572" y="1265039"/>
                  <a:pt x="1556151" y="1272618"/>
                </a:cubicBezTo>
                <a:cubicBezTo>
                  <a:pt x="1533029" y="1293427"/>
                  <a:pt x="1514454" y="1319174"/>
                  <a:pt x="1490163" y="1338606"/>
                </a:cubicBezTo>
                <a:cubicBezTo>
                  <a:pt x="1452293" y="1368902"/>
                  <a:pt x="1438817" y="1383133"/>
                  <a:pt x="1395895" y="1404594"/>
                </a:cubicBezTo>
                <a:cubicBezTo>
                  <a:pt x="1360401" y="1422341"/>
                  <a:pt x="1347055" y="1423873"/>
                  <a:pt x="1311054" y="1432874"/>
                </a:cubicBezTo>
                <a:cubicBezTo>
                  <a:pt x="1219908" y="1487561"/>
                  <a:pt x="1304765" y="1434448"/>
                  <a:pt x="1226213" y="1489435"/>
                </a:cubicBezTo>
                <a:cubicBezTo>
                  <a:pt x="1194635" y="1511540"/>
                  <a:pt x="1164450" y="1524650"/>
                  <a:pt x="1141371" y="1555422"/>
                </a:cubicBezTo>
                <a:cubicBezTo>
                  <a:pt x="1114659" y="1591039"/>
                  <a:pt x="1115263" y="1596042"/>
                  <a:pt x="1103664" y="1630837"/>
                </a:cubicBezTo>
                <a:cubicBezTo>
                  <a:pt x="1100522" y="1677971"/>
                  <a:pt x="1101244" y="1725523"/>
                  <a:pt x="1094237" y="1772239"/>
                </a:cubicBezTo>
                <a:cubicBezTo>
                  <a:pt x="1091727" y="1788973"/>
                  <a:pt x="1082050" y="1803820"/>
                  <a:pt x="1075384" y="1819373"/>
                </a:cubicBezTo>
                <a:cubicBezTo>
                  <a:pt x="1057123" y="1861983"/>
                  <a:pt x="1043133" y="1908184"/>
                  <a:pt x="1009396" y="1941921"/>
                </a:cubicBezTo>
                <a:cubicBezTo>
                  <a:pt x="1001385" y="1949932"/>
                  <a:pt x="991249" y="1955708"/>
                  <a:pt x="981116" y="1960775"/>
                </a:cubicBezTo>
                <a:cubicBezTo>
                  <a:pt x="933854" y="1984407"/>
                  <a:pt x="941286" y="1975552"/>
                  <a:pt x="896274" y="1989055"/>
                </a:cubicBezTo>
                <a:cubicBezTo>
                  <a:pt x="800580" y="2017763"/>
                  <a:pt x="878497" y="2000152"/>
                  <a:pt x="792580" y="2017336"/>
                </a:cubicBezTo>
                <a:lnTo>
                  <a:pt x="594617" y="2007909"/>
                </a:lnTo>
                <a:cubicBezTo>
                  <a:pt x="536927" y="2004063"/>
                  <a:pt x="506844" y="1997993"/>
                  <a:pt x="453215" y="1989055"/>
                </a:cubicBezTo>
                <a:cubicBezTo>
                  <a:pt x="428077" y="1979628"/>
                  <a:pt x="403270" y="1969265"/>
                  <a:pt x="377800" y="1960775"/>
                </a:cubicBezTo>
                <a:cubicBezTo>
                  <a:pt x="346677" y="1950401"/>
                  <a:pt x="312875" y="1947166"/>
                  <a:pt x="283532" y="1932495"/>
                </a:cubicBezTo>
                <a:cubicBezTo>
                  <a:pt x="261581" y="1921520"/>
                  <a:pt x="241977" y="1904781"/>
                  <a:pt x="226971" y="1885361"/>
                </a:cubicBezTo>
                <a:cubicBezTo>
                  <a:pt x="189990" y="1837503"/>
                  <a:pt x="133933" y="1742867"/>
                  <a:pt x="94996" y="1677971"/>
                </a:cubicBezTo>
                <a:cubicBezTo>
                  <a:pt x="88711" y="1655975"/>
                  <a:pt x="83376" y="1633685"/>
                  <a:pt x="76142" y="1611983"/>
                </a:cubicBezTo>
                <a:cubicBezTo>
                  <a:pt x="67652" y="1586513"/>
                  <a:pt x="56892" y="1561852"/>
                  <a:pt x="47862" y="1536569"/>
                </a:cubicBezTo>
                <a:cubicBezTo>
                  <a:pt x="41178" y="1517853"/>
                  <a:pt x="35293" y="1498862"/>
                  <a:pt x="29008" y="1480008"/>
                </a:cubicBezTo>
                <a:cubicBezTo>
                  <a:pt x="25866" y="1439159"/>
                  <a:pt x="25659" y="1397977"/>
                  <a:pt x="19582" y="1357460"/>
                </a:cubicBezTo>
                <a:cubicBezTo>
                  <a:pt x="16189" y="1334837"/>
                  <a:pt x="1381" y="1314339"/>
                  <a:pt x="728" y="1291472"/>
                </a:cubicBezTo>
                <a:cubicBezTo>
                  <a:pt x="-1786" y="1203468"/>
                  <a:pt x="2417" y="1115220"/>
                  <a:pt x="10155" y="1027521"/>
                </a:cubicBezTo>
                <a:cubicBezTo>
                  <a:pt x="11902" y="1007725"/>
                  <a:pt x="21364" y="989305"/>
                  <a:pt x="29008" y="970961"/>
                </a:cubicBezTo>
                <a:cubicBezTo>
                  <a:pt x="43671" y="935770"/>
                  <a:pt x="60571" y="897878"/>
                  <a:pt x="94996" y="876693"/>
                </a:cubicBezTo>
                <a:cubicBezTo>
                  <a:pt x="121353" y="860473"/>
                  <a:pt x="152156" y="852825"/>
                  <a:pt x="179837" y="838985"/>
                </a:cubicBezTo>
                <a:cubicBezTo>
                  <a:pt x="202496" y="827655"/>
                  <a:pt x="222823" y="811894"/>
                  <a:pt x="245825" y="801278"/>
                </a:cubicBezTo>
                <a:cubicBezTo>
                  <a:pt x="293995" y="779046"/>
                  <a:pt x="308293" y="783129"/>
                  <a:pt x="358947" y="772998"/>
                </a:cubicBezTo>
                <a:cubicBezTo>
                  <a:pt x="518059" y="741175"/>
                  <a:pt x="382026" y="755666"/>
                  <a:pt x="622897" y="744717"/>
                </a:cubicBezTo>
                <a:lnTo>
                  <a:pt x="1273347" y="716437"/>
                </a:lnTo>
                <a:cubicBezTo>
                  <a:pt x="1323623" y="710152"/>
                  <a:pt x="1374573" y="707917"/>
                  <a:pt x="1424175" y="697583"/>
                </a:cubicBezTo>
                <a:cubicBezTo>
                  <a:pt x="1447978" y="692624"/>
                  <a:pt x="1540890" y="651602"/>
                  <a:pt x="1565577" y="641022"/>
                </a:cubicBezTo>
                <a:cubicBezTo>
                  <a:pt x="1590715" y="615884"/>
                  <a:pt x="1619662" y="594049"/>
                  <a:pt x="1640992" y="565608"/>
                </a:cubicBezTo>
                <a:cubicBezTo>
                  <a:pt x="1678699" y="515332"/>
                  <a:pt x="1656703" y="537328"/>
                  <a:pt x="1706980" y="499620"/>
                </a:cubicBezTo>
                <a:cubicBezTo>
                  <a:pt x="1713264" y="487051"/>
                  <a:pt x="1719104" y="474250"/>
                  <a:pt x="1725833" y="461913"/>
                </a:cubicBezTo>
                <a:cubicBezTo>
                  <a:pt x="1753760" y="410713"/>
                  <a:pt x="1785233" y="357573"/>
                  <a:pt x="1820101" y="311084"/>
                </a:cubicBezTo>
                <a:cubicBezTo>
                  <a:pt x="1829528" y="298515"/>
                  <a:pt x="1838036" y="285201"/>
                  <a:pt x="1848382" y="273377"/>
                </a:cubicBezTo>
                <a:cubicBezTo>
                  <a:pt x="1860087" y="260000"/>
                  <a:pt x="1874521" y="249166"/>
                  <a:pt x="1886089" y="235670"/>
                </a:cubicBezTo>
                <a:cubicBezTo>
                  <a:pt x="1893462" y="227068"/>
                  <a:pt x="1897689" y="216093"/>
                  <a:pt x="1904942" y="207390"/>
                </a:cubicBezTo>
                <a:cubicBezTo>
                  <a:pt x="1913477" y="197148"/>
                  <a:pt x="1924688" y="189351"/>
                  <a:pt x="1933223" y="179109"/>
                </a:cubicBezTo>
                <a:cubicBezTo>
                  <a:pt x="1948326" y="160985"/>
                  <a:pt x="1962565" y="127678"/>
                  <a:pt x="1980357" y="113121"/>
                </a:cubicBezTo>
                <a:cubicBezTo>
                  <a:pt x="2003300" y="94349"/>
                  <a:pt x="2031105" y="82430"/>
                  <a:pt x="2055771" y="65987"/>
                </a:cubicBezTo>
                <a:cubicBezTo>
                  <a:pt x="2065198" y="59703"/>
                  <a:pt x="2073918" y="52201"/>
                  <a:pt x="2084052" y="47134"/>
                </a:cubicBezTo>
                <a:cubicBezTo>
                  <a:pt x="2124768" y="26776"/>
                  <a:pt x="2178320" y="7856"/>
                  <a:pt x="2197173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95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74D8D-26CF-4B5C-B7B6-5D0C47BA767F}"/>
              </a:ext>
            </a:extLst>
          </p:cNvPr>
          <p:cNvCxnSpPr>
            <a:cxnSpLocks/>
          </p:cNvCxnSpPr>
          <p:nvPr/>
        </p:nvCxnSpPr>
        <p:spPr>
          <a:xfrm>
            <a:off x="4290863" y="4688647"/>
            <a:ext cx="450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48D286-BD0E-4A95-ABF8-51440421C048}"/>
              </a:ext>
            </a:extLst>
          </p:cNvPr>
          <p:cNvCxnSpPr>
            <a:cxnSpLocks/>
          </p:cNvCxnSpPr>
          <p:nvPr/>
        </p:nvCxnSpPr>
        <p:spPr>
          <a:xfrm rot="16200000">
            <a:off x="2779942" y="3158647"/>
            <a:ext cx="30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93F5BBC-A841-4C9D-B246-16ADE0DD803F}"/>
              </a:ext>
            </a:extLst>
          </p:cNvPr>
          <p:cNvSpPr/>
          <p:nvPr/>
        </p:nvSpPr>
        <p:spPr>
          <a:xfrm>
            <a:off x="5611336" y="402229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8BB21BD-6E67-41D7-9DBC-32C0D20E7996}"/>
              </a:ext>
            </a:extLst>
          </p:cNvPr>
          <p:cNvSpPr/>
          <p:nvPr/>
        </p:nvSpPr>
        <p:spPr>
          <a:xfrm>
            <a:off x="5743311" y="352267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978FDDED-6B23-4375-B0D8-493892F8731E}"/>
              </a:ext>
            </a:extLst>
          </p:cNvPr>
          <p:cNvSpPr/>
          <p:nvPr/>
        </p:nvSpPr>
        <p:spPr>
          <a:xfrm>
            <a:off x="5174499" y="364836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54734D5-7B06-4510-B77B-0CEF10A7F64C}"/>
              </a:ext>
            </a:extLst>
          </p:cNvPr>
          <p:cNvSpPr/>
          <p:nvPr/>
        </p:nvSpPr>
        <p:spPr>
          <a:xfrm>
            <a:off x="5959311" y="380547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2D107A2F-3E46-41CB-9B36-20A703487957}"/>
              </a:ext>
            </a:extLst>
          </p:cNvPr>
          <p:cNvSpPr/>
          <p:nvPr/>
        </p:nvSpPr>
        <p:spPr>
          <a:xfrm>
            <a:off x="5110930" y="403025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A7B59357-5758-4EA4-8616-413DBCEF5A6C}"/>
              </a:ext>
            </a:extLst>
          </p:cNvPr>
          <p:cNvSpPr/>
          <p:nvPr/>
        </p:nvSpPr>
        <p:spPr>
          <a:xfrm>
            <a:off x="7304987" y="259867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DEF88952-310F-4A1E-A1C5-1FA628AA466B}"/>
              </a:ext>
            </a:extLst>
          </p:cNvPr>
          <p:cNvSpPr/>
          <p:nvPr/>
        </p:nvSpPr>
        <p:spPr>
          <a:xfrm>
            <a:off x="7436962" y="209905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32F7976-EFB9-4F8A-B622-A409C9FF2EA8}"/>
              </a:ext>
            </a:extLst>
          </p:cNvPr>
          <p:cNvSpPr/>
          <p:nvPr/>
        </p:nvSpPr>
        <p:spPr>
          <a:xfrm>
            <a:off x="6868150" y="2224743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70EB8E1-E9C7-4829-A1EB-B3B42ACB8143}"/>
              </a:ext>
            </a:extLst>
          </p:cNvPr>
          <p:cNvSpPr/>
          <p:nvPr/>
        </p:nvSpPr>
        <p:spPr>
          <a:xfrm>
            <a:off x="7652962" y="238185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1707C83-7388-4900-9E04-A86BCF9D2F13}"/>
              </a:ext>
            </a:extLst>
          </p:cNvPr>
          <p:cNvSpPr/>
          <p:nvPr/>
        </p:nvSpPr>
        <p:spPr>
          <a:xfrm>
            <a:off x="6804581" y="260663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E4E3B787-9D59-4715-824D-5BB1A3EF61E1}"/>
              </a:ext>
            </a:extLst>
          </p:cNvPr>
          <p:cNvSpPr/>
          <p:nvPr/>
        </p:nvSpPr>
        <p:spPr>
          <a:xfrm>
            <a:off x="7196987" y="294463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333028B1-A36C-4F77-9F12-4D91B614B58A}"/>
              </a:ext>
            </a:extLst>
          </p:cNvPr>
          <p:cNvSpPr/>
          <p:nvPr/>
        </p:nvSpPr>
        <p:spPr>
          <a:xfrm>
            <a:off x="7112962" y="243223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4F658BD7-8C58-4417-BBBB-15069AC9A259}"/>
              </a:ext>
            </a:extLst>
          </p:cNvPr>
          <p:cNvSpPr/>
          <p:nvPr/>
        </p:nvSpPr>
        <p:spPr>
          <a:xfrm>
            <a:off x="6544150" y="255792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5D21E017-C2A3-41F2-B3AB-8AED00E72A76}"/>
              </a:ext>
            </a:extLst>
          </p:cNvPr>
          <p:cNvSpPr/>
          <p:nvPr/>
        </p:nvSpPr>
        <p:spPr>
          <a:xfrm>
            <a:off x="7680456" y="277473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4BF4E8A-31C0-4AA1-AA82-F6968AC01EE9}"/>
              </a:ext>
            </a:extLst>
          </p:cNvPr>
          <p:cNvSpPr/>
          <p:nvPr/>
        </p:nvSpPr>
        <p:spPr>
          <a:xfrm>
            <a:off x="7084150" y="184633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2473AD-ED34-4542-B4F4-72498A39311C}"/>
              </a:ext>
            </a:extLst>
          </p:cNvPr>
          <p:cNvGrpSpPr/>
          <p:nvPr/>
        </p:nvGrpSpPr>
        <p:grpSpPr>
          <a:xfrm flipH="1">
            <a:off x="4632665" y="3356381"/>
            <a:ext cx="1064381" cy="724387"/>
            <a:chOff x="4768416" y="4273683"/>
            <a:chExt cx="1064381" cy="724387"/>
          </a:xfrm>
        </p:grpSpPr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4E9BD526-977A-457A-8E83-5DF0B798F0E2}"/>
                </a:ext>
              </a:extLst>
            </p:cNvPr>
            <p:cNvSpPr/>
            <p:nvPr/>
          </p:nvSpPr>
          <p:spPr>
            <a:xfrm>
              <a:off x="5268822" y="4773297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Multiplication Sign 46">
              <a:extLst>
                <a:ext uri="{FF2B5EF4-FFF2-40B4-BE49-F238E27FC236}">
                  <a16:creationId xmlns:a16="http://schemas.microsoft.com/office/drawing/2014/main" id="{0FCFB022-AF04-464B-A008-97E8C0A6A7CA}"/>
                </a:ext>
              </a:extLst>
            </p:cNvPr>
            <p:cNvSpPr/>
            <p:nvPr/>
          </p:nvSpPr>
          <p:spPr>
            <a:xfrm>
              <a:off x="5400797" y="4273683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Multiplication Sign 47">
              <a:extLst>
                <a:ext uri="{FF2B5EF4-FFF2-40B4-BE49-F238E27FC236}">
                  <a16:creationId xmlns:a16="http://schemas.microsoft.com/office/drawing/2014/main" id="{DE9BA603-DDB9-4851-B057-62F34A0F0007}"/>
                </a:ext>
              </a:extLst>
            </p:cNvPr>
            <p:cNvSpPr/>
            <p:nvPr/>
          </p:nvSpPr>
          <p:spPr>
            <a:xfrm>
              <a:off x="4831985" y="4399369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771B0145-51C7-49F8-9847-CD675256B751}"/>
                </a:ext>
              </a:extLst>
            </p:cNvPr>
            <p:cNvSpPr/>
            <p:nvPr/>
          </p:nvSpPr>
          <p:spPr>
            <a:xfrm>
              <a:off x="5616797" y="4556485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Multiplication Sign 49">
              <a:extLst>
                <a:ext uri="{FF2B5EF4-FFF2-40B4-BE49-F238E27FC236}">
                  <a16:creationId xmlns:a16="http://schemas.microsoft.com/office/drawing/2014/main" id="{D7855269-507F-400B-A9CA-8CD1F25E02C8}"/>
                </a:ext>
              </a:extLst>
            </p:cNvPr>
            <p:cNvSpPr/>
            <p:nvPr/>
          </p:nvSpPr>
          <p:spPr>
            <a:xfrm>
              <a:off x="4768416" y="4781258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6D4244-DD44-4BE8-B0A3-85E44C4C2E51}"/>
              </a:ext>
            </a:extLst>
          </p:cNvPr>
          <p:cNvSpPr/>
          <p:nvPr/>
        </p:nvSpPr>
        <p:spPr>
          <a:xfrm>
            <a:off x="5429507" y="31925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FE7B2D-C501-474A-BA9F-331851F9818A}"/>
              </a:ext>
            </a:extLst>
          </p:cNvPr>
          <p:cNvSpPr/>
          <p:nvPr/>
        </p:nvSpPr>
        <p:spPr>
          <a:xfrm>
            <a:off x="7194005" y="2682253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1AC10-8609-4467-8ED1-A1DDB3F6EEC3}"/>
              </a:ext>
            </a:extLst>
          </p:cNvPr>
          <p:cNvSpPr txBox="1"/>
          <p:nvPr/>
        </p:nvSpPr>
        <p:spPr>
          <a:xfrm>
            <a:off x="6515338" y="2356865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07E08-A137-4905-8C85-C158CC9EE8BE}"/>
              </a:ext>
            </a:extLst>
          </p:cNvPr>
          <p:cNvSpPr txBox="1"/>
          <p:nvPr/>
        </p:nvSpPr>
        <p:spPr>
          <a:xfrm>
            <a:off x="5395313" y="326341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9E8B85-DF48-4199-8CA4-9D83AE9EF691}"/>
              </a:ext>
            </a:extLst>
          </p:cNvPr>
          <p:cNvSpPr txBox="1"/>
          <p:nvPr/>
        </p:nvSpPr>
        <p:spPr>
          <a:xfrm>
            <a:off x="4815372" y="315864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BAEB83-2A14-450C-AABE-18CE2F807B0A}"/>
              </a:ext>
            </a:extLst>
          </p:cNvPr>
          <p:cNvSpPr txBox="1"/>
          <p:nvPr/>
        </p:nvSpPr>
        <p:spPr>
          <a:xfrm>
            <a:off x="6778248" y="241338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19FD47-32A4-4C3C-AA25-7D7ADF72F7E7}"/>
              </a:ext>
            </a:extLst>
          </p:cNvPr>
          <p:cNvSpPr txBox="1"/>
          <p:nvPr/>
        </p:nvSpPr>
        <p:spPr>
          <a:xfrm>
            <a:off x="7159356" y="275849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D5A0BE-AA2C-4E1E-9F95-851DD50399E5}"/>
              </a:ext>
            </a:extLst>
          </p:cNvPr>
          <p:cNvSpPr txBox="1"/>
          <p:nvPr/>
        </p:nvSpPr>
        <p:spPr>
          <a:xfrm>
            <a:off x="7654123" y="2583453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311C54-B288-4BEE-8E01-DDE1C60B99F8}"/>
              </a:ext>
            </a:extLst>
          </p:cNvPr>
          <p:cNvSpPr txBox="1"/>
          <p:nvPr/>
        </p:nvSpPr>
        <p:spPr>
          <a:xfrm>
            <a:off x="5927958" y="362031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CC1A1E-9195-4EA4-B942-8515877B1E96}"/>
              </a:ext>
            </a:extLst>
          </p:cNvPr>
          <p:cNvSpPr txBox="1"/>
          <p:nvPr/>
        </p:nvSpPr>
        <p:spPr>
          <a:xfrm>
            <a:off x="7302739" y="236538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2637-60EC-4067-ABA4-13A52283A75C}"/>
              </a:ext>
            </a:extLst>
          </p:cNvPr>
          <p:cNvSpPr txBox="1"/>
          <p:nvPr/>
        </p:nvSpPr>
        <p:spPr>
          <a:xfrm>
            <a:off x="7645746" y="2165590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D29778-E861-4A4D-BD43-0E39B0D27D60}"/>
              </a:ext>
            </a:extLst>
          </p:cNvPr>
          <p:cNvSpPr txBox="1"/>
          <p:nvPr/>
        </p:nvSpPr>
        <p:spPr>
          <a:xfrm>
            <a:off x="7436962" y="1854084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72EEA0-C067-4416-90AC-F9A4AE9F9DB9}"/>
              </a:ext>
            </a:extLst>
          </p:cNvPr>
          <p:cNvSpPr txBox="1"/>
          <p:nvPr/>
        </p:nvSpPr>
        <p:spPr>
          <a:xfrm>
            <a:off x="6983738" y="2110910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5AE67B-6006-4990-A9AB-DDAC2FC7AE11}"/>
              </a:ext>
            </a:extLst>
          </p:cNvPr>
          <p:cNvSpPr txBox="1"/>
          <p:nvPr/>
        </p:nvSpPr>
        <p:spPr>
          <a:xfrm>
            <a:off x="7208102" y="185441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4BDB1E-A45A-4418-9575-026692BBAB40}"/>
              </a:ext>
            </a:extLst>
          </p:cNvPr>
          <p:cNvSpPr txBox="1"/>
          <p:nvPr/>
        </p:nvSpPr>
        <p:spPr>
          <a:xfrm>
            <a:off x="5589046" y="381343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414559-FE77-4385-84B6-AC8CED40ED48}"/>
              </a:ext>
            </a:extLst>
          </p:cNvPr>
          <p:cNvSpPr txBox="1"/>
          <p:nvPr/>
        </p:nvSpPr>
        <p:spPr>
          <a:xfrm>
            <a:off x="5717795" y="332208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67ECFA-CF4F-4622-B91C-656BD630C014}"/>
              </a:ext>
            </a:extLst>
          </p:cNvPr>
          <p:cNvSpPr txBox="1"/>
          <p:nvPr/>
        </p:nvSpPr>
        <p:spPr>
          <a:xfrm>
            <a:off x="5445255" y="3657691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878E-77AF-45DA-9F85-B68D39F48EFA}"/>
              </a:ext>
            </a:extLst>
          </p:cNvPr>
          <p:cNvSpPr txBox="1"/>
          <p:nvPr/>
        </p:nvSpPr>
        <p:spPr>
          <a:xfrm>
            <a:off x="5153285" y="345279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F7AA23-DC24-4A60-9620-B11D2B6FC4A5}"/>
              </a:ext>
            </a:extLst>
          </p:cNvPr>
          <p:cNvSpPr txBox="1"/>
          <p:nvPr/>
        </p:nvSpPr>
        <p:spPr>
          <a:xfrm>
            <a:off x="5085535" y="384072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A17771-32BB-45C2-B258-26B4CBFEB6E5}"/>
              </a:ext>
            </a:extLst>
          </p:cNvPr>
          <p:cNvSpPr txBox="1"/>
          <p:nvPr/>
        </p:nvSpPr>
        <p:spPr>
          <a:xfrm>
            <a:off x="4944681" y="366198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C0797-B131-48F4-BEDD-479C326F62A3}"/>
              </a:ext>
            </a:extLst>
          </p:cNvPr>
          <p:cNvSpPr txBox="1"/>
          <p:nvPr/>
        </p:nvSpPr>
        <p:spPr>
          <a:xfrm>
            <a:off x="4594963" y="3443421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9A90EA-272F-4658-99AA-28FC4B348871}"/>
              </a:ext>
            </a:extLst>
          </p:cNvPr>
          <p:cNvSpPr/>
          <p:nvPr/>
        </p:nvSpPr>
        <p:spPr>
          <a:xfrm>
            <a:off x="5590096" y="1766692"/>
            <a:ext cx="2469823" cy="2475370"/>
          </a:xfrm>
          <a:custGeom>
            <a:avLst/>
            <a:gdLst>
              <a:gd name="connsiteX0" fmla="*/ 1527142 w 2469823"/>
              <a:gd name="connsiteY0" fmla="*/ 80962 h 2475370"/>
              <a:gd name="connsiteX1" fmla="*/ 1527142 w 2469823"/>
              <a:gd name="connsiteY1" fmla="*/ 80962 h 2475370"/>
              <a:gd name="connsiteX2" fmla="*/ 1659118 w 2469823"/>
              <a:gd name="connsiteY2" fmla="*/ 14974 h 2475370"/>
              <a:gd name="connsiteX3" fmla="*/ 1932495 w 2469823"/>
              <a:gd name="connsiteY3" fmla="*/ 24401 h 2475370"/>
              <a:gd name="connsiteX4" fmla="*/ 1979629 w 2469823"/>
              <a:gd name="connsiteY4" fmla="*/ 52681 h 2475370"/>
              <a:gd name="connsiteX5" fmla="*/ 2007909 w 2469823"/>
              <a:gd name="connsiteY5" fmla="*/ 62108 h 2475370"/>
              <a:gd name="connsiteX6" fmla="*/ 2111604 w 2469823"/>
              <a:gd name="connsiteY6" fmla="*/ 109242 h 2475370"/>
              <a:gd name="connsiteX7" fmla="*/ 2196446 w 2469823"/>
              <a:gd name="connsiteY7" fmla="*/ 165803 h 2475370"/>
              <a:gd name="connsiteX8" fmla="*/ 2253006 w 2469823"/>
              <a:gd name="connsiteY8" fmla="*/ 231790 h 2475370"/>
              <a:gd name="connsiteX9" fmla="*/ 2318994 w 2469823"/>
              <a:gd name="connsiteY9" fmla="*/ 326059 h 2475370"/>
              <a:gd name="connsiteX10" fmla="*/ 2356701 w 2469823"/>
              <a:gd name="connsiteY10" fmla="*/ 401473 h 2475370"/>
              <a:gd name="connsiteX11" fmla="*/ 2375555 w 2469823"/>
              <a:gd name="connsiteY11" fmla="*/ 458034 h 2475370"/>
              <a:gd name="connsiteX12" fmla="*/ 2403835 w 2469823"/>
              <a:gd name="connsiteY12" fmla="*/ 514595 h 2475370"/>
              <a:gd name="connsiteX13" fmla="*/ 2422689 w 2469823"/>
              <a:gd name="connsiteY13" fmla="*/ 599436 h 2475370"/>
              <a:gd name="connsiteX14" fmla="*/ 2441542 w 2469823"/>
              <a:gd name="connsiteY14" fmla="*/ 646570 h 2475370"/>
              <a:gd name="connsiteX15" fmla="*/ 2460396 w 2469823"/>
              <a:gd name="connsiteY15" fmla="*/ 778545 h 2475370"/>
              <a:gd name="connsiteX16" fmla="*/ 2469823 w 2469823"/>
              <a:gd name="connsiteY16" fmla="*/ 835106 h 2475370"/>
              <a:gd name="connsiteX17" fmla="*/ 2413262 w 2469823"/>
              <a:gd name="connsiteY17" fmla="*/ 1127337 h 2475370"/>
              <a:gd name="connsiteX18" fmla="*/ 2394408 w 2469823"/>
              <a:gd name="connsiteY18" fmla="*/ 1202751 h 2475370"/>
              <a:gd name="connsiteX19" fmla="*/ 2375555 w 2469823"/>
              <a:gd name="connsiteY19" fmla="*/ 1240459 h 2475370"/>
              <a:gd name="connsiteX20" fmla="*/ 2366128 w 2469823"/>
              <a:gd name="connsiteY20" fmla="*/ 1268739 h 2475370"/>
              <a:gd name="connsiteX21" fmla="*/ 2337848 w 2469823"/>
              <a:gd name="connsiteY21" fmla="*/ 1297019 h 2475370"/>
              <a:gd name="connsiteX22" fmla="*/ 2168165 w 2469823"/>
              <a:gd name="connsiteY22" fmla="*/ 1438421 h 2475370"/>
              <a:gd name="connsiteX23" fmla="*/ 2036190 w 2469823"/>
              <a:gd name="connsiteY23" fmla="*/ 1485555 h 2475370"/>
              <a:gd name="connsiteX24" fmla="*/ 1970202 w 2469823"/>
              <a:gd name="connsiteY24" fmla="*/ 1532689 h 2475370"/>
              <a:gd name="connsiteX25" fmla="*/ 1913641 w 2469823"/>
              <a:gd name="connsiteY25" fmla="*/ 1551543 h 2475370"/>
              <a:gd name="connsiteX26" fmla="*/ 1677971 w 2469823"/>
              <a:gd name="connsiteY26" fmla="*/ 1598677 h 2475370"/>
              <a:gd name="connsiteX27" fmla="*/ 1593130 w 2469823"/>
              <a:gd name="connsiteY27" fmla="*/ 1636384 h 2475370"/>
              <a:gd name="connsiteX28" fmla="*/ 1423448 w 2469823"/>
              <a:gd name="connsiteY28" fmla="*/ 1674092 h 2475370"/>
              <a:gd name="connsiteX29" fmla="*/ 1357460 w 2469823"/>
              <a:gd name="connsiteY29" fmla="*/ 1692945 h 2475370"/>
              <a:gd name="connsiteX30" fmla="*/ 1329180 w 2469823"/>
              <a:gd name="connsiteY30" fmla="*/ 1702372 h 2475370"/>
              <a:gd name="connsiteX31" fmla="*/ 1291472 w 2469823"/>
              <a:gd name="connsiteY31" fmla="*/ 1711799 h 2475370"/>
              <a:gd name="connsiteX32" fmla="*/ 1178351 w 2469823"/>
              <a:gd name="connsiteY32" fmla="*/ 1777786 h 2475370"/>
              <a:gd name="connsiteX33" fmla="*/ 1055802 w 2469823"/>
              <a:gd name="connsiteY33" fmla="*/ 1853201 h 2475370"/>
              <a:gd name="connsiteX34" fmla="*/ 1018095 w 2469823"/>
              <a:gd name="connsiteY34" fmla="*/ 1890908 h 2475370"/>
              <a:gd name="connsiteX35" fmla="*/ 980388 w 2469823"/>
              <a:gd name="connsiteY35" fmla="*/ 1919188 h 2475370"/>
              <a:gd name="connsiteX36" fmla="*/ 886120 w 2469823"/>
              <a:gd name="connsiteY36" fmla="*/ 2032310 h 2475370"/>
              <a:gd name="connsiteX37" fmla="*/ 820132 w 2469823"/>
              <a:gd name="connsiteY37" fmla="*/ 2117151 h 2475370"/>
              <a:gd name="connsiteX38" fmla="*/ 801279 w 2469823"/>
              <a:gd name="connsiteY38" fmla="*/ 2154859 h 2475370"/>
              <a:gd name="connsiteX39" fmla="*/ 735291 w 2469823"/>
              <a:gd name="connsiteY39" fmla="*/ 2192566 h 2475370"/>
              <a:gd name="connsiteX40" fmla="*/ 697584 w 2469823"/>
              <a:gd name="connsiteY40" fmla="*/ 2230273 h 2475370"/>
              <a:gd name="connsiteX41" fmla="*/ 584462 w 2469823"/>
              <a:gd name="connsiteY41" fmla="*/ 2277407 h 2475370"/>
              <a:gd name="connsiteX42" fmla="*/ 556182 w 2469823"/>
              <a:gd name="connsiteY42" fmla="*/ 2286834 h 2475370"/>
              <a:gd name="connsiteX43" fmla="*/ 509048 w 2469823"/>
              <a:gd name="connsiteY43" fmla="*/ 2296261 h 2475370"/>
              <a:gd name="connsiteX44" fmla="*/ 433633 w 2469823"/>
              <a:gd name="connsiteY44" fmla="*/ 2333968 h 2475370"/>
              <a:gd name="connsiteX45" fmla="*/ 395926 w 2469823"/>
              <a:gd name="connsiteY45" fmla="*/ 2343395 h 2475370"/>
              <a:gd name="connsiteX46" fmla="*/ 329938 w 2469823"/>
              <a:gd name="connsiteY46" fmla="*/ 2399955 h 2475370"/>
              <a:gd name="connsiteX47" fmla="*/ 245097 w 2469823"/>
              <a:gd name="connsiteY47" fmla="*/ 2447089 h 2475370"/>
              <a:gd name="connsiteX48" fmla="*/ 197963 w 2469823"/>
              <a:gd name="connsiteY48" fmla="*/ 2465943 h 2475370"/>
              <a:gd name="connsiteX49" fmla="*/ 103695 w 2469823"/>
              <a:gd name="connsiteY49" fmla="*/ 2475370 h 2475370"/>
              <a:gd name="connsiteX50" fmla="*/ 18854 w 2469823"/>
              <a:gd name="connsiteY50" fmla="*/ 2465943 h 2475370"/>
              <a:gd name="connsiteX51" fmla="*/ 9427 w 2469823"/>
              <a:gd name="connsiteY51" fmla="*/ 2437663 h 2475370"/>
              <a:gd name="connsiteX52" fmla="*/ 0 w 2469823"/>
              <a:gd name="connsiteY52" fmla="*/ 2399955 h 2475370"/>
              <a:gd name="connsiteX53" fmla="*/ 9427 w 2469823"/>
              <a:gd name="connsiteY53" fmla="*/ 2267980 h 2475370"/>
              <a:gd name="connsiteX54" fmla="*/ 28281 w 2469823"/>
              <a:gd name="connsiteY54" fmla="*/ 2239700 h 2475370"/>
              <a:gd name="connsiteX55" fmla="*/ 75415 w 2469823"/>
              <a:gd name="connsiteY55" fmla="*/ 2154859 h 2475370"/>
              <a:gd name="connsiteX56" fmla="*/ 84841 w 2469823"/>
              <a:gd name="connsiteY56" fmla="*/ 2126578 h 2475370"/>
              <a:gd name="connsiteX57" fmla="*/ 131975 w 2469823"/>
              <a:gd name="connsiteY57" fmla="*/ 2079444 h 2475370"/>
              <a:gd name="connsiteX58" fmla="*/ 169683 w 2469823"/>
              <a:gd name="connsiteY58" fmla="*/ 2060590 h 2475370"/>
              <a:gd name="connsiteX59" fmla="*/ 358219 w 2469823"/>
              <a:gd name="connsiteY59" fmla="*/ 2013456 h 2475370"/>
              <a:gd name="connsiteX60" fmla="*/ 471340 w 2469823"/>
              <a:gd name="connsiteY60" fmla="*/ 1928615 h 2475370"/>
              <a:gd name="connsiteX61" fmla="*/ 490194 w 2469823"/>
              <a:gd name="connsiteY61" fmla="*/ 1900335 h 2475370"/>
              <a:gd name="connsiteX62" fmla="*/ 556182 w 2469823"/>
              <a:gd name="connsiteY62" fmla="*/ 1853201 h 2475370"/>
              <a:gd name="connsiteX63" fmla="*/ 584462 w 2469823"/>
              <a:gd name="connsiteY63" fmla="*/ 1824920 h 2475370"/>
              <a:gd name="connsiteX64" fmla="*/ 678730 w 2469823"/>
              <a:gd name="connsiteY64" fmla="*/ 1749506 h 2475370"/>
              <a:gd name="connsiteX65" fmla="*/ 716437 w 2469823"/>
              <a:gd name="connsiteY65" fmla="*/ 1692945 h 2475370"/>
              <a:gd name="connsiteX66" fmla="*/ 829559 w 2469823"/>
              <a:gd name="connsiteY66" fmla="*/ 1589250 h 2475370"/>
              <a:gd name="connsiteX67" fmla="*/ 904973 w 2469823"/>
              <a:gd name="connsiteY67" fmla="*/ 1476129 h 2475370"/>
              <a:gd name="connsiteX68" fmla="*/ 933254 w 2469823"/>
              <a:gd name="connsiteY68" fmla="*/ 1410141 h 2475370"/>
              <a:gd name="connsiteX69" fmla="*/ 1018095 w 2469823"/>
              <a:gd name="connsiteY69" fmla="*/ 1306446 h 2475370"/>
              <a:gd name="connsiteX70" fmla="*/ 1065229 w 2469823"/>
              <a:gd name="connsiteY70" fmla="*/ 1249885 h 2475370"/>
              <a:gd name="connsiteX71" fmla="*/ 1093509 w 2469823"/>
              <a:gd name="connsiteY71" fmla="*/ 1212178 h 2475370"/>
              <a:gd name="connsiteX72" fmla="*/ 1131217 w 2469823"/>
              <a:gd name="connsiteY72" fmla="*/ 1174471 h 2475370"/>
              <a:gd name="connsiteX73" fmla="*/ 1168924 w 2469823"/>
              <a:gd name="connsiteY73" fmla="*/ 1099056 h 2475370"/>
              <a:gd name="connsiteX74" fmla="*/ 1225485 w 2469823"/>
              <a:gd name="connsiteY74" fmla="*/ 995362 h 2475370"/>
              <a:gd name="connsiteX75" fmla="*/ 1234912 w 2469823"/>
              <a:gd name="connsiteY75" fmla="*/ 957654 h 2475370"/>
              <a:gd name="connsiteX76" fmla="*/ 1244338 w 2469823"/>
              <a:gd name="connsiteY76" fmla="*/ 929374 h 2475370"/>
              <a:gd name="connsiteX77" fmla="*/ 1253765 w 2469823"/>
              <a:gd name="connsiteY77" fmla="*/ 891667 h 2475370"/>
              <a:gd name="connsiteX78" fmla="*/ 1272619 w 2469823"/>
              <a:gd name="connsiteY78" fmla="*/ 853960 h 2475370"/>
              <a:gd name="connsiteX79" fmla="*/ 1291472 w 2469823"/>
              <a:gd name="connsiteY79" fmla="*/ 693704 h 2475370"/>
              <a:gd name="connsiteX80" fmla="*/ 1310326 w 2469823"/>
              <a:gd name="connsiteY80" fmla="*/ 599436 h 2475370"/>
              <a:gd name="connsiteX81" fmla="*/ 1329180 w 2469823"/>
              <a:gd name="connsiteY81" fmla="*/ 476887 h 2475370"/>
              <a:gd name="connsiteX82" fmla="*/ 1348033 w 2469823"/>
              <a:gd name="connsiteY82" fmla="*/ 429753 h 2475370"/>
              <a:gd name="connsiteX83" fmla="*/ 1376314 w 2469823"/>
              <a:gd name="connsiteY83" fmla="*/ 344912 h 2475370"/>
              <a:gd name="connsiteX84" fmla="*/ 1395167 w 2469823"/>
              <a:gd name="connsiteY84" fmla="*/ 307205 h 2475370"/>
              <a:gd name="connsiteX85" fmla="*/ 1423448 w 2469823"/>
              <a:gd name="connsiteY85" fmla="*/ 241217 h 2475370"/>
              <a:gd name="connsiteX86" fmla="*/ 1432874 w 2469823"/>
              <a:gd name="connsiteY86" fmla="*/ 212937 h 2475370"/>
              <a:gd name="connsiteX87" fmla="*/ 1470582 w 2469823"/>
              <a:gd name="connsiteY87" fmla="*/ 146949 h 2475370"/>
              <a:gd name="connsiteX88" fmla="*/ 1527142 w 2469823"/>
              <a:gd name="connsiteY88" fmla="*/ 80962 h 247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69823" h="2475370">
                <a:moveTo>
                  <a:pt x="1527142" y="80962"/>
                </a:moveTo>
                <a:lnTo>
                  <a:pt x="1527142" y="80962"/>
                </a:lnTo>
                <a:cubicBezTo>
                  <a:pt x="1571134" y="58966"/>
                  <a:pt x="1614615" y="35917"/>
                  <a:pt x="1659118" y="14974"/>
                </a:cubicBezTo>
                <a:cubicBezTo>
                  <a:pt x="1738558" y="-22410"/>
                  <a:pt x="1896635" y="21642"/>
                  <a:pt x="1932495" y="24401"/>
                </a:cubicBezTo>
                <a:cubicBezTo>
                  <a:pt x="1948206" y="33828"/>
                  <a:pt x="1963241" y="44487"/>
                  <a:pt x="1979629" y="52681"/>
                </a:cubicBezTo>
                <a:cubicBezTo>
                  <a:pt x="1988517" y="57125"/>
                  <a:pt x="1998605" y="58619"/>
                  <a:pt x="2007909" y="62108"/>
                </a:cubicBezTo>
                <a:cubicBezTo>
                  <a:pt x="2041623" y="74751"/>
                  <a:pt x="2081004" y="90882"/>
                  <a:pt x="2111604" y="109242"/>
                </a:cubicBezTo>
                <a:cubicBezTo>
                  <a:pt x="2140749" y="126729"/>
                  <a:pt x="2196446" y="165803"/>
                  <a:pt x="2196446" y="165803"/>
                </a:cubicBezTo>
                <a:cubicBezTo>
                  <a:pt x="2247201" y="292694"/>
                  <a:pt x="2178005" y="149970"/>
                  <a:pt x="2253006" y="231790"/>
                </a:cubicBezTo>
                <a:cubicBezTo>
                  <a:pt x="2278924" y="260065"/>
                  <a:pt x="2318994" y="326059"/>
                  <a:pt x="2318994" y="326059"/>
                </a:cubicBezTo>
                <a:cubicBezTo>
                  <a:pt x="2342142" y="418649"/>
                  <a:pt x="2308629" y="305330"/>
                  <a:pt x="2356701" y="401473"/>
                </a:cubicBezTo>
                <a:cubicBezTo>
                  <a:pt x="2365589" y="419248"/>
                  <a:pt x="2367911" y="439689"/>
                  <a:pt x="2375555" y="458034"/>
                </a:cubicBezTo>
                <a:cubicBezTo>
                  <a:pt x="2383662" y="477492"/>
                  <a:pt x="2394408" y="495741"/>
                  <a:pt x="2403835" y="514595"/>
                </a:cubicBezTo>
                <a:cubicBezTo>
                  <a:pt x="2407571" y="533276"/>
                  <a:pt x="2416032" y="579465"/>
                  <a:pt x="2422689" y="599436"/>
                </a:cubicBezTo>
                <a:cubicBezTo>
                  <a:pt x="2428040" y="615489"/>
                  <a:pt x="2436680" y="630362"/>
                  <a:pt x="2441542" y="646570"/>
                </a:cubicBezTo>
                <a:cubicBezTo>
                  <a:pt x="2452816" y="684152"/>
                  <a:pt x="2455829" y="744294"/>
                  <a:pt x="2460396" y="778545"/>
                </a:cubicBezTo>
                <a:cubicBezTo>
                  <a:pt x="2462922" y="797491"/>
                  <a:pt x="2466681" y="816252"/>
                  <a:pt x="2469823" y="835106"/>
                </a:cubicBezTo>
                <a:cubicBezTo>
                  <a:pt x="2454892" y="1133718"/>
                  <a:pt x="2488611" y="922820"/>
                  <a:pt x="2413262" y="1127337"/>
                </a:cubicBezTo>
                <a:cubicBezTo>
                  <a:pt x="2404304" y="1151651"/>
                  <a:pt x="2402602" y="1178169"/>
                  <a:pt x="2394408" y="1202751"/>
                </a:cubicBezTo>
                <a:cubicBezTo>
                  <a:pt x="2389964" y="1216083"/>
                  <a:pt x="2381091" y="1227542"/>
                  <a:pt x="2375555" y="1240459"/>
                </a:cubicBezTo>
                <a:cubicBezTo>
                  <a:pt x="2371641" y="1249592"/>
                  <a:pt x="2371640" y="1260471"/>
                  <a:pt x="2366128" y="1268739"/>
                </a:cubicBezTo>
                <a:cubicBezTo>
                  <a:pt x="2358733" y="1279831"/>
                  <a:pt x="2346627" y="1286986"/>
                  <a:pt x="2337848" y="1297019"/>
                </a:cubicBezTo>
                <a:cubicBezTo>
                  <a:pt x="2282890" y="1359827"/>
                  <a:pt x="2272118" y="1403769"/>
                  <a:pt x="2168165" y="1438421"/>
                </a:cubicBezTo>
                <a:cubicBezTo>
                  <a:pt x="2141236" y="1447397"/>
                  <a:pt x="2055774" y="1475110"/>
                  <a:pt x="2036190" y="1485555"/>
                </a:cubicBezTo>
                <a:cubicBezTo>
                  <a:pt x="2012339" y="1498275"/>
                  <a:pt x="1994002" y="1519874"/>
                  <a:pt x="1970202" y="1532689"/>
                </a:cubicBezTo>
                <a:cubicBezTo>
                  <a:pt x="1952704" y="1542111"/>
                  <a:pt x="1932357" y="1544859"/>
                  <a:pt x="1913641" y="1551543"/>
                </a:cubicBezTo>
                <a:cubicBezTo>
                  <a:pt x="1778488" y="1599812"/>
                  <a:pt x="1883675" y="1574476"/>
                  <a:pt x="1677971" y="1598677"/>
                </a:cubicBezTo>
                <a:cubicBezTo>
                  <a:pt x="1582953" y="1622432"/>
                  <a:pt x="1707285" y="1587460"/>
                  <a:pt x="1593130" y="1636384"/>
                </a:cubicBezTo>
                <a:cubicBezTo>
                  <a:pt x="1514843" y="1669936"/>
                  <a:pt x="1505894" y="1664931"/>
                  <a:pt x="1423448" y="1674092"/>
                </a:cubicBezTo>
                <a:lnTo>
                  <a:pt x="1357460" y="1692945"/>
                </a:lnTo>
                <a:cubicBezTo>
                  <a:pt x="1347942" y="1695800"/>
                  <a:pt x="1338734" y="1699642"/>
                  <a:pt x="1329180" y="1702372"/>
                </a:cubicBezTo>
                <a:cubicBezTo>
                  <a:pt x="1316722" y="1705931"/>
                  <a:pt x="1303502" y="1706987"/>
                  <a:pt x="1291472" y="1711799"/>
                </a:cubicBezTo>
                <a:cubicBezTo>
                  <a:pt x="1233905" y="1734826"/>
                  <a:pt x="1231746" y="1744928"/>
                  <a:pt x="1178351" y="1777786"/>
                </a:cubicBezTo>
                <a:cubicBezTo>
                  <a:pt x="1134992" y="1804469"/>
                  <a:pt x="1095606" y="1821358"/>
                  <a:pt x="1055802" y="1853201"/>
                </a:cubicBezTo>
                <a:cubicBezTo>
                  <a:pt x="1041922" y="1864305"/>
                  <a:pt x="1031472" y="1879203"/>
                  <a:pt x="1018095" y="1890908"/>
                </a:cubicBezTo>
                <a:cubicBezTo>
                  <a:pt x="1006271" y="1901254"/>
                  <a:pt x="991108" y="1907702"/>
                  <a:pt x="980388" y="1919188"/>
                </a:cubicBezTo>
                <a:cubicBezTo>
                  <a:pt x="946897" y="1955071"/>
                  <a:pt x="917004" y="1994160"/>
                  <a:pt x="886120" y="2032310"/>
                </a:cubicBezTo>
                <a:cubicBezTo>
                  <a:pt x="863577" y="2060157"/>
                  <a:pt x="836154" y="2085106"/>
                  <a:pt x="820132" y="2117151"/>
                </a:cubicBezTo>
                <a:cubicBezTo>
                  <a:pt x="813848" y="2129720"/>
                  <a:pt x="811782" y="2145523"/>
                  <a:pt x="801279" y="2154859"/>
                </a:cubicBezTo>
                <a:cubicBezTo>
                  <a:pt x="782344" y="2171690"/>
                  <a:pt x="755779" y="2177665"/>
                  <a:pt x="735291" y="2192566"/>
                </a:cubicBezTo>
                <a:cubicBezTo>
                  <a:pt x="720915" y="2203021"/>
                  <a:pt x="713076" y="2221559"/>
                  <a:pt x="697584" y="2230273"/>
                </a:cubicBezTo>
                <a:cubicBezTo>
                  <a:pt x="661980" y="2250300"/>
                  <a:pt x="623215" y="2264489"/>
                  <a:pt x="584462" y="2277407"/>
                </a:cubicBezTo>
                <a:cubicBezTo>
                  <a:pt x="575035" y="2280549"/>
                  <a:pt x="565822" y="2284424"/>
                  <a:pt x="556182" y="2286834"/>
                </a:cubicBezTo>
                <a:cubicBezTo>
                  <a:pt x="540638" y="2290720"/>
                  <a:pt x="524395" y="2291657"/>
                  <a:pt x="509048" y="2296261"/>
                </a:cubicBezTo>
                <a:cubicBezTo>
                  <a:pt x="379080" y="2335251"/>
                  <a:pt x="524412" y="2295062"/>
                  <a:pt x="433633" y="2333968"/>
                </a:cubicBezTo>
                <a:cubicBezTo>
                  <a:pt x="421725" y="2339072"/>
                  <a:pt x="408495" y="2340253"/>
                  <a:pt x="395926" y="2343395"/>
                </a:cubicBezTo>
                <a:cubicBezTo>
                  <a:pt x="294588" y="2410953"/>
                  <a:pt x="467078" y="2293291"/>
                  <a:pt x="329938" y="2399955"/>
                </a:cubicBezTo>
                <a:cubicBezTo>
                  <a:pt x="314069" y="2412297"/>
                  <a:pt x="265972" y="2437811"/>
                  <a:pt x="245097" y="2447089"/>
                </a:cubicBezTo>
                <a:cubicBezTo>
                  <a:pt x="229634" y="2453962"/>
                  <a:pt x="214556" y="2462624"/>
                  <a:pt x="197963" y="2465943"/>
                </a:cubicBezTo>
                <a:cubicBezTo>
                  <a:pt x="166997" y="2472136"/>
                  <a:pt x="135118" y="2472228"/>
                  <a:pt x="103695" y="2475370"/>
                </a:cubicBezTo>
                <a:cubicBezTo>
                  <a:pt x="75415" y="2472228"/>
                  <a:pt x="45273" y="2476511"/>
                  <a:pt x="18854" y="2465943"/>
                </a:cubicBezTo>
                <a:cubicBezTo>
                  <a:pt x="9628" y="2462253"/>
                  <a:pt x="12157" y="2447217"/>
                  <a:pt x="9427" y="2437663"/>
                </a:cubicBezTo>
                <a:cubicBezTo>
                  <a:pt x="5868" y="2425205"/>
                  <a:pt x="3142" y="2412524"/>
                  <a:pt x="0" y="2399955"/>
                </a:cubicBezTo>
                <a:cubicBezTo>
                  <a:pt x="3142" y="2355963"/>
                  <a:pt x="1762" y="2311413"/>
                  <a:pt x="9427" y="2267980"/>
                </a:cubicBezTo>
                <a:cubicBezTo>
                  <a:pt x="11396" y="2256823"/>
                  <a:pt x="23214" y="2249833"/>
                  <a:pt x="28281" y="2239700"/>
                </a:cubicBezTo>
                <a:cubicBezTo>
                  <a:pt x="71487" y="2153288"/>
                  <a:pt x="19787" y="2229027"/>
                  <a:pt x="75415" y="2154859"/>
                </a:cubicBezTo>
                <a:cubicBezTo>
                  <a:pt x="78557" y="2145432"/>
                  <a:pt x="80397" y="2135466"/>
                  <a:pt x="84841" y="2126578"/>
                </a:cubicBezTo>
                <a:cubicBezTo>
                  <a:pt x="98666" y="2098928"/>
                  <a:pt x="105582" y="2094526"/>
                  <a:pt x="131975" y="2079444"/>
                </a:cubicBezTo>
                <a:cubicBezTo>
                  <a:pt x="144176" y="2072472"/>
                  <a:pt x="156192" y="2064525"/>
                  <a:pt x="169683" y="2060590"/>
                </a:cubicBezTo>
                <a:cubicBezTo>
                  <a:pt x="231871" y="2042452"/>
                  <a:pt x="358219" y="2013456"/>
                  <a:pt x="358219" y="2013456"/>
                </a:cubicBezTo>
                <a:cubicBezTo>
                  <a:pt x="452003" y="1940513"/>
                  <a:pt x="413250" y="1967343"/>
                  <a:pt x="471340" y="1928615"/>
                </a:cubicBezTo>
                <a:cubicBezTo>
                  <a:pt x="477625" y="1919188"/>
                  <a:pt x="482183" y="1908346"/>
                  <a:pt x="490194" y="1900335"/>
                </a:cubicBezTo>
                <a:cubicBezTo>
                  <a:pt x="524173" y="1866356"/>
                  <a:pt x="524052" y="1879976"/>
                  <a:pt x="556182" y="1853201"/>
                </a:cubicBezTo>
                <a:cubicBezTo>
                  <a:pt x="566424" y="1844666"/>
                  <a:pt x="574285" y="1833531"/>
                  <a:pt x="584462" y="1824920"/>
                </a:cubicBezTo>
                <a:cubicBezTo>
                  <a:pt x="615181" y="1798927"/>
                  <a:pt x="656409" y="1782988"/>
                  <a:pt x="678730" y="1749506"/>
                </a:cubicBezTo>
                <a:cubicBezTo>
                  <a:pt x="691299" y="1730652"/>
                  <a:pt x="701931" y="1710352"/>
                  <a:pt x="716437" y="1692945"/>
                </a:cubicBezTo>
                <a:cubicBezTo>
                  <a:pt x="786189" y="1609242"/>
                  <a:pt x="756346" y="1662463"/>
                  <a:pt x="829559" y="1589250"/>
                </a:cubicBezTo>
                <a:cubicBezTo>
                  <a:pt x="860239" y="1558570"/>
                  <a:pt x="886057" y="1513960"/>
                  <a:pt x="904973" y="1476129"/>
                </a:cubicBezTo>
                <a:cubicBezTo>
                  <a:pt x="934736" y="1416603"/>
                  <a:pt x="887481" y="1482069"/>
                  <a:pt x="933254" y="1410141"/>
                </a:cubicBezTo>
                <a:cubicBezTo>
                  <a:pt x="990178" y="1320689"/>
                  <a:pt x="961630" y="1369185"/>
                  <a:pt x="1018095" y="1306446"/>
                </a:cubicBezTo>
                <a:cubicBezTo>
                  <a:pt x="1034513" y="1288204"/>
                  <a:pt x="1049898" y="1269049"/>
                  <a:pt x="1065229" y="1249885"/>
                </a:cubicBezTo>
                <a:cubicBezTo>
                  <a:pt x="1075044" y="1237617"/>
                  <a:pt x="1083163" y="1224002"/>
                  <a:pt x="1093509" y="1212178"/>
                </a:cubicBezTo>
                <a:cubicBezTo>
                  <a:pt x="1105214" y="1198801"/>
                  <a:pt x="1118648" y="1187040"/>
                  <a:pt x="1131217" y="1174471"/>
                </a:cubicBezTo>
                <a:cubicBezTo>
                  <a:pt x="1143786" y="1149333"/>
                  <a:pt x="1152061" y="1121540"/>
                  <a:pt x="1168924" y="1099056"/>
                </a:cubicBezTo>
                <a:cubicBezTo>
                  <a:pt x="1204906" y="1051080"/>
                  <a:pt x="1201154" y="1062271"/>
                  <a:pt x="1225485" y="995362"/>
                </a:cubicBezTo>
                <a:cubicBezTo>
                  <a:pt x="1229913" y="983186"/>
                  <a:pt x="1231353" y="970112"/>
                  <a:pt x="1234912" y="957654"/>
                </a:cubicBezTo>
                <a:cubicBezTo>
                  <a:pt x="1237642" y="948100"/>
                  <a:pt x="1241608" y="938928"/>
                  <a:pt x="1244338" y="929374"/>
                </a:cubicBezTo>
                <a:cubicBezTo>
                  <a:pt x="1247897" y="916917"/>
                  <a:pt x="1249216" y="903798"/>
                  <a:pt x="1253765" y="891667"/>
                </a:cubicBezTo>
                <a:cubicBezTo>
                  <a:pt x="1258699" y="878509"/>
                  <a:pt x="1266334" y="866529"/>
                  <a:pt x="1272619" y="853960"/>
                </a:cubicBezTo>
                <a:cubicBezTo>
                  <a:pt x="1293897" y="726297"/>
                  <a:pt x="1269158" y="883378"/>
                  <a:pt x="1291472" y="693704"/>
                </a:cubicBezTo>
                <a:cubicBezTo>
                  <a:pt x="1303770" y="589167"/>
                  <a:pt x="1295761" y="679543"/>
                  <a:pt x="1310326" y="599436"/>
                </a:cubicBezTo>
                <a:cubicBezTo>
                  <a:pt x="1313029" y="584568"/>
                  <a:pt x="1324209" y="495113"/>
                  <a:pt x="1329180" y="476887"/>
                </a:cubicBezTo>
                <a:cubicBezTo>
                  <a:pt x="1333632" y="460562"/>
                  <a:pt x="1342342" y="445689"/>
                  <a:pt x="1348033" y="429753"/>
                </a:cubicBezTo>
                <a:cubicBezTo>
                  <a:pt x="1358059" y="401680"/>
                  <a:pt x="1362983" y="371575"/>
                  <a:pt x="1376314" y="344912"/>
                </a:cubicBezTo>
                <a:cubicBezTo>
                  <a:pt x="1382598" y="332343"/>
                  <a:pt x="1390233" y="320363"/>
                  <a:pt x="1395167" y="307205"/>
                </a:cubicBezTo>
                <a:cubicBezTo>
                  <a:pt x="1421255" y="237638"/>
                  <a:pt x="1385241" y="298528"/>
                  <a:pt x="1423448" y="241217"/>
                </a:cubicBezTo>
                <a:cubicBezTo>
                  <a:pt x="1426590" y="231790"/>
                  <a:pt x="1428960" y="222070"/>
                  <a:pt x="1432874" y="212937"/>
                </a:cubicBezTo>
                <a:cubicBezTo>
                  <a:pt x="1447225" y="179452"/>
                  <a:pt x="1451649" y="175349"/>
                  <a:pt x="1470582" y="146949"/>
                </a:cubicBezTo>
                <a:cubicBezTo>
                  <a:pt x="1491657" y="83722"/>
                  <a:pt x="1517715" y="91960"/>
                  <a:pt x="1527142" y="80962"/>
                </a:cubicBezTo>
                <a:close/>
              </a:path>
            </a:pathLst>
          </a:custGeom>
          <a:solidFill>
            <a:srgbClr val="0000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0B3446F-C1EF-4D77-BD67-0B0BF0A04C22}"/>
              </a:ext>
            </a:extLst>
          </p:cNvPr>
          <p:cNvSpPr/>
          <p:nvPr/>
        </p:nvSpPr>
        <p:spPr>
          <a:xfrm>
            <a:off x="4524138" y="2318994"/>
            <a:ext cx="2329149" cy="2017336"/>
          </a:xfrm>
          <a:custGeom>
            <a:avLst/>
            <a:gdLst>
              <a:gd name="connsiteX0" fmla="*/ 2197173 w 2329149"/>
              <a:gd name="connsiteY0" fmla="*/ 0 h 2017336"/>
              <a:gd name="connsiteX1" fmla="*/ 2197173 w 2329149"/>
              <a:gd name="connsiteY1" fmla="*/ 0 h 2017336"/>
              <a:gd name="connsiteX2" fmla="*/ 2300868 w 2329149"/>
              <a:gd name="connsiteY2" fmla="*/ 169682 h 2017336"/>
              <a:gd name="connsiteX3" fmla="*/ 2329149 w 2329149"/>
              <a:gd name="connsiteY3" fmla="*/ 273377 h 2017336"/>
              <a:gd name="connsiteX4" fmla="*/ 2300868 w 2329149"/>
              <a:gd name="connsiteY4" fmla="*/ 461913 h 2017336"/>
              <a:gd name="connsiteX5" fmla="*/ 2282015 w 2329149"/>
              <a:gd name="connsiteY5" fmla="*/ 499620 h 2017336"/>
              <a:gd name="connsiteX6" fmla="*/ 2178320 w 2329149"/>
              <a:gd name="connsiteY6" fmla="*/ 575035 h 2017336"/>
              <a:gd name="connsiteX7" fmla="*/ 2140613 w 2329149"/>
              <a:gd name="connsiteY7" fmla="*/ 603315 h 2017336"/>
              <a:gd name="connsiteX8" fmla="*/ 2084052 w 2329149"/>
              <a:gd name="connsiteY8" fmla="*/ 659876 h 2017336"/>
              <a:gd name="connsiteX9" fmla="*/ 2055771 w 2329149"/>
              <a:gd name="connsiteY9" fmla="*/ 707010 h 2017336"/>
              <a:gd name="connsiteX10" fmla="*/ 2018064 w 2329149"/>
              <a:gd name="connsiteY10" fmla="*/ 754144 h 2017336"/>
              <a:gd name="connsiteX11" fmla="*/ 1999210 w 2329149"/>
              <a:gd name="connsiteY11" fmla="*/ 782425 h 2017336"/>
              <a:gd name="connsiteX12" fmla="*/ 1942650 w 2329149"/>
              <a:gd name="connsiteY12" fmla="*/ 867266 h 2017336"/>
              <a:gd name="connsiteX13" fmla="*/ 1895516 w 2329149"/>
              <a:gd name="connsiteY13" fmla="*/ 942680 h 2017336"/>
              <a:gd name="connsiteX14" fmla="*/ 1820101 w 2329149"/>
              <a:gd name="connsiteY14" fmla="*/ 989814 h 2017336"/>
              <a:gd name="connsiteX15" fmla="*/ 1697553 w 2329149"/>
              <a:gd name="connsiteY15" fmla="*/ 1121790 h 2017336"/>
              <a:gd name="connsiteX16" fmla="*/ 1678699 w 2329149"/>
              <a:gd name="connsiteY16" fmla="*/ 1150070 h 2017336"/>
              <a:gd name="connsiteX17" fmla="*/ 1631565 w 2329149"/>
              <a:gd name="connsiteY17" fmla="*/ 1197204 h 2017336"/>
              <a:gd name="connsiteX18" fmla="*/ 1584431 w 2329149"/>
              <a:gd name="connsiteY18" fmla="*/ 1253765 h 2017336"/>
              <a:gd name="connsiteX19" fmla="*/ 1556151 w 2329149"/>
              <a:gd name="connsiteY19" fmla="*/ 1272618 h 2017336"/>
              <a:gd name="connsiteX20" fmla="*/ 1490163 w 2329149"/>
              <a:gd name="connsiteY20" fmla="*/ 1338606 h 2017336"/>
              <a:gd name="connsiteX21" fmla="*/ 1395895 w 2329149"/>
              <a:gd name="connsiteY21" fmla="*/ 1404594 h 2017336"/>
              <a:gd name="connsiteX22" fmla="*/ 1311054 w 2329149"/>
              <a:gd name="connsiteY22" fmla="*/ 1432874 h 2017336"/>
              <a:gd name="connsiteX23" fmla="*/ 1226213 w 2329149"/>
              <a:gd name="connsiteY23" fmla="*/ 1489435 h 2017336"/>
              <a:gd name="connsiteX24" fmla="*/ 1141371 w 2329149"/>
              <a:gd name="connsiteY24" fmla="*/ 1555422 h 2017336"/>
              <a:gd name="connsiteX25" fmla="*/ 1103664 w 2329149"/>
              <a:gd name="connsiteY25" fmla="*/ 1630837 h 2017336"/>
              <a:gd name="connsiteX26" fmla="*/ 1094237 w 2329149"/>
              <a:gd name="connsiteY26" fmla="*/ 1772239 h 2017336"/>
              <a:gd name="connsiteX27" fmla="*/ 1075384 w 2329149"/>
              <a:gd name="connsiteY27" fmla="*/ 1819373 h 2017336"/>
              <a:gd name="connsiteX28" fmla="*/ 1009396 w 2329149"/>
              <a:gd name="connsiteY28" fmla="*/ 1941921 h 2017336"/>
              <a:gd name="connsiteX29" fmla="*/ 981116 w 2329149"/>
              <a:gd name="connsiteY29" fmla="*/ 1960775 h 2017336"/>
              <a:gd name="connsiteX30" fmla="*/ 896274 w 2329149"/>
              <a:gd name="connsiteY30" fmla="*/ 1989055 h 2017336"/>
              <a:gd name="connsiteX31" fmla="*/ 792580 w 2329149"/>
              <a:gd name="connsiteY31" fmla="*/ 2017336 h 2017336"/>
              <a:gd name="connsiteX32" fmla="*/ 594617 w 2329149"/>
              <a:gd name="connsiteY32" fmla="*/ 2007909 h 2017336"/>
              <a:gd name="connsiteX33" fmla="*/ 453215 w 2329149"/>
              <a:gd name="connsiteY33" fmla="*/ 1989055 h 2017336"/>
              <a:gd name="connsiteX34" fmla="*/ 377800 w 2329149"/>
              <a:gd name="connsiteY34" fmla="*/ 1960775 h 2017336"/>
              <a:gd name="connsiteX35" fmla="*/ 283532 w 2329149"/>
              <a:gd name="connsiteY35" fmla="*/ 1932495 h 2017336"/>
              <a:gd name="connsiteX36" fmla="*/ 226971 w 2329149"/>
              <a:gd name="connsiteY36" fmla="*/ 1885361 h 2017336"/>
              <a:gd name="connsiteX37" fmla="*/ 94996 w 2329149"/>
              <a:gd name="connsiteY37" fmla="*/ 1677971 h 2017336"/>
              <a:gd name="connsiteX38" fmla="*/ 76142 w 2329149"/>
              <a:gd name="connsiteY38" fmla="*/ 1611983 h 2017336"/>
              <a:gd name="connsiteX39" fmla="*/ 47862 w 2329149"/>
              <a:gd name="connsiteY39" fmla="*/ 1536569 h 2017336"/>
              <a:gd name="connsiteX40" fmla="*/ 29008 w 2329149"/>
              <a:gd name="connsiteY40" fmla="*/ 1480008 h 2017336"/>
              <a:gd name="connsiteX41" fmla="*/ 19582 w 2329149"/>
              <a:gd name="connsiteY41" fmla="*/ 1357460 h 2017336"/>
              <a:gd name="connsiteX42" fmla="*/ 728 w 2329149"/>
              <a:gd name="connsiteY42" fmla="*/ 1291472 h 2017336"/>
              <a:gd name="connsiteX43" fmla="*/ 10155 w 2329149"/>
              <a:gd name="connsiteY43" fmla="*/ 1027521 h 2017336"/>
              <a:gd name="connsiteX44" fmla="*/ 29008 w 2329149"/>
              <a:gd name="connsiteY44" fmla="*/ 970961 h 2017336"/>
              <a:gd name="connsiteX45" fmla="*/ 94996 w 2329149"/>
              <a:gd name="connsiteY45" fmla="*/ 876693 h 2017336"/>
              <a:gd name="connsiteX46" fmla="*/ 179837 w 2329149"/>
              <a:gd name="connsiteY46" fmla="*/ 838985 h 2017336"/>
              <a:gd name="connsiteX47" fmla="*/ 245825 w 2329149"/>
              <a:gd name="connsiteY47" fmla="*/ 801278 h 2017336"/>
              <a:gd name="connsiteX48" fmla="*/ 358947 w 2329149"/>
              <a:gd name="connsiteY48" fmla="*/ 772998 h 2017336"/>
              <a:gd name="connsiteX49" fmla="*/ 622897 w 2329149"/>
              <a:gd name="connsiteY49" fmla="*/ 744717 h 2017336"/>
              <a:gd name="connsiteX50" fmla="*/ 1273347 w 2329149"/>
              <a:gd name="connsiteY50" fmla="*/ 716437 h 2017336"/>
              <a:gd name="connsiteX51" fmla="*/ 1424175 w 2329149"/>
              <a:gd name="connsiteY51" fmla="*/ 697583 h 2017336"/>
              <a:gd name="connsiteX52" fmla="*/ 1565577 w 2329149"/>
              <a:gd name="connsiteY52" fmla="*/ 641022 h 2017336"/>
              <a:gd name="connsiteX53" fmla="*/ 1640992 w 2329149"/>
              <a:gd name="connsiteY53" fmla="*/ 565608 h 2017336"/>
              <a:gd name="connsiteX54" fmla="*/ 1706980 w 2329149"/>
              <a:gd name="connsiteY54" fmla="*/ 499620 h 2017336"/>
              <a:gd name="connsiteX55" fmla="*/ 1725833 w 2329149"/>
              <a:gd name="connsiteY55" fmla="*/ 461913 h 2017336"/>
              <a:gd name="connsiteX56" fmla="*/ 1820101 w 2329149"/>
              <a:gd name="connsiteY56" fmla="*/ 311084 h 2017336"/>
              <a:gd name="connsiteX57" fmla="*/ 1848382 w 2329149"/>
              <a:gd name="connsiteY57" fmla="*/ 273377 h 2017336"/>
              <a:gd name="connsiteX58" fmla="*/ 1886089 w 2329149"/>
              <a:gd name="connsiteY58" fmla="*/ 235670 h 2017336"/>
              <a:gd name="connsiteX59" fmla="*/ 1904942 w 2329149"/>
              <a:gd name="connsiteY59" fmla="*/ 207390 h 2017336"/>
              <a:gd name="connsiteX60" fmla="*/ 1933223 w 2329149"/>
              <a:gd name="connsiteY60" fmla="*/ 179109 h 2017336"/>
              <a:gd name="connsiteX61" fmla="*/ 1980357 w 2329149"/>
              <a:gd name="connsiteY61" fmla="*/ 113121 h 2017336"/>
              <a:gd name="connsiteX62" fmla="*/ 2055771 w 2329149"/>
              <a:gd name="connsiteY62" fmla="*/ 65987 h 2017336"/>
              <a:gd name="connsiteX63" fmla="*/ 2084052 w 2329149"/>
              <a:gd name="connsiteY63" fmla="*/ 47134 h 2017336"/>
              <a:gd name="connsiteX64" fmla="*/ 2197173 w 2329149"/>
              <a:gd name="connsiteY64" fmla="*/ 0 h 201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329149" h="2017336">
                <a:moveTo>
                  <a:pt x="2197173" y="0"/>
                </a:moveTo>
                <a:lnTo>
                  <a:pt x="2197173" y="0"/>
                </a:lnTo>
                <a:cubicBezTo>
                  <a:pt x="2244339" y="67380"/>
                  <a:pt x="2271609" y="96534"/>
                  <a:pt x="2300868" y="169682"/>
                </a:cubicBezTo>
                <a:cubicBezTo>
                  <a:pt x="2308339" y="188359"/>
                  <a:pt x="2322636" y="247326"/>
                  <a:pt x="2329149" y="273377"/>
                </a:cubicBezTo>
                <a:cubicBezTo>
                  <a:pt x="2319722" y="336222"/>
                  <a:pt x="2313829" y="399700"/>
                  <a:pt x="2300868" y="461913"/>
                </a:cubicBezTo>
                <a:cubicBezTo>
                  <a:pt x="2298002" y="475670"/>
                  <a:pt x="2292341" y="490088"/>
                  <a:pt x="2282015" y="499620"/>
                </a:cubicBezTo>
                <a:cubicBezTo>
                  <a:pt x="2250610" y="528610"/>
                  <a:pt x="2212785" y="549760"/>
                  <a:pt x="2178320" y="575035"/>
                </a:cubicBezTo>
                <a:cubicBezTo>
                  <a:pt x="2165650" y="584326"/>
                  <a:pt x="2151722" y="592206"/>
                  <a:pt x="2140613" y="603315"/>
                </a:cubicBezTo>
                <a:cubicBezTo>
                  <a:pt x="2121759" y="622169"/>
                  <a:pt x="2097770" y="637013"/>
                  <a:pt x="2084052" y="659876"/>
                </a:cubicBezTo>
                <a:cubicBezTo>
                  <a:pt x="2074625" y="675587"/>
                  <a:pt x="2066278" y="692000"/>
                  <a:pt x="2055771" y="707010"/>
                </a:cubicBezTo>
                <a:cubicBezTo>
                  <a:pt x="2044233" y="723493"/>
                  <a:pt x="2030136" y="738048"/>
                  <a:pt x="2018064" y="754144"/>
                </a:cubicBezTo>
                <a:cubicBezTo>
                  <a:pt x="2011266" y="763208"/>
                  <a:pt x="2005495" y="772998"/>
                  <a:pt x="1999210" y="782425"/>
                </a:cubicBezTo>
                <a:cubicBezTo>
                  <a:pt x="1980941" y="855508"/>
                  <a:pt x="2004870" y="787270"/>
                  <a:pt x="1942650" y="867266"/>
                </a:cubicBezTo>
                <a:cubicBezTo>
                  <a:pt x="1913414" y="904855"/>
                  <a:pt x="1935979" y="909574"/>
                  <a:pt x="1895516" y="942680"/>
                </a:cubicBezTo>
                <a:cubicBezTo>
                  <a:pt x="1872573" y="961452"/>
                  <a:pt x="1842083" y="969925"/>
                  <a:pt x="1820101" y="989814"/>
                </a:cubicBezTo>
                <a:cubicBezTo>
                  <a:pt x="1775584" y="1030091"/>
                  <a:pt x="1730854" y="1071840"/>
                  <a:pt x="1697553" y="1121790"/>
                </a:cubicBezTo>
                <a:cubicBezTo>
                  <a:pt x="1691268" y="1131217"/>
                  <a:pt x="1686160" y="1141544"/>
                  <a:pt x="1678699" y="1150070"/>
                </a:cubicBezTo>
                <a:cubicBezTo>
                  <a:pt x="1664067" y="1166792"/>
                  <a:pt x="1646511" y="1180763"/>
                  <a:pt x="1631565" y="1197204"/>
                </a:cubicBezTo>
                <a:cubicBezTo>
                  <a:pt x="1615056" y="1215364"/>
                  <a:pt x="1601785" y="1236411"/>
                  <a:pt x="1584431" y="1253765"/>
                </a:cubicBezTo>
                <a:cubicBezTo>
                  <a:pt x="1576420" y="1261776"/>
                  <a:pt x="1564572" y="1265039"/>
                  <a:pt x="1556151" y="1272618"/>
                </a:cubicBezTo>
                <a:cubicBezTo>
                  <a:pt x="1533029" y="1293427"/>
                  <a:pt x="1514454" y="1319174"/>
                  <a:pt x="1490163" y="1338606"/>
                </a:cubicBezTo>
                <a:cubicBezTo>
                  <a:pt x="1452293" y="1368902"/>
                  <a:pt x="1438817" y="1383133"/>
                  <a:pt x="1395895" y="1404594"/>
                </a:cubicBezTo>
                <a:cubicBezTo>
                  <a:pt x="1360401" y="1422341"/>
                  <a:pt x="1347055" y="1423873"/>
                  <a:pt x="1311054" y="1432874"/>
                </a:cubicBezTo>
                <a:cubicBezTo>
                  <a:pt x="1219908" y="1487561"/>
                  <a:pt x="1304765" y="1434448"/>
                  <a:pt x="1226213" y="1489435"/>
                </a:cubicBezTo>
                <a:cubicBezTo>
                  <a:pt x="1194635" y="1511540"/>
                  <a:pt x="1164450" y="1524650"/>
                  <a:pt x="1141371" y="1555422"/>
                </a:cubicBezTo>
                <a:cubicBezTo>
                  <a:pt x="1114659" y="1591039"/>
                  <a:pt x="1115263" y="1596042"/>
                  <a:pt x="1103664" y="1630837"/>
                </a:cubicBezTo>
                <a:cubicBezTo>
                  <a:pt x="1100522" y="1677971"/>
                  <a:pt x="1101244" y="1725523"/>
                  <a:pt x="1094237" y="1772239"/>
                </a:cubicBezTo>
                <a:cubicBezTo>
                  <a:pt x="1091727" y="1788973"/>
                  <a:pt x="1082050" y="1803820"/>
                  <a:pt x="1075384" y="1819373"/>
                </a:cubicBezTo>
                <a:cubicBezTo>
                  <a:pt x="1057123" y="1861983"/>
                  <a:pt x="1043133" y="1908184"/>
                  <a:pt x="1009396" y="1941921"/>
                </a:cubicBezTo>
                <a:cubicBezTo>
                  <a:pt x="1001385" y="1949932"/>
                  <a:pt x="991249" y="1955708"/>
                  <a:pt x="981116" y="1960775"/>
                </a:cubicBezTo>
                <a:cubicBezTo>
                  <a:pt x="933854" y="1984407"/>
                  <a:pt x="941286" y="1975552"/>
                  <a:pt x="896274" y="1989055"/>
                </a:cubicBezTo>
                <a:cubicBezTo>
                  <a:pt x="800580" y="2017763"/>
                  <a:pt x="878497" y="2000152"/>
                  <a:pt x="792580" y="2017336"/>
                </a:cubicBezTo>
                <a:lnTo>
                  <a:pt x="594617" y="2007909"/>
                </a:lnTo>
                <a:cubicBezTo>
                  <a:pt x="536927" y="2004063"/>
                  <a:pt x="506844" y="1997993"/>
                  <a:pt x="453215" y="1989055"/>
                </a:cubicBezTo>
                <a:cubicBezTo>
                  <a:pt x="428077" y="1979628"/>
                  <a:pt x="403270" y="1969265"/>
                  <a:pt x="377800" y="1960775"/>
                </a:cubicBezTo>
                <a:cubicBezTo>
                  <a:pt x="346677" y="1950401"/>
                  <a:pt x="312875" y="1947166"/>
                  <a:pt x="283532" y="1932495"/>
                </a:cubicBezTo>
                <a:cubicBezTo>
                  <a:pt x="261581" y="1921520"/>
                  <a:pt x="241977" y="1904781"/>
                  <a:pt x="226971" y="1885361"/>
                </a:cubicBezTo>
                <a:cubicBezTo>
                  <a:pt x="189990" y="1837503"/>
                  <a:pt x="133933" y="1742867"/>
                  <a:pt x="94996" y="1677971"/>
                </a:cubicBezTo>
                <a:cubicBezTo>
                  <a:pt x="88711" y="1655975"/>
                  <a:pt x="83376" y="1633685"/>
                  <a:pt x="76142" y="1611983"/>
                </a:cubicBezTo>
                <a:cubicBezTo>
                  <a:pt x="67652" y="1586513"/>
                  <a:pt x="56892" y="1561852"/>
                  <a:pt x="47862" y="1536569"/>
                </a:cubicBezTo>
                <a:cubicBezTo>
                  <a:pt x="41178" y="1517853"/>
                  <a:pt x="35293" y="1498862"/>
                  <a:pt x="29008" y="1480008"/>
                </a:cubicBezTo>
                <a:cubicBezTo>
                  <a:pt x="25866" y="1439159"/>
                  <a:pt x="25659" y="1397977"/>
                  <a:pt x="19582" y="1357460"/>
                </a:cubicBezTo>
                <a:cubicBezTo>
                  <a:pt x="16189" y="1334837"/>
                  <a:pt x="1381" y="1314339"/>
                  <a:pt x="728" y="1291472"/>
                </a:cubicBezTo>
                <a:cubicBezTo>
                  <a:pt x="-1786" y="1203468"/>
                  <a:pt x="2417" y="1115220"/>
                  <a:pt x="10155" y="1027521"/>
                </a:cubicBezTo>
                <a:cubicBezTo>
                  <a:pt x="11902" y="1007725"/>
                  <a:pt x="21364" y="989305"/>
                  <a:pt x="29008" y="970961"/>
                </a:cubicBezTo>
                <a:cubicBezTo>
                  <a:pt x="43671" y="935770"/>
                  <a:pt x="60571" y="897878"/>
                  <a:pt x="94996" y="876693"/>
                </a:cubicBezTo>
                <a:cubicBezTo>
                  <a:pt x="121353" y="860473"/>
                  <a:pt x="152156" y="852825"/>
                  <a:pt x="179837" y="838985"/>
                </a:cubicBezTo>
                <a:cubicBezTo>
                  <a:pt x="202496" y="827655"/>
                  <a:pt x="222823" y="811894"/>
                  <a:pt x="245825" y="801278"/>
                </a:cubicBezTo>
                <a:cubicBezTo>
                  <a:pt x="293995" y="779046"/>
                  <a:pt x="308293" y="783129"/>
                  <a:pt x="358947" y="772998"/>
                </a:cubicBezTo>
                <a:cubicBezTo>
                  <a:pt x="518059" y="741175"/>
                  <a:pt x="382026" y="755666"/>
                  <a:pt x="622897" y="744717"/>
                </a:cubicBezTo>
                <a:lnTo>
                  <a:pt x="1273347" y="716437"/>
                </a:lnTo>
                <a:cubicBezTo>
                  <a:pt x="1323623" y="710152"/>
                  <a:pt x="1374573" y="707917"/>
                  <a:pt x="1424175" y="697583"/>
                </a:cubicBezTo>
                <a:cubicBezTo>
                  <a:pt x="1447978" y="692624"/>
                  <a:pt x="1540890" y="651602"/>
                  <a:pt x="1565577" y="641022"/>
                </a:cubicBezTo>
                <a:cubicBezTo>
                  <a:pt x="1590715" y="615884"/>
                  <a:pt x="1619662" y="594049"/>
                  <a:pt x="1640992" y="565608"/>
                </a:cubicBezTo>
                <a:cubicBezTo>
                  <a:pt x="1678699" y="515332"/>
                  <a:pt x="1656703" y="537328"/>
                  <a:pt x="1706980" y="499620"/>
                </a:cubicBezTo>
                <a:cubicBezTo>
                  <a:pt x="1713264" y="487051"/>
                  <a:pt x="1719104" y="474250"/>
                  <a:pt x="1725833" y="461913"/>
                </a:cubicBezTo>
                <a:cubicBezTo>
                  <a:pt x="1753760" y="410713"/>
                  <a:pt x="1785233" y="357573"/>
                  <a:pt x="1820101" y="311084"/>
                </a:cubicBezTo>
                <a:cubicBezTo>
                  <a:pt x="1829528" y="298515"/>
                  <a:pt x="1838036" y="285201"/>
                  <a:pt x="1848382" y="273377"/>
                </a:cubicBezTo>
                <a:cubicBezTo>
                  <a:pt x="1860087" y="260000"/>
                  <a:pt x="1874521" y="249166"/>
                  <a:pt x="1886089" y="235670"/>
                </a:cubicBezTo>
                <a:cubicBezTo>
                  <a:pt x="1893462" y="227068"/>
                  <a:pt x="1897689" y="216093"/>
                  <a:pt x="1904942" y="207390"/>
                </a:cubicBezTo>
                <a:cubicBezTo>
                  <a:pt x="1913477" y="197148"/>
                  <a:pt x="1924688" y="189351"/>
                  <a:pt x="1933223" y="179109"/>
                </a:cubicBezTo>
                <a:cubicBezTo>
                  <a:pt x="1948326" y="160985"/>
                  <a:pt x="1962565" y="127678"/>
                  <a:pt x="1980357" y="113121"/>
                </a:cubicBezTo>
                <a:cubicBezTo>
                  <a:pt x="2003300" y="94349"/>
                  <a:pt x="2031105" y="82430"/>
                  <a:pt x="2055771" y="65987"/>
                </a:cubicBezTo>
                <a:cubicBezTo>
                  <a:pt x="2065198" y="59703"/>
                  <a:pt x="2073918" y="52201"/>
                  <a:pt x="2084052" y="47134"/>
                </a:cubicBezTo>
                <a:cubicBezTo>
                  <a:pt x="2124768" y="26776"/>
                  <a:pt x="2178320" y="7856"/>
                  <a:pt x="2197173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AF3B6A-3522-4943-A5BF-A3A02A31BD39}"/>
              </a:ext>
            </a:extLst>
          </p:cNvPr>
          <p:cNvSpPr txBox="1"/>
          <p:nvPr/>
        </p:nvSpPr>
        <p:spPr>
          <a:xfrm>
            <a:off x="1230554" y="689746"/>
            <a:ext cx="891631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Remove the centroids and consider the average of points in each cluster as new centroids.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2ECDC6-DD8A-4F7E-A512-19C96090147E}"/>
              </a:ext>
            </a:extLst>
          </p:cNvPr>
          <p:cNvSpPr txBox="1"/>
          <p:nvPr/>
        </p:nvSpPr>
        <p:spPr>
          <a:xfrm>
            <a:off x="1186966" y="5186872"/>
            <a:ext cx="891631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Repeat the distance calculation and clustering steps until clusters don’t change any more. At this point we say the algorithm converged and our expectation is maximized.</a:t>
            </a:r>
          </a:p>
        </p:txBody>
      </p:sp>
    </p:spTree>
    <p:extLst>
      <p:ext uri="{BB962C8B-B14F-4D97-AF65-F5344CB8AC3E}">
        <p14:creationId xmlns:p14="http://schemas.microsoft.com/office/powerpoint/2010/main" val="204564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304005" y="897000"/>
            <a:ext cx="915974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Principal Component Analysis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We use it for dimension reduction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In simple words, we want to find the direction in our dataset, where the maximum variance is. Don’t mistake it with linear regression!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6ECB3F-9D34-47AB-9A9F-A6658153466E}"/>
              </a:ext>
            </a:extLst>
          </p:cNvPr>
          <p:cNvCxnSpPr>
            <a:cxnSpLocks/>
          </p:cNvCxnSpPr>
          <p:nvPr/>
        </p:nvCxnSpPr>
        <p:spPr>
          <a:xfrm>
            <a:off x="4309716" y="6112095"/>
            <a:ext cx="450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AB7106-CDA8-4FAA-AD6E-2F2B7AB9DC10}"/>
              </a:ext>
            </a:extLst>
          </p:cNvPr>
          <p:cNvCxnSpPr>
            <a:cxnSpLocks/>
          </p:cNvCxnSpPr>
          <p:nvPr/>
        </p:nvCxnSpPr>
        <p:spPr>
          <a:xfrm rot="16200000">
            <a:off x="2798795" y="4582095"/>
            <a:ext cx="30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43ABC6D-13ED-41A2-8278-FDF634EEF7D8}"/>
              </a:ext>
            </a:extLst>
          </p:cNvPr>
          <p:cNvSpPr/>
          <p:nvPr/>
        </p:nvSpPr>
        <p:spPr>
          <a:xfrm>
            <a:off x="5783462" y="535507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3DD1694-9F81-418C-8920-D842F3890FAC}"/>
              </a:ext>
            </a:extLst>
          </p:cNvPr>
          <p:cNvSpPr/>
          <p:nvPr/>
        </p:nvSpPr>
        <p:spPr>
          <a:xfrm>
            <a:off x="5915437" y="485545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0EA9BFE-2546-402F-8640-5B23559C5414}"/>
              </a:ext>
            </a:extLst>
          </p:cNvPr>
          <p:cNvSpPr/>
          <p:nvPr/>
        </p:nvSpPr>
        <p:spPr>
          <a:xfrm>
            <a:off x="5346625" y="498114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890BFF8-3E58-499D-B91E-15B1CADA2668}"/>
              </a:ext>
            </a:extLst>
          </p:cNvPr>
          <p:cNvSpPr/>
          <p:nvPr/>
        </p:nvSpPr>
        <p:spPr>
          <a:xfrm>
            <a:off x="6131437" y="513826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0AAA447-4AB6-4532-8009-12E25E01AC1C}"/>
              </a:ext>
            </a:extLst>
          </p:cNvPr>
          <p:cNvSpPr/>
          <p:nvPr/>
        </p:nvSpPr>
        <p:spPr>
          <a:xfrm>
            <a:off x="5283056" y="5363033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FD8F9A1C-CCF9-4601-9954-71B6F7C8767D}"/>
              </a:ext>
            </a:extLst>
          </p:cNvPr>
          <p:cNvSpPr/>
          <p:nvPr/>
        </p:nvSpPr>
        <p:spPr>
          <a:xfrm>
            <a:off x="6566440" y="450551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F1E5347-8512-4BC8-A06B-AC977EEE6978}"/>
              </a:ext>
            </a:extLst>
          </p:cNvPr>
          <p:cNvSpPr/>
          <p:nvPr/>
        </p:nvSpPr>
        <p:spPr>
          <a:xfrm>
            <a:off x="6698415" y="400589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C385442-8D13-4B4E-91B7-1CC2C91D4394}"/>
              </a:ext>
            </a:extLst>
          </p:cNvPr>
          <p:cNvSpPr/>
          <p:nvPr/>
        </p:nvSpPr>
        <p:spPr>
          <a:xfrm>
            <a:off x="6129603" y="4131583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C37BAEE6-A813-4B0A-9F18-6A4BA07F230F}"/>
              </a:ext>
            </a:extLst>
          </p:cNvPr>
          <p:cNvSpPr/>
          <p:nvPr/>
        </p:nvSpPr>
        <p:spPr>
          <a:xfrm>
            <a:off x="6914415" y="428869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1239BDF-EE2A-4B40-AF20-03EF0F4A4B64}"/>
              </a:ext>
            </a:extLst>
          </p:cNvPr>
          <p:cNvSpPr/>
          <p:nvPr/>
        </p:nvSpPr>
        <p:spPr>
          <a:xfrm>
            <a:off x="6066034" y="451347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1575DF8E-5BAB-48A5-925E-46F82CD43834}"/>
              </a:ext>
            </a:extLst>
          </p:cNvPr>
          <p:cNvSpPr/>
          <p:nvPr/>
        </p:nvSpPr>
        <p:spPr>
          <a:xfrm>
            <a:off x="6458440" y="485147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DE87551C-8C57-4B8F-913E-AA9F84AF99D4}"/>
              </a:ext>
            </a:extLst>
          </p:cNvPr>
          <p:cNvSpPr/>
          <p:nvPr/>
        </p:nvSpPr>
        <p:spPr>
          <a:xfrm>
            <a:off x="6374415" y="433907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DF03390-C617-457C-8395-83422BE8B676}"/>
              </a:ext>
            </a:extLst>
          </p:cNvPr>
          <p:cNvSpPr/>
          <p:nvPr/>
        </p:nvSpPr>
        <p:spPr>
          <a:xfrm>
            <a:off x="5805603" y="446476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90C4C0C6-7D42-4A7F-8466-A01F8261AF0A}"/>
              </a:ext>
            </a:extLst>
          </p:cNvPr>
          <p:cNvSpPr/>
          <p:nvPr/>
        </p:nvSpPr>
        <p:spPr>
          <a:xfrm>
            <a:off x="6941909" y="468157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B1854907-99A9-4235-BD01-043A1A1DBB9B}"/>
              </a:ext>
            </a:extLst>
          </p:cNvPr>
          <p:cNvSpPr/>
          <p:nvPr/>
        </p:nvSpPr>
        <p:spPr>
          <a:xfrm>
            <a:off x="6345603" y="375317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7FB4B5-42BE-44E5-B45B-043E5F338B7F}"/>
              </a:ext>
            </a:extLst>
          </p:cNvPr>
          <p:cNvGrpSpPr/>
          <p:nvPr/>
        </p:nvGrpSpPr>
        <p:grpSpPr>
          <a:xfrm flipH="1">
            <a:off x="4804791" y="4689163"/>
            <a:ext cx="1064381" cy="724387"/>
            <a:chOff x="4768416" y="4273683"/>
            <a:chExt cx="1064381" cy="724387"/>
          </a:xfrm>
        </p:grpSpPr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5C2A98D7-514B-4271-BBD6-BBDC11EBDD9F}"/>
                </a:ext>
              </a:extLst>
            </p:cNvPr>
            <p:cNvSpPr/>
            <p:nvPr/>
          </p:nvSpPr>
          <p:spPr>
            <a:xfrm>
              <a:off x="5268822" y="4773297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E2A6DB12-337D-44F0-922F-22CFA0BEE8F8}"/>
                </a:ext>
              </a:extLst>
            </p:cNvPr>
            <p:cNvSpPr/>
            <p:nvPr/>
          </p:nvSpPr>
          <p:spPr>
            <a:xfrm>
              <a:off x="5400797" y="4273683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9E98ECE0-3C8A-48FF-BDE6-7EA521862491}"/>
                </a:ext>
              </a:extLst>
            </p:cNvPr>
            <p:cNvSpPr/>
            <p:nvPr/>
          </p:nvSpPr>
          <p:spPr>
            <a:xfrm>
              <a:off x="4831985" y="4399369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099C599C-7003-4433-970B-906D115F2A25}"/>
                </a:ext>
              </a:extLst>
            </p:cNvPr>
            <p:cNvSpPr/>
            <p:nvPr/>
          </p:nvSpPr>
          <p:spPr>
            <a:xfrm>
              <a:off x="5616797" y="4556485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B9A83545-79DF-4379-9656-2087D73DF493}"/>
                </a:ext>
              </a:extLst>
            </p:cNvPr>
            <p:cNvSpPr/>
            <p:nvPr/>
          </p:nvSpPr>
          <p:spPr>
            <a:xfrm>
              <a:off x="4768416" y="4781258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B96518-BAE1-4BF0-A4C4-BFE0F81C15C4}"/>
              </a:ext>
            </a:extLst>
          </p:cNvPr>
          <p:cNvSpPr txBox="1"/>
          <p:nvPr/>
        </p:nvSpPr>
        <p:spPr>
          <a:xfrm>
            <a:off x="8291939" y="6112095"/>
            <a:ext cx="15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Sleeping hours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F8729-E683-4A3A-B192-2D6B51F7EEBB}"/>
              </a:ext>
            </a:extLst>
          </p:cNvPr>
          <p:cNvSpPr txBox="1"/>
          <p:nvPr/>
        </p:nvSpPr>
        <p:spPr>
          <a:xfrm>
            <a:off x="3401241" y="269020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Depression level</a:t>
            </a:r>
            <a:endParaRPr lang="LID4096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C73081-1D2D-4AE4-AC3B-57763DE43B4E}"/>
              </a:ext>
            </a:extLst>
          </p:cNvPr>
          <p:cNvCxnSpPr>
            <a:cxnSpLocks/>
          </p:cNvCxnSpPr>
          <p:nvPr/>
        </p:nvCxnSpPr>
        <p:spPr>
          <a:xfrm flipV="1">
            <a:off x="4128940" y="3667027"/>
            <a:ext cx="3780149" cy="22152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304005" y="897000"/>
            <a:ext cx="915974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Now, project all points onto this line.</a:t>
            </a:r>
          </a:p>
          <a:p>
            <a:pPr>
              <a:lnSpc>
                <a:spcPct val="150000"/>
              </a:lnSpc>
            </a:pPr>
            <a:r>
              <a:rPr lang="en-US" dirty="0"/>
              <a:t>The projections are our new database, which has now only 1 dimension.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6ECB3F-9D34-47AB-9A9F-A6658153466E}"/>
              </a:ext>
            </a:extLst>
          </p:cNvPr>
          <p:cNvCxnSpPr>
            <a:cxnSpLocks/>
          </p:cNvCxnSpPr>
          <p:nvPr/>
        </p:nvCxnSpPr>
        <p:spPr>
          <a:xfrm>
            <a:off x="3960925" y="5301390"/>
            <a:ext cx="450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AB7106-CDA8-4FAA-AD6E-2F2B7AB9DC10}"/>
              </a:ext>
            </a:extLst>
          </p:cNvPr>
          <p:cNvCxnSpPr>
            <a:cxnSpLocks/>
          </p:cNvCxnSpPr>
          <p:nvPr/>
        </p:nvCxnSpPr>
        <p:spPr>
          <a:xfrm rot="16200000">
            <a:off x="2450004" y="3771390"/>
            <a:ext cx="30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43ABC6D-13ED-41A2-8278-FDF634EEF7D8}"/>
              </a:ext>
            </a:extLst>
          </p:cNvPr>
          <p:cNvSpPr/>
          <p:nvPr/>
        </p:nvSpPr>
        <p:spPr>
          <a:xfrm>
            <a:off x="5434671" y="454436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3DD1694-9F81-418C-8920-D842F3890FAC}"/>
              </a:ext>
            </a:extLst>
          </p:cNvPr>
          <p:cNvSpPr/>
          <p:nvPr/>
        </p:nvSpPr>
        <p:spPr>
          <a:xfrm>
            <a:off x="5566646" y="4044753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0EA9BFE-2546-402F-8640-5B23559C5414}"/>
              </a:ext>
            </a:extLst>
          </p:cNvPr>
          <p:cNvSpPr/>
          <p:nvPr/>
        </p:nvSpPr>
        <p:spPr>
          <a:xfrm>
            <a:off x="4997834" y="417043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890BFF8-3E58-499D-B91E-15B1CADA2668}"/>
              </a:ext>
            </a:extLst>
          </p:cNvPr>
          <p:cNvSpPr/>
          <p:nvPr/>
        </p:nvSpPr>
        <p:spPr>
          <a:xfrm>
            <a:off x="5782646" y="4327555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0AAA447-4AB6-4532-8009-12E25E01AC1C}"/>
              </a:ext>
            </a:extLst>
          </p:cNvPr>
          <p:cNvSpPr/>
          <p:nvPr/>
        </p:nvSpPr>
        <p:spPr>
          <a:xfrm>
            <a:off x="4934265" y="455232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FD8F9A1C-CCF9-4601-9954-71B6F7C8767D}"/>
              </a:ext>
            </a:extLst>
          </p:cNvPr>
          <p:cNvSpPr/>
          <p:nvPr/>
        </p:nvSpPr>
        <p:spPr>
          <a:xfrm>
            <a:off x="6217649" y="369480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F1E5347-8512-4BC8-A06B-AC977EEE6978}"/>
              </a:ext>
            </a:extLst>
          </p:cNvPr>
          <p:cNvSpPr/>
          <p:nvPr/>
        </p:nvSpPr>
        <p:spPr>
          <a:xfrm>
            <a:off x="6349624" y="319519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C385442-8D13-4B4E-91B7-1CC2C91D4394}"/>
              </a:ext>
            </a:extLst>
          </p:cNvPr>
          <p:cNvSpPr/>
          <p:nvPr/>
        </p:nvSpPr>
        <p:spPr>
          <a:xfrm>
            <a:off x="5780812" y="332087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C37BAEE6-A813-4B0A-9F18-6A4BA07F230F}"/>
              </a:ext>
            </a:extLst>
          </p:cNvPr>
          <p:cNvSpPr/>
          <p:nvPr/>
        </p:nvSpPr>
        <p:spPr>
          <a:xfrm>
            <a:off x="6565624" y="347799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1239BDF-EE2A-4B40-AF20-03EF0F4A4B64}"/>
              </a:ext>
            </a:extLst>
          </p:cNvPr>
          <p:cNvSpPr/>
          <p:nvPr/>
        </p:nvSpPr>
        <p:spPr>
          <a:xfrm>
            <a:off x="5717243" y="370276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1575DF8E-5BAB-48A5-925E-46F82CD43834}"/>
              </a:ext>
            </a:extLst>
          </p:cNvPr>
          <p:cNvSpPr/>
          <p:nvPr/>
        </p:nvSpPr>
        <p:spPr>
          <a:xfrm>
            <a:off x="6109649" y="404077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DE87551C-8C57-4B8F-913E-AA9F84AF99D4}"/>
              </a:ext>
            </a:extLst>
          </p:cNvPr>
          <p:cNvSpPr/>
          <p:nvPr/>
        </p:nvSpPr>
        <p:spPr>
          <a:xfrm>
            <a:off x="6025624" y="352837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DF03390-C617-457C-8395-83422BE8B676}"/>
              </a:ext>
            </a:extLst>
          </p:cNvPr>
          <p:cNvSpPr/>
          <p:nvPr/>
        </p:nvSpPr>
        <p:spPr>
          <a:xfrm>
            <a:off x="5456812" y="365405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90C4C0C6-7D42-4A7F-8466-A01F8261AF0A}"/>
              </a:ext>
            </a:extLst>
          </p:cNvPr>
          <p:cNvSpPr/>
          <p:nvPr/>
        </p:nvSpPr>
        <p:spPr>
          <a:xfrm>
            <a:off x="6593118" y="387086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B1854907-99A9-4235-BD01-043A1A1DBB9B}"/>
              </a:ext>
            </a:extLst>
          </p:cNvPr>
          <p:cNvSpPr/>
          <p:nvPr/>
        </p:nvSpPr>
        <p:spPr>
          <a:xfrm>
            <a:off x="5996812" y="2942465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7FB4B5-42BE-44E5-B45B-043E5F338B7F}"/>
              </a:ext>
            </a:extLst>
          </p:cNvPr>
          <p:cNvGrpSpPr/>
          <p:nvPr/>
        </p:nvGrpSpPr>
        <p:grpSpPr>
          <a:xfrm flipH="1">
            <a:off x="4456000" y="3878458"/>
            <a:ext cx="1064381" cy="724387"/>
            <a:chOff x="4768416" y="4273683"/>
            <a:chExt cx="1064381" cy="724387"/>
          </a:xfrm>
        </p:grpSpPr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5C2A98D7-514B-4271-BBD6-BBDC11EBDD9F}"/>
                </a:ext>
              </a:extLst>
            </p:cNvPr>
            <p:cNvSpPr/>
            <p:nvPr/>
          </p:nvSpPr>
          <p:spPr>
            <a:xfrm>
              <a:off x="5268822" y="4773297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E2A6DB12-337D-44F0-922F-22CFA0BEE8F8}"/>
                </a:ext>
              </a:extLst>
            </p:cNvPr>
            <p:cNvSpPr/>
            <p:nvPr/>
          </p:nvSpPr>
          <p:spPr>
            <a:xfrm>
              <a:off x="5400797" y="4273683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9E98ECE0-3C8A-48FF-BDE6-7EA521862491}"/>
                </a:ext>
              </a:extLst>
            </p:cNvPr>
            <p:cNvSpPr/>
            <p:nvPr/>
          </p:nvSpPr>
          <p:spPr>
            <a:xfrm>
              <a:off x="4831985" y="4399369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099C599C-7003-4433-970B-906D115F2A25}"/>
                </a:ext>
              </a:extLst>
            </p:cNvPr>
            <p:cNvSpPr/>
            <p:nvPr/>
          </p:nvSpPr>
          <p:spPr>
            <a:xfrm>
              <a:off x="5616797" y="4556485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B9A83545-79DF-4379-9656-2087D73DF493}"/>
                </a:ext>
              </a:extLst>
            </p:cNvPr>
            <p:cNvSpPr/>
            <p:nvPr/>
          </p:nvSpPr>
          <p:spPr>
            <a:xfrm>
              <a:off x="4768416" y="4781258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B96518-BAE1-4BF0-A4C4-BFE0F81C15C4}"/>
              </a:ext>
            </a:extLst>
          </p:cNvPr>
          <p:cNvSpPr txBox="1"/>
          <p:nvPr/>
        </p:nvSpPr>
        <p:spPr>
          <a:xfrm>
            <a:off x="7943148" y="5301390"/>
            <a:ext cx="15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Sleeping hours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F8729-E683-4A3A-B192-2D6B51F7EEBB}"/>
              </a:ext>
            </a:extLst>
          </p:cNvPr>
          <p:cNvSpPr txBox="1"/>
          <p:nvPr/>
        </p:nvSpPr>
        <p:spPr>
          <a:xfrm>
            <a:off x="3052450" y="1879496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Depression level</a:t>
            </a:r>
            <a:endParaRPr lang="LID4096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C73081-1D2D-4AE4-AC3B-57763DE43B4E}"/>
              </a:ext>
            </a:extLst>
          </p:cNvPr>
          <p:cNvCxnSpPr>
            <a:cxnSpLocks/>
          </p:cNvCxnSpPr>
          <p:nvPr/>
        </p:nvCxnSpPr>
        <p:spPr>
          <a:xfrm flipV="1">
            <a:off x="3780149" y="2856322"/>
            <a:ext cx="3780149" cy="22152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ECC6EA-6F32-430E-8571-C2DE19C752E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620122" y="4325999"/>
            <a:ext cx="113092" cy="17837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46AE2C-3564-426F-9D71-2080E82D03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249464" y="4220956"/>
            <a:ext cx="237085" cy="3754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C05D2B-89F9-40E5-80E6-10E3E7AD4A6E}"/>
              </a:ext>
            </a:extLst>
          </p:cNvPr>
          <p:cNvSpPr/>
          <p:nvPr/>
        </p:nvSpPr>
        <p:spPr>
          <a:xfrm>
            <a:off x="4676831" y="4444328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240BB0-40F8-46F7-8345-F523F5601EFA}"/>
              </a:ext>
            </a:extLst>
          </p:cNvPr>
          <p:cNvSpPr/>
          <p:nvPr/>
        </p:nvSpPr>
        <p:spPr>
          <a:xfrm>
            <a:off x="4979464" y="4278033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A5BF47-A4CD-402D-A305-B7B70A258360}"/>
              </a:ext>
            </a:extLst>
          </p:cNvPr>
          <p:cNvSpPr/>
          <p:nvPr/>
        </p:nvSpPr>
        <p:spPr>
          <a:xfrm>
            <a:off x="4829543" y="4361188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F41E33-63B9-41C3-B47B-1B813FC75644}"/>
              </a:ext>
            </a:extLst>
          </p:cNvPr>
          <p:cNvSpPr/>
          <p:nvPr/>
        </p:nvSpPr>
        <p:spPr>
          <a:xfrm>
            <a:off x="4793483" y="4390471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82914C-829D-407B-86B2-F4204E6681B8}"/>
              </a:ext>
            </a:extLst>
          </p:cNvPr>
          <p:cNvSpPr/>
          <p:nvPr/>
        </p:nvSpPr>
        <p:spPr>
          <a:xfrm>
            <a:off x="5073512" y="4219607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0A82D9-C232-4B46-9C37-4A16988978C2}"/>
              </a:ext>
            </a:extLst>
          </p:cNvPr>
          <p:cNvSpPr txBox="1"/>
          <p:nvPr/>
        </p:nvSpPr>
        <p:spPr>
          <a:xfrm>
            <a:off x="1257134" y="5528145"/>
            <a:ext cx="915974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 you think these blue points have the maximum distance (are in the dimension with the largest variability)?</a:t>
            </a:r>
          </a:p>
        </p:txBody>
      </p:sp>
    </p:spTree>
    <p:extLst>
      <p:ext uri="{BB962C8B-B14F-4D97-AF65-F5344CB8AC3E}">
        <p14:creationId xmlns:p14="http://schemas.microsoft.com/office/powerpoint/2010/main" val="400606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304005" y="897000"/>
            <a:ext cx="915974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we have the dimension with largest variance, the points shouldn’t look this close to each other. They must be spread widely.</a:t>
            </a:r>
          </a:p>
          <a:p>
            <a:pPr>
              <a:lnSpc>
                <a:spcPct val="150000"/>
              </a:lnSpc>
            </a:pPr>
            <a:r>
              <a:rPr lang="en-US" dirty="0"/>
              <a:t>To find the line that gives us the best direction, we can calculate the distance of each datapoint to the line (residuals), and try to minimize it.</a:t>
            </a:r>
          </a:p>
        </p:txBody>
      </p:sp>
    </p:spTree>
    <p:extLst>
      <p:ext uri="{BB962C8B-B14F-4D97-AF65-F5344CB8AC3E}">
        <p14:creationId xmlns:p14="http://schemas.microsoft.com/office/powerpoint/2010/main" val="79392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325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Asieh Daneshi</dc:creator>
  <cp:lastModifiedBy>Asieh Daneshi</cp:lastModifiedBy>
  <cp:revision>152</cp:revision>
  <dcterms:created xsi:type="dcterms:W3CDTF">2024-07-18T09:22:09Z</dcterms:created>
  <dcterms:modified xsi:type="dcterms:W3CDTF">2024-10-17T10:28:09Z</dcterms:modified>
</cp:coreProperties>
</file>