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67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99"/>
    <a:srgbClr val="00CC00"/>
    <a:srgbClr val="0000FF"/>
    <a:srgbClr val="00B151"/>
    <a:srgbClr val="00FF00"/>
    <a:srgbClr val="FFFFCC"/>
    <a:srgbClr val="946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90" autoAdjust="0"/>
  </p:normalViewPr>
  <p:slideViewPr>
    <p:cSldViewPr snapToGrid="0">
      <p:cViewPr varScale="1">
        <p:scale>
          <a:sx n="58" d="100"/>
          <a:sy n="58" d="100"/>
        </p:scale>
        <p:origin x="9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1BF1F-0C4B-4593-A437-C3C7C8CBA846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B2C52-2B7D-49FF-90AE-F610055A16B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1280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0074-19EF-47D3-AEB0-EC58FA635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6BAFD-2A78-435D-892B-02C39FA4D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C222B-EC74-4A33-8EF6-9E1966D2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1E95B-ED9C-49A7-8FE6-F35D0723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16859-3B7D-487D-8813-66139711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86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50E4-4D26-4982-A91F-15E8D67B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31DE4-0699-4A8C-B306-67A234D1B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A0CBF-B367-4823-9C6E-120A4098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EF85D-4203-436D-8E4F-1686BF16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EE50B-4B12-4903-BE1F-53D33761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8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76280-95FB-49C2-9DE6-45D355F3A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A7578-E735-41EC-B694-D42042428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EB20F-7D66-4F7B-91C8-938D9CB8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34A89-5EDD-4C7E-9E3E-53AC4C4E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063E4-985C-41D3-A902-95B870D2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266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41C1-5D9B-4F89-8675-86821739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EEC6D-A282-408F-8A66-B704588A6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A13B9-467A-4F5E-A0C5-25E7E12F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53A15-EC26-4F3A-836A-54C0EE47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3962A-1E36-4E45-AE16-B19BF1FD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27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5205-8DB7-4BD9-9C84-3F687C60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1DE53-7F10-458A-B008-F8EAE740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04BC4-9333-41EE-B649-47EB60B4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EB94F-4385-4BF3-80DE-952C31B0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E2D8-369A-494A-AB00-2360FDEE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684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6CB1-48D4-4B0E-BA8F-D3F6D7DE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C131-4198-4407-AA71-5C6F74C16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74DDA-6AE4-4787-AEAC-12DE14B3C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B78C0-F313-487C-9AB0-8CF73E26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D997F-6F5E-4322-B285-4B1833CF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EB4BF-3E7F-4156-A307-AFF8309B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257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FC0F-1C76-4BE2-A865-54B36260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87399-CED6-45EB-9939-E0C64ADE0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6F5BB-7D46-4BE4-94E0-4A1F7AA2D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0EB74-E1FB-47D4-8B98-BAFE7EB4B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600C0-D6AB-4D57-B1DC-295F02DCD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17F378-9846-4293-B93A-992911A3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782F1-58C7-42C8-861E-B9645A23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D985B-591E-45F0-BC5A-572887DB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879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302F-37E8-4024-8997-4719FF4C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5B04-FC68-47FA-B3F0-DFCB812B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28C22-BDC3-4930-BBD5-29602362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9153F-1BC5-4A3F-A2C0-5E1E0896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673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D49C8B-5893-4D65-9254-9DBD015B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07912-C344-4FC3-B941-020201C9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BF6B7-3ACC-4300-9125-A3B10DD1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568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D070-6958-43A3-A3DE-5268D395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DD0F-039D-4947-816B-7D38F03AD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596B5-816D-4E08-8E38-4017F0168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2AE6D-86B0-4DB5-BBBF-9E41327D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51A96-AA3E-43EF-BF4E-2F33C35F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28956-A6B2-46EA-A967-1FEF6660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272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5CCD-15CD-460C-BF23-787539B2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90A42-8FB4-418A-81A2-7EBE0F16B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CABA9-463E-48DF-98A5-82AD54A62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1791B-D1D4-4E46-8470-900C27B9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D49A5-FA3A-42BA-BADB-8D71332B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7DEB5-3E27-44E1-A202-3BE13687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975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52A1-4E88-4C3C-91C0-21BC186F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BFBF0-9DDF-4623-AE08-70864B070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13669-4945-40E3-B00B-44BAC3E92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0839-69FC-4763-B8AC-78CF5951DDEE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FD497-017F-4D9D-8DDA-5F79D3BE9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22F16-34B6-49E9-893B-A46CB3F68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886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8C2BBE-C81B-4AD7-8BB6-09C3555F0E07}"/>
              </a:ext>
            </a:extLst>
          </p:cNvPr>
          <p:cNvSpPr txBox="1"/>
          <p:nvPr/>
        </p:nvSpPr>
        <p:spPr>
          <a:xfrm>
            <a:off x="3427534" y="1969477"/>
            <a:ext cx="53369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Machine Learning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Asieh Daneshi </a:t>
            </a:r>
            <a:br>
              <a:rPr lang="en-US" sz="2000" b="1" dirty="0"/>
            </a:br>
            <a:r>
              <a:rPr lang="en-US" sz="2000" b="1" dirty="0"/>
              <a:t>2024 </a:t>
            </a:r>
            <a:endParaRPr lang="LID4096" sz="2000" b="1" dirty="0"/>
          </a:p>
        </p:txBody>
      </p:sp>
    </p:spTree>
    <p:extLst>
      <p:ext uri="{BB962C8B-B14F-4D97-AF65-F5344CB8AC3E}">
        <p14:creationId xmlns:p14="http://schemas.microsoft.com/office/powerpoint/2010/main" val="20706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AD22289-CB15-4BBD-BEDA-9503BFBA65F2}"/>
              </a:ext>
            </a:extLst>
          </p:cNvPr>
          <p:cNvCxnSpPr/>
          <p:nvPr/>
        </p:nvCxnSpPr>
        <p:spPr>
          <a:xfrm>
            <a:off x="1432192" y="4572000"/>
            <a:ext cx="41864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96B46E6-4914-4EAE-96F2-9A306BEB6277}"/>
              </a:ext>
            </a:extLst>
          </p:cNvPr>
          <p:cNvCxnSpPr>
            <a:cxnSpLocks/>
          </p:cNvCxnSpPr>
          <p:nvPr/>
        </p:nvCxnSpPr>
        <p:spPr>
          <a:xfrm rot="16200000">
            <a:off x="10192" y="3150000"/>
            <a:ext cx="2844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DA87575-C40E-44F1-AADA-CA667FD037ED}"/>
              </a:ext>
            </a:extLst>
          </p:cNvPr>
          <p:cNvSpPr/>
          <p:nvPr/>
        </p:nvSpPr>
        <p:spPr>
          <a:xfrm>
            <a:off x="4529769" y="124490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FF8590-6438-4F98-9B2C-51B3CA6432F5}"/>
              </a:ext>
            </a:extLst>
          </p:cNvPr>
          <p:cNvSpPr/>
          <p:nvPr/>
        </p:nvSpPr>
        <p:spPr>
          <a:xfrm>
            <a:off x="5187108" y="164574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5B01C6-63FF-4CAC-BB5B-C2CB21F438D4}"/>
              </a:ext>
            </a:extLst>
          </p:cNvPr>
          <p:cNvSpPr/>
          <p:nvPr/>
        </p:nvSpPr>
        <p:spPr>
          <a:xfrm>
            <a:off x="3226886" y="143436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3869F-F55E-4647-9F02-32F0123E31DF}"/>
              </a:ext>
            </a:extLst>
          </p:cNvPr>
          <p:cNvSpPr/>
          <p:nvPr/>
        </p:nvSpPr>
        <p:spPr>
          <a:xfrm>
            <a:off x="2586071" y="319063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2CD4A1-7E2C-42F6-8A95-166E001E2D00}"/>
              </a:ext>
            </a:extLst>
          </p:cNvPr>
          <p:cNvSpPr/>
          <p:nvPr/>
        </p:nvSpPr>
        <p:spPr>
          <a:xfrm>
            <a:off x="2830864" y="247125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0048D-45F0-4635-A440-FF8B72FF8D20}"/>
              </a:ext>
            </a:extLst>
          </p:cNvPr>
          <p:cNvSpPr/>
          <p:nvPr/>
        </p:nvSpPr>
        <p:spPr>
          <a:xfrm>
            <a:off x="2568766" y="278910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1728D5-C280-47C6-ACF7-066D464388FD}"/>
              </a:ext>
            </a:extLst>
          </p:cNvPr>
          <p:cNvSpPr/>
          <p:nvPr/>
        </p:nvSpPr>
        <p:spPr>
          <a:xfrm>
            <a:off x="2374915" y="3449628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FEFA77-6D44-4FB5-A642-60852C37AAF3}"/>
              </a:ext>
            </a:extLst>
          </p:cNvPr>
          <p:cNvSpPr/>
          <p:nvPr/>
        </p:nvSpPr>
        <p:spPr>
          <a:xfrm>
            <a:off x="3483166" y="290731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C9DC3D-D91C-407F-B2CA-E4819817060C}"/>
              </a:ext>
            </a:extLst>
          </p:cNvPr>
          <p:cNvSpPr/>
          <p:nvPr/>
        </p:nvSpPr>
        <p:spPr>
          <a:xfrm>
            <a:off x="3025966" y="324630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EBF27C-F7AB-4050-8D38-76DC4F632A04}"/>
              </a:ext>
            </a:extLst>
          </p:cNvPr>
          <p:cNvSpPr/>
          <p:nvPr/>
        </p:nvSpPr>
        <p:spPr>
          <a:xfrm>
            <a:off x="3787966" y="333975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9DB882-1C5D-44F2-B403-F9979DE6C556}"/>
              </a:ext>
            </a:extLst>
          </p:cNvPr>
          <p:cNvSpPr/>
          <p:nvPr/>
        </p:nvSpPr>
        <p:spPr>
          <a:xfrm>
            <a:off x="3250366" y="247125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4EF3BC-D197-4635-B6E7-94B4A55474AA}"/>
              </a:ext>
            </a:extLst>
          </p:cNvPr>
          <p:cNvSpPr/>
          <p:nvPr/>
        </p:nvSpPr>
        <p:spPr>
          <a:xfrm>
            <a:off x="3483166" y="370350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5FD635-4DD1-488B-8F66-B23ED7070A7F}"/>
              </a:ext>
            </a:extLst>
          </p:cNvPr>
          <p:cNvSpPr/>
          <p:nvPr/>
        </p:nvSpPr>
        <p:spPr>
          <a:xfrm>
            <a:off x="3859966" y="300465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4E1DF1-28D9-487B-AEC3-824D1AEF49EF}"/>
              </a:ext>
            </a:extLst>
          </p:cNvPr>
          <p:cNvSpPr/>
          <p:nvPr/>
        </p:nvSpPr>
        <p:spPr>
          <a:xfrm>
            <a:off x="2793166" y="370311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BB7AD7-24B8-4BC6-A815-8BDD7BAC50A4}"/>
              </a:ext>
            </a:extLst>
          </p:cNvPr>
          <p:cNvSpPr/>
          <p:nvPr/>
        </p:nvSpPr>
        <p:spPr>
          <a:xfrm>
            <a:off x="2171826" y="296865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81E230-6487-4A25-BA04-40E1D6794CA0}"/>
              </a:ext>
            </a:extLst>
          </p:cNvPr>
          <p:cNvSpPr/>
          <p:nvPr/>
        </p:nvSpPr>
        <p:spPr>
          <a:xfrm>
            <a:off x="3931966" y="257021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7A7EE3-6665-42BC-A456-DD8259F938B4}"/>
              </a:ext>
            </a:extLst>
          </p:cNvPr>
          <p:cNvSpPr/>
          <p:nvPr/>
        </p:nvSpPr>
        <p:spPr>
          <a:xfrm>
            <a:off x="3483166" y="2261878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45A009-08BD-4CA0-9548-0F527127F6C2}"/>
              </a:ext>
            </a:extLst>
          </p:cNvPr>
          <p:cNvSpPr/>
          <p:nvPr/>
        </p:nvSpPr>
        <p:spPr>
          <a:xfrm>
            <a:off x="4529769" y="311115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3211DAD-F365-40A8-AB13-1599623AB993}"/>
              </a:ext>
            </a:extLst>
          </p:cNvPr>
          <p:cNvSpPr/>
          <p:nvPr/>
        </p:nvSpPr>
        <p:spPr>
          <a:xfrm>
            <a:off x="1923166" y="361091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1C310B-6917-4195-B51E-72315D21C776}"/>
              </a:ext>
            </a:extLst>
          </p:cNvPr>
          <p:cNvSpPr/>
          <p:nvPr/>
        </p:nvSpPr>
        <p:spPr>
          <a:xfrm>
            <a:off x="4343262" y="195471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F3F921-A81A-45D7-8D6C-9E7EA6E843DE}"/>
              </a:ext>
            </a:extLst>
          </p:cNvPr>
          <p:cNvCxnSpPr>
            <a:cxnSpLocks/>
          </p:cNvCxnSpPr>
          <p:nvPr/>
        </p:nvCxnSpPr>
        <p:spPr>
          <a:xfrm flipV="1">
            <a:off x="903383" y="1506363"/>
            <a:ext cx="4825388" cy="306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63A19C-11A0-408A-9F6F-8FFA6A1CD6F1}"/>
              </a:ext>
            </a:extLst>
          </p:cNvPr>
          <p:cNvSpPr txBox="1"/>
          <p:nvPr/>
        </p:nvSpPr>
        <p:spPr>
          <a:xfrm>
            <a:off x="6573400" y="1434363"/>
            <a:ext cx="3231608" cy="38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y= </a:t>
            </a:r>
            <a:r>
              <a:rPr lang="en-US" dirty="0" err="1"/>
              <a:t>mx+a</a:t>
            </a:r>
            <a:endParaRPr lang="LID4096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78971C-DC7D-4AFD-8CF8-DAD4EB13D2A3}"/>
              </a:ext>
            </a:extLst>
          </p:cNvPr>
          <p:cNvSpPr txBox="1"/>
          <p:nvPr/>
        </p:nvSpPr>
        <p:spPr>
          <a:xfrm>
            <a:off x="5618602" y="4392125"/>
            <a:ext cx="50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8307A7-4C41-43FD-AA92-D974C8050235}"/>
              </a:ext>
            </a:extLst>
          </p:cNvPr>
          <p:cNvSpPr txBox="1"/>
          <p:nvPr/>
        </p:nvSpPr>
        <p:spPr>
          <a:xfrm>
            <a:off x="1177624" y="1358666"/>
            <a:ext cx="50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LID4096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EDD10C-6674-469E-8406-40D101527DE1}"/>
              </a:ext>
            </a:extLst>
          </p:cNvPr>
          <p:cNvCxnSpPr>
            <a:cxnSpLocks/>
          </p:cNvCxnSpPr>
          <p:nvPr/>
        </p:nvCxnSpPr>
        <p:spPr>
          <a:xfrm flipH="1">
            <a:off x="2788047" y="2543256"/>
            <a:ext cx="1698" cy="8081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E0D5FF-BF40-41CE-9C0B-99A8A34A3F65}"/>
              </a:ext>
            </a:extLst>
          </p:cNvPr>
          <p:cNvCxnSpPr>
            <a:cxnSpLocks/>
          </p:cNvCxnSpPr>
          <p:nvPr/>
        </p:nvCxnSpPr>
        <p:spPr>
          <a:xfrm flipH="1">
            <a:off x="2848721" y="2516452"/>
            <a:ext cx="1698" cy="206474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B0E870-6AA8-4653-BE79-3519E9952DD7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432191" y="2507256"/>
            <a:ext cx="1398673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BA2BABE-9171-447A-B0DA-319A6D9B1641}"/>
                  </a:ext>
                </a:extLst>
              </p:cNvPr>
              <p:cNvSpPr txBox="1"/>
              <p:nvPr/>
            </p:nvSpPr>
            <p:spPr>
              <a:xfrm>
                <a:off x="2749865" y="4581197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BA2BABE-9171-447A-B0DA-319A6D9B1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865" y="4581197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8889" b="-1555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6B6CB8-183F-455A-8F96-D8EBC8A50EBB}"/>
                  </a:ext>
                </a:extLst>
              </p:cNvPr>
              <p:cNvSpPr txBox="1"/>
              <p:nvPr/>
            </p:nvSpPr>
            <p:spPr>
              <a:xfrm>
                <a:off x="1140609" y="2335933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6B6CB8-183F-455A-8F96-D8EBC8A50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609" y="2335933"/>
                <a:ext cx="277768" cy="276999"/>
              </a:xfrm>
              <a:prstGeom prst="rect">
                <a:avLst/>
              </a:prstGeom>
              <a:blipFill>
                <a:blip r:embed="rId3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18E5E78-EC7B-4F37-9DED-F6F3B1E76168}"/>
              </a:ext>
            </a:extLst>
          </p:cNvPr>
          <p:cNvCxnSpPr>
            <a:cxnSpLocks/>
          </p:cNvCxnSpPr>
          <p:nvPr/>
        </p:nvCxnSpPr>
        <p:spPr>
          <a:xfrm>
            <a:off x="1463153" y="3318304"/>
            <a:ext cx="1398673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A1E177-251B-43D4-805A-A032A59869D3}"/>
                  </a:ext>
                </a:extLst>
              </p:cNvPr>
              <p:cNvSpPr txBox="1"/>
              <p:nvPr/>
            </p:nvSpPr>
            <p:spPr>
              <a:xfrm>
                <a:off x="1136473" y="3162099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A1E177-251B-43D4-805A-A032A5986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73" y="3162099"/>
                <a:ext cx="277768" cy="276999"/>
              </a:xfrm>
              <a:prstGeom prst="rect">
                <a:avLst/>
              </a:prstGeom>
              <a:blipFill>
                <a:blip r:embed="rId4"/>
                <a:stretch>
                  <a:fillRect l="-21739" t="-26667" r="-39130" b="-2666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E8F7A2-82F3-4C08-8B2D-5DEB90B29B50}"/>
                  </a:ext>
                </a:extLst>
              </p:cNvPr>
              <p:cNvSpPr txBox="1"/>
              <p:nvPr/>
            </p:nvSpPr>
            <p:spPr>
              <a:xfrm>
                <a:off x="6579789" y="1888214"/>
                <a:ext cx="21562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𝑟𝑒𝑠𝑖𝑑𝑢𝑎𝑙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E8F7A2-82F3-4C08-8B2D-5DEB90B29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789" y="1888214"/>
                <a:ext cx="2156231" cy="276999"/>
              </a:xfrm>
              <a:prstGeom prst="rect">
                <a:avLst/>
              </a:prstGeom>
              <a:blipFill>
                <a:blip r:embed="rId5"/>
                <a:stretch>
                  <a:fillRect l="-2260" t="-26667" r="-28249" b="-3555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6309B57-B623-4955-B6ED-7D13D032A6D7}"/>
                  </a:ext>
                </a:extLst>
              </p:cNvPr>
              <p:cNvSpPr txBox="1"/>
              <p:nvPr/>
            </p:nvSpPr>
            <p:spPr>
              <a:xfrm>
                <a:off x="7627573" y="2440071"/>
                <a:ext cx="1215525" cy="808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6309B57-B623-4955-B6ED-7D13D032A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573" y="2440071"/>
                <a:ext cx="1215525" cy="8080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08AB40-CCD3-4A12-81D9-96E9ECF91F67}"/>
                  </a:ext>
                </a:extLst>
              </p:cNvPr>
              <p:cNvSpPr txBox="1"/>
              <p:nvPr/>
            </p:nvSpPr>
            <p:spPr>
              <a:xfrm>
                <a:off x="7627573" y="4050154"/>
                <a:ext cx="1328505" cy="808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08AB40-CCD3-4A12-81D9-96E9ECF91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573" y="4050154"/>
                <a:ext cx="1328505" cy="8080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D079DF62-B03D-4E3A-AFA6-B5A1B4416C03}"/>
              </a:ext>
            </a:extLst>
          </p:cNvPr>
          <p:cNvSpPr txBox="1"/>
          <p:nvPr/>
        </p:nvSpPr>
        <p:spPr>
          <a:xfrm>
            <a:off x="7976212" y="3521628"/>
            <a:ext cx="52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  <a:endParaRPr lang="LID4096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34E047-0DD9-42D6-B715-9FC7E25A0251}"/>
              </a:ext>
            </a:extLst>
          </p:cNvPr>
          <p:cNvSpPr txBox="1"/>
          <p:nvPr/>
        </p:nvSpPr>
        <p:spPr>
          <a:xfrm>
            <a:off x="6573400" y="5468527"/>
            <a:ext cx="3231608" cy="38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y= </a:t>
            </a:r>
            <a:r>
              <a:rPr lang="en-US" dirty="0" err="1"/>
              <a:t>mx+a</a:t>
            </a:r>
            <a:endParaRPr lang="LID4096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97B44C-2B87-4C78-8A17-FFBA3FC58133}"/>
              </a:ext>
            </a:extLst>
          </p:cNvPr>
          <p:cNvSpPr txBox="1"/>
          <p:nvPr/>
        </p:nvSpPr>
        <p:spPr>
          <a:xfrm>
            <a:off x="4003966" y="5465874"/>
            <a:ext cx="226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  :      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1156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4" grpId="0"/>
      <p:bldP spid="45" grpId="0"/>
      <p:bldP spid="46" grpId="0"/>
      <p:bldP spid="47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B61CC7-B918-452E-A0E3-C07192A91F45}"/>
              </a:ext>
            </a:extLst>
          </p:cNvPr>
          <p:cNvSpPr txBox="1"/>
          <p:nvPr/>
        </p:nvSpPr>
        <p:spPr>
          <a:xfrm>
            <a:off x="1299991" y="1279463"/>
            <a:ext cx="292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linear regression  :       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C0856-2DCC-472A-8AC4-F92614904236}"/>
              </a:ext>
            </a:extLst>
          </p:cNvPr>
          <p:cNvSpPr txBox="1"/>
          <p:nvPr/>
        </p:nvSpPr>
        <p:spPr>
          <a:xfrm>
            <a:off x="1203846" y="914071"/>
            <a:ext cx="590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we have multiple features?                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8BEBCF-82A2-4E44-8D4D-AA7CF7477F62}"/>
                  </a:ext>
                </a:extLst>
              </p:cNvPr>
              <p:cNvSpPr txBox="1"/>
              <p:nvPr/>
            </p:nvSpPr>
            <p:spPr>
              <a:xfrm>
                <a:off x="4594467" y="1279333"/>
                <a:ext cx="30030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      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8BEBCF-82A2-4E44-8D4D-AA7CF7477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67" y="1279333"/>
                <a:ext cx="3003066" cy="276999"/>
              </a:xfrm>
              <a:prstGeom prst="rect">
                <a:avLst/>
              </a:prstGeom>
              <a:blipFill>
                <a:blip r:embed="rId2"/>
                <a:stretch>
                  <a:fillRect l="-1423" b="-2666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D3C276A-B76B-4EA6-B1E9-F52F006C6C87}"/>
              </a:ext>
            </a:extLst>
          </p:cNvPr>
          <p:cNvSpPr txBox="1"/>
          <p:nvPr/>
        </p:nvSpPr>
        <p:spPr>
          <a:xfrm>
            <a:off x="1203846" y="2807136"/>
            <a:ext cx="590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what kind of data we can use linear regression?             </a:t>
            </a:r>
            <a:endParaRPr lang="LID4096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2A6549-3743-4EE4-A591-8C44C6AC5D69}"/>
              </a:ext>
            </a:extLst>
          </p:cNvPr>
          <p:cNvCxnSpPr/>
          <p:nvPr/>
        </p:nvCxnSpPr>
        <p:spPr>
          <a:xfrm>
            <a:off x="1455931" y="6499622"/>
            <a:ext cx="41864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190BBB-1A67-4205-B8B0-6B414A42E2B9}"/>
              </a:ext>
            </a:extLst>
          </p:cNvPr>
          <p:cNvCxnSpPr>
            <a:cxnSpLocks/>
          </p:cNvCxnSpPr>
          <p:nvPr/>
        </p:nvCxnSpPr>
        <p:spPr>
          <a:xfrm rot="16200000">
            <a:off x="33931" y="5077622"/>
            <a:ext cx="2844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BCF28A5-C235-42E2-A7C2-479F57BB846F}"/>
              </a:ext>
            </a:extLst>
          </p:cNvPr>
          <p:cNvSpPr/>
          <p:nvPr/>
        </p:nvSpPr>
        <p:spPr>
          <a:xfrm>
            <a:off x="4178932" y="370133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E8412B-1D14-493D-AA2D-EBB210ED315E}"/>
              </a:ext>
            </a:extLst>
          </p:cNvPr>
          <p:cNvSpPr/>
          <p:nvPr/>
        </p:nvSpPr>
        <p:spPr>
          <a:xfrm>
            <a:off x="4836271" y="410217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81E95F-ED3C-4F41-91D3-BC2791576645}"/>
              </a:ext>
            </a:extLst>
          </p:cNvPr>
          <p:cNvSpPr/>
          <p:nvPr/>
        </p:nvSpPr>
        <p:spPr>
          <a:xfrm>
            <a:off x="3403222" y="406617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D7B16F-D6FD-4B22-A146-C4A74106530C}"/>
              </a:ext>
            </a:extLst>
          </p:cNvPr>
          <p:cNvSpPr/>
          <p:nvPr/>
        </p:nvSpPr>
        <p:spPr>
          <a:xfrm>
            <a:off x="2235234" y="564706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0BE6A0-8C87-414A-9214-5A2A41431A69}"/>
              </a:ext>
            </a:extLst>
          </p:cNvPr>
          <p:cNvSpPr/>
          <p:nvPr/>
        </p:nvSpPr>
        <p:spPr>
          <a:xfrm>
            <a:off x="2480027" y="492768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0540AA-2E0E-4D90-B4FD-09E659BCA238}"/>
              </a:ext>
            </a:extLst>
          </p:cNvPr>
          <p:cNvSpPr/>
          <p:nvPr/>
        </p:nvSpPr>
        <p:spPr>
          <a:xfrm>
            <a:off x="2217929" y="524553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C23341D-938B-405E-A918-49EE73CC224C}"/>
              </a:ext>
            </a:extLst>
          </p:cNvPr>
          <p:cNvSpPr/>
          <p:nvPr/>
        </p:nvSpPr>
        <p:spPr>
          <a:xfrm>
            <a:off x="2024078" y="590606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FABC6E-9CF5-4842-92FF-094A2541A2C9}"/>
              </a:ext>
            </a:extLst>
          </p:cNvPr>
          <p:cNvSpPr/>
          <p:nvPr/>
        </p:nvSpPr>
        <p:spPr>
          <a:xfrm>
            <a:off x="3132329" y="536374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20C0F3-3081-429A-A3B9-605A8D0E2309}"/>
              </a:ext>
            </a:extLst>
          </p:cNvPr>
          <p:cNvSpPr/>
          <p:nvPr/>
        </p:nvSpPr>
        <p:spPr>
          <a:xfrm>
            <a:off x="2675129" y="570273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07CF3E-6871-4E8B-9210-30C82704800F}"/>
              </a:ext>
            </a:extLst>
          </p:cNvPr>
          <p:cNvSpPr/>
          <p:nvPr/>
        </p:nvSpPr>
        <p:spPr>
          <a:xfrm>
            <a:off x="3437129" y="5796185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2A651A-DE9C-4D10-9C8F-8A1054FDA172}"/>
              </a:ext>
            </a:extLst>
          </p:cNvPr>
          <p:cNvSpPr/>
          <p:nvPr/>
        </p:nvSpPr>
        <p:spPr>
          <a:xfrm>
            <a:off x="2899529" y="492768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B9C7F1-5B94-497C-96A6-2168F582B6C6}"/>
              </a:ext>
            </a:extLst>
          </p:cNvPr>
          <p:cNvSpPr/>
          <p:nvPr/>
        </p:nvSpPr>
        <p:spPr>
          <a:xfrm>
            <a:off x="3132329" y="615993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1894B62-5F6F-435A-B077-2A9F9BFEFAB5}"/>
              </a:ext>
            </a:extLst>
          </p:cNvPr>
          <p:cNvSpPr/>
          <p:nvPr/>
        </p:nvSpPr>
        <p:spPr>
          <a:xfrm>
            <a:off x="3509129" y="546108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F1D3CD0-7A36-4651-B6C9-F9A8BF6BC8BC}"/>
              </a:ext>
            </a:extLst>
          </p:cNvPr>
          <p:cNvSpPr/>
          <p:nvPr/>
        </p:nvSpPr>
        <p:spPr>
          <a:xfrm>
            <a:off x="2442329" y="615954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882D67B-2439-4030-A105-6E8E7494821C}"/>
              </a:ext>
            </a:extLst>
          </p:cNvPr>
          <p:cNvSpPr/>
          <p:nvPr/>
        </p:nvSpPr>
        <p:spPr>
          <a:xfrm>
            <a:off x="1820989" y="542508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867928-CBD3-4637-861F-4445997DB022}"/>
              </a:ext>
            </a:extLst>
          </p:cNvPr>
          <p:cNvSpPr/>
          <p:nvPr/>
        </p:nvSpPr>
        <p:spPr>
          <a:xfrm>
            <a:off x="3581129" y="502664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AFC2F1D-DBA5-4CCC-BB89-7490F3BC140B}"/>
              </a:ext>
            </a:extLst>
          </p:cNvPr>
          <p:cNvSpPr/>
          <p:nvPr/>
        </p:nvSpPr>
        <p:spPr>
          <a:xfrm>
            <a:off x="3132329" y="471831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1A238B-2814-4167-B16A-D6ECFB471E61}"/>
              </a:ext>
            </a:extLst>
          </p:cNvPr>
          <p:cNvSpPr/>
          <p:nvPr/>
        </p:nvSpPr>
        <p:spPr>
          <a:xfrm>
            <a:off x="4178932" y="556758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86D7B3D-04B4-4C42-9900-00DCFB937610}"/>
              </a:ext>
            </a:extLst>
          </p:cNvPr>
          <p:cNvSpPr/>
          <p:nvPr/>
        </p:nvSpPr>
        <p:spPr>
          <a:xfrm>
            <a:off x="1572329" y="6067350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0AB64AE-2E8F-4562-B0D5-21E32898F189}"/>
              </a:ext>
            </a:extLst>
          </p:cNvPr>
          <p:cNvSpPr/>
          <p:nvPr/>
        </p:nvSpPr>
        <p:spPr>
          <a:xfrm>
            <a:off x="3992425" y="441114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82512-7E75-48DE-8361-E162C8E62049}"/>
              </a:ext>
            </a:extLst>
          </p:cNvPr>
          <p:cNvSpPr txBox="1"/>
          <p:nvPr/>
        </p:nvSpPr>
        <p:spPr>
          <a:xfrm>
            <a:off x="5642341" y="6319747"/>
            <a:ext cx="50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47EE40-6A27-4D9D-ABC7-7F257EE004C8}"/>
              </a:ext>
            </a:extLst>
          </p:cNvPr>
          <p:cNvSpPr txBox="1"/>
          <p:nvPr/>
        </p:nvSpPr>
        <p:spPr>
          <a:xfrm>
            <a:off x="1201363" y="3286288"/>
            <a:ext cx="50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LID4096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11E54B-22B7-4B2A-A320-064E65D36B9A}"/>
              </a:ext>
            </a:extLst>
          </p:cNvPr>
          <p:cNvCxnSpPr/>
          <p:nvPr/>
        </p:nvCxnSpPr>
        <p:spPr>
          <a:xfrm>
            <a:off x="7258481" y="6413676"/>
            <a:ext cx="41864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5C62DD-AB26-4792-9BF6-A14389321A12}"/>
              </a:ext>
            </a:extLst>
          </p:cNvPr>
          <p:cNvCxnSpPr>
            <a:cxnSpLocks/>
          </p:cNvCxnSpPr>
          <p:nvPr/>
        </p:nvCxnSpPr>
        <p:spPr>
          <a:xfrm rot="16200000">
            <a:off x="5836481" y="4991676"/>
            <a:ext cx="2844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4AEDABE-CBCA-4619-B5C9-C83C0B749457}"/>
              </a:ext>
            </a:extLst>
          </p:cNvPr>
          <p:cNvSpPr/>
          <p:nvPr/>
        </p:nvSpPr>
        <p:spPr>
          <a:xfrm>
            <a:off x="10034598" y="280713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E71BA96-28CD-467E-A107-AD986471024E}"/>
              </a:ext>
            </a:extLst>
          </p:cNvPr>
          <p:cNvSpPr/>
          <p:nvPr/>
        </p:nvSpPr>
        <p:spPr>
          <a:xfrm>
            <a:off x="10396450" y="343799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DE40A5F-C4F7-4EA9-9E75-A4D37DF727A4}"/>
              </a:ext>
            </a:extLst>
          </p:cNvPr>
          <p:cNvSpPr/>
          <p:nvPr/>
        </p:nvSpPr>
        <p:spPr>
          <a:xfrm>
            <a:off x="10432450" y="4122305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9B3B77A-CC82-4C0F-B2A8-EFCD84729408}"/>
              </a:ext>
            </a:extLst>
          </p:cNvPr>
          <p:cNvSpPr/>
          <p:nvPr/>
        </p:nvSpPr>
        <p:spPr>
          <a:xfrm>
            <a:off x="8037784" y="556112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B94D49F-B956-498E-B559-8A9E7AE1EE28}"/>
              </a:ext>
            </a:extLst>
          </p:cNvPr>
          <p:cNvSpPr/>
          <p:nvPr/>
        </p:nvSpPr>
        <p:spPr>
          <a:xfrm>
            <a:off x="8630079" y="553364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AB20FB0-6AD0-4F5B-AE69-E55B5135BF5E}"/>
              </a:ext>
            </a:extLst>
          </p:cNvPr>
          <p:cNvSpPr/>
          <p:nvPr/>
        </p:nvSpPr>
        <p:spPr>
          <a:xfrm>
            <a:off x="9957868" y="365140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695A28A-7B89-42D9-A1D0-3F26E1D0D072}"/>
              </a:ext>
            </a:extLst>
          </p:cNvPr>
          <p:cNvSpPr/>
          <p:nvPr/>
        </p:nvSpPr>
        <p:spPr>
          <a:xfrm>
            <a:off x="7826628" y="5820115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4780F8A-248A-4A0C-B46F-EB1FA7725ED5}"/>
              </a:ext>
            </a:extLst>
          </p:cNvPr>
          <p:cNvSpPr/>
          <p:nvPr/>
        </p:nvSpPr>
        <p:spPr>
          <a:xfrm>
            <a:off x="8934879" y="5277800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B3F44B-0DF4-43B5-A4A9-FAE8B86D6F66}"/>
              </a:ext>
            </a:extLst>
          </p:cNvPr>
          <p:cNvSpPr/>
          <p:nvPr/>
        </p:nvSpPr>
        <p:spPr>
          <a:xfrm>
            <a:off x="8477679" y="561679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45E002D-8071-41BA-95C3-C44AAEA87E8E}"/>
              </a:ext>
            </a:extLst>
          </p:cNvPr>
          <p:cNvSpPr/>
          <p:nvPr/>
        </p:nvSpPr>
        <p:spPr>
          <a:xfrm>
            <a:off x="9239679" y="571023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1BC96F0-0573-45E5-B941-3F3D9D88A6A7}"/>
              </a:ext>
            </a:extLst>
          </p:cNvPr>
          <p:cNvSpPr/>
          <p:nvPr/>
        </p:nvSpPr>
        <p:spPr>
          <a:xfrm>
            <a:off x="8702079" y="484174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3CBE73-9C24-4985-9243-7E87E684E1F4}"/>
              </a:ext>
            </a:extLst>
          </p:cNvPr>
          <p:cNvSpPr/>
          <p:nvPr/>
        </p:nvSpPr>
        <p:spPr>
          <a:xfrm>
            <a:off x="8934879" y="607399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1212A04-5D44-4375-B4DB-90654043A367}"/>
              </a:ext>
            </a:extLst>
          </p:cNvPr>
          <p:cNvSpPr/>
          <p:nvPr/>
        </p:nvSpPr>
        <p:spPr>
          <a:xfrm>
            <a:off x="9311679" y="537514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F97D47E-4792-444A-8CDC-180A8B9E623A}"/>
              </a:ext>
            </a:extLst>
          </p:cNvPr>
          <p:cNvSpPr/>
          <p:nvPr/>
        </p:nvSpPr>
        <p:spPr>
          <a:xfrm>
            <a:off x="8244879" y="607360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35045E2-00A5-4791-9559-519EA22563F1}"/>
              </a:ext>
            </a:extLst>
          </p:cNvPr>
          <p:cNvSpPr/>
          <p:nvPr/>
        </p:nvSpPr>
        <p:spPr>
          <a:xfrm>
            <a:off x="10763347" y="2651028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D28ECDC-A348-4AAE-A8EE-D24033DA75FD}"/>
              </a:ext>
            </a:extLst>
          </p:cNvPr>
          <p:cNvSpPr/>
          <p:nvPr/>
        </p:nvSpPr>
        <p:spPr>
          <a:xfrm>
            <a:off x="9383679" y="4940700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5F06FB6-BCAA-43D3-8D00-132A2404B4D9}"/>
              </a:ext>
            </a:extLst>
          </p:cNvPr>
          <p:cNvSpPr/>
          <p:nvPr/>
        </p:nvSpPr>
        <p:spPr>
          <a:xfrm>
            <a:off x="9937614" y="499351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649B434-58FA-43A4-BB8C-81CF0BD4B078}"/>
              </a:ext>
            </a:extLst>
          </p:cNvPr>
          <p:cNvSpPr/>
          <p:nvPr/>
        </p:nvSpPr>
        <p:spPr>
          <a:xfrm>
            <a:off x="9981482" y="5481640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E805727-ABCA-40A7-A56A-9EAF753C128B}"/>
              </a:ext>
            </a:extLst>
          </p:cNvPr>
          <p:cNvSpPr/>
          <p:nvPr/>
        </p:nvSpPr>
        <p:spPr>
          <a:xfrm>
            <a:off x="7374879" y="598140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D03A262-A439-42BA-98DB-1077A734E039}"/>
              </a:ext>
            </a:extLst>
          </p:cNvPr>
          <p:cNvSpPr/>
          <p:nvPr/>
        </p:nvSpPr>
        <p:spPr>
          <a:xfrm>
            <a:off x="9794975" y="432520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8D00FF-F46A-48A6-BB18-5E7B28E90725}"/>
              </a:ext>
            </a:extLst>
          </p:cNvPr>
          <p:cNvSpPr txBox="1"/>
          <p:nvPr/>
        </p:nvSpPr>
        <p:spPr>
          <a:xfrm>
            <a:off x="11444891" y="6233801"/>
            <a:ext cx="50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0FD06EF-C233-4C99-98CE-A50C36438CBF}"/>
              </a:ext>
            </a:extLst>
          </p:cNvPr>
          <p:cNvSpPr txBox="1"/>
          <p:nvPr/>
        </p:nvSpPr>
        <p:spPr>
          <a:xfrm>
            <a:off x="7003913" y="3200342"/>
            <a:ext cx="50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LID4096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D9EE19-4F4E-4B6C-9229-55A9370A8081}"/>
              </a:ext>
            </a:extLst>
          </p:cNvPr>
          <p:cNvCxnSpPr>
            <a:cxnSpLocks/>
          </p:cNvCxnSpPr>
          <p:nvPr/>
        </p:nvCxnSpPr>
        <p:spPr>
          <a:xfrm flipV="1">
            <a:off x="1492227" y="3765440"/>
            <a:ext cx="3532114" cy="27031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Arc 62">
            <a:extLst>
              <a:ext uri="{FF2B5EF4-FFF2-40B4-BE49-F238E27FC236}">
                <a16:creationId xmlns:a16="http://schemas.microsoft.com/office/drawing/2014/main" id="{A67ABB37-C677-49AE-9C9F-BCFC2F3CDC30}"/>
              </a:ext>
            </a:extLst>
          </p:cNvPr>
          <p:cNvSpPr/>
          <p:nvPr/>
        </p:nvSpPr>
        <p:spPr>
          <a:xfrm rot="5073662">
            <a:off x="4516274" y="355836"/>
            <a:ext cx="5899751" cy="5701982"/>
          </a:xfrm>
          <a:prstGeom prst="arc">
            <a:avLst>
              <a:gd name="adj1" fmla="val 16200000"/>
              <a:gd name="adj2" fmla="val 51887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6" name="Explosion: 8 Points 65">
            <a:extLst>
              <a:ext uri="{FF2B5EF4-FFF2-40B4-BE49-F238E27FC236}">
                <a16:creationId xmlns:a16="http://schemas.microsoft.com/office/drawing/2014/main" id="{FFF0300B-E552-4073-A272-CE604A033BDA}"/>
              </a:ext>
            </a:extLst>
          </p:cNvPr>
          <p:cNvSpPr/>
          <p:nvPr/>
        </p:nvSpPr>
        <p:spPr>
          <a:xfrm>
            <a:off x="4830638" y="3821941"/>
            <a:ext cx="3075537" cy="2159452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Linearity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203802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3" grpId="0" animBg="1"/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35A8C16-DFC3-4814-A077-F2CDCCDE040D}"/>
              </a:ext>
            </a:extLst>
          </p:cNvPr>
          <p:cNvCxnSpPr/>
          <p:nvPr/>
        </p:nvCxnSpPr>
        <p:spPr>
          <a:xfrm>
            <a:off x="1389830" y="6191154"/>
            <a:ext cx="41864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CE2DCF-6473-47FF-A96E-D52AD8FCE848}"/>
              </a:ext>
            </a:extLst>
          </p:cNvPr>
          <p:cNvCxnSpPr>
            <a:cxnSpLocks/>
          </p:cNvCxnSpPr>
          <p:nvPr/>
        </p:nvCxnSpPr>
        <p:spPr>
          <a:xfrm rot="16200000">
            <a:off x="-32170" y="4769154"/>
            <a:ext cx="2844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D921D9ED-CDB6-4A86-B8D4-7F04DD4DE29D}"/>
              </a:ext>
            </a:extLst>
          </p:cNvPr>
          <p:cNvSpPr/>
          <p:nvPr/>
        </p:nvSpPr>
        <p:spPr>
          <a:xfrm>
            <a:off x="4112831" y="339287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6EC9C1-E6D0-4638-A050-B78B097CA5B0}"/>
              </a:ext>
            </a:extLst>
          </p:cNvPr>
          <p:cNvSpPr/>
          <p:nvPr/>
        </p:nvSpPr>
        <p:spPr>
          <a:xfrm>
            <a:off x="4770170" y="379371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5B21C3-2619-4B3A-8450-19C304769CB7}"/>
              </a:ext>
            </a:extLst>
          </p:cNvPr>
          <p:cNvSpPr/>
          <p:nvPr/>
        </p:nvSpPr>
        <p:spPr>
          <a:xfrm>
            <a:off x="3337121" y="375771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04B000-A345-4975-8967-0EB1E6F87251}"/>
              </a:ext>
            </a:extLst>
          </p:cNvPr>
          <p:cNvSpPr/>
          <p:nvPr/>
        </p:nvSpPr>
        <p:spPr>
          <a:xfrm>
            <a:off x="2169133" y="533859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C59649-D17B-4A93-8E68-B34915CE660C}"/>
              </a:ext>
            </a:extLst>
          </p:cNvPr>
          <p:cNvSpPr/>
          <p:nvPr/>
        </p:nvSpPr>
        <p:spPr>
          <a:xfrm>
            <a:off x="2413926" y="461922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2405AD-1A16-45B7-8750-03C95D2DDA7F}"/>
              </a:ext>
            </a:extLst>
          </p:cNvPr>
          <p:cNvSpPr/>
          <p:nvPr/>
        </p:nvSpPr>
        <p:spPr>
          <a:xfrm>
            <a:off x="2151828" y="493706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0D98BE-D553-4747-8924-D0E782113AE2}"/>
              </a:ext>
            </a:extLst>
          </p:cNvPr>
          <p:cNvSpPr/>
          <p:nvPr/>
        </p:nvSpPr>
        <p:spPr>
          <a:xfrm>
            <a:off x="1957977" y="559759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FF4874-789D-4968-9A54-0FA33B2E09E8}"/>
              </a:ext>
            </a:extLst>
          </p:cNvPr>
          <p:cNvSpPr/>
          <p:nvPr/>
        </p:nvSpPr>
        <p:spPr>
          <a:xfrm>
            <a:off x="3066228" y="5055278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2D3245-AFF1-4181-95DC-553FE18C05E8}"/>
              </a:ext>
            </a:extLst>
          </p:cNvPr>
          <p:cNvSpPr/>
          <p:nvPr/>
        </p:nvSpPr>
        <p:spPr>
          <a:xfrm>
            <a:off x="2609028" y="539426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8DA3E4-44B3-4CB5-92BF-21AC78F4AAF9}"/>
              </a:ext>
            </a:extLst>
          </p:cNvPr>
          <p:cNvSpPr/>
          <p:nvPr/>
        </p:nvSpPr>
        <p:spPr>
          <a:xfrm>
            <a:off x="3371028" y="548771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23963DB-D690-4585-8137-1DE1A4162D33}"/>
              </a:ext>
            </a:extLst>
          </p:cNvPr>
          <p:cNvSpPr/>
          <p:nvPr/>
        </p:nvSpPr>
        <p:spPr>
          <a:xfrm>
            <a:off x="2833428" y="461922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153422-FA74-4E79-B7CC-E900BFFC7E49}"/>
              </a:ext>
            </a:extLst>
          </p:cNvPr>
          <p:cNvSpPr/>
          <p:nvPr/>
        </p:nvSpPr>
        <p:spPr>
          <a:xfrm>
            <a:off x="3066228" y="585146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7444A7-AD8B-4D91-9825-2E4BF7DBA835}"/>
              </a:ext>
            </a:extLst>
          </p:cNvPr>
          <p:cNvSpPr/>
          <p:nvPr/>
        </p:nvSpPr>
        <p:spPr>
          <a:xfrm>
            <a:off x="3443028" y="515262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40EDE5-D912-4AA9-8C62-111F9E5919B1}"/>
              </a:ext>
            </a:extLst>
          </p:cNvPr>
          <p:cNvSpPr/>
          <p:nvPr/>
        </p:nvSpPr>
        <p:spPr>
          <a:xfrm>
            <a:off x="2376228" y="585107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6B2BA9D-57E4-45F6-82E6-F7D67754DD36}"/>
              </a:ext>
            </a:extLst>
          </p:cNvPr>
          <p:cNvSpPr/>
          <p:nvPr/>
        </p:nvSpPr>
        <p:spPr>
          <a:xfrm>
            <a:off x="1754888" y="511662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9D04C6-D9AC-4DFE-BF6F-BE1191DCCFBE}"/>
              </a:ext>
            </a:extLst>
          </p:cNvPr>
          <p:cNvSpPr/>
          <p:nvPr/>
        </p:nvSpPr>
        <p:spPr>
          <a:xfrm>
            <a:off x="3515028" y="4718178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5E9FA2-30C4-4850-8E44-07DF053A66F3}"/>
              </a:ext>
            </a:extLst>
          </p:cNvPr>
          <p:cNvSpPr/>
          <p:nvPr/>
        </p:nvSpPr>
        <p:spPr>
          <a:xfrm>
            <a:off x="3066228" y="440984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1CDD53D-D94B-4B6A-8E29-BB08AA7DCB5D}"/>
              </a:ext>
            </a:extLst>
          </p:cNvPr>
          <p:cNvSpPr/>
          <p:nvPr/>
        </p:nvSpPr>
        <p:spPr>
          <a:xfrm>
            <a:off x="4112831" y="5259118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49B73F-E36C-4F25-AA0B-5344F75FA7A0}"/>
              </a:ext>
            </a:extLst>
          </p:cNvPr>
          <p:cNvSpPr/>
          <p:nvPr/>
        </p:nvSpPr>
        <p:spPr>
          <a:xfrm>
            <a:off x="1506228" y="575888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926155-B8FA-4343-8827-86F95F6BC94D}"/>
              </a:ext>
            </a:extLst>
          </p:cNvPr>
          <p:cNvSpPr/>
          <p:nvPr/>
        </p:nvSpPr>
        <p:spPr>
          <a:xfrm>
            <a:off x="3926324" y="410267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C450CB-2FC4-495A-BD85-D7A40A5FACD7}"/>
              </a:ext>
            </a:extLst>
          </p:cNvPr>
          <p:cNvCxnSpPr>
            <a:cxnSpLocks/>
          </p:cNvCxnSpPr>
          <p:nvPr/>
        </p:nvCxnSpPr>
        <p:spPr>
          <a:xfrm flipV="1">
            <a:off x="1426126" y="3456972"/>
            <a:ext cx="3532114" cy="27031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8E6EBC5-E958-4B79-A216-D02DF5000BCA}"/>
                  </a:ext>
                </a:extLst>
              </p:cNvPr>
              <p:cNvSpPr txBox="1"/>
              <p:nvPr/>
            </p:nvSpPr>
            <p:spPr>
              <a:xfrm>
                <a:off x="1289624" y="1235626"/>
                <a:ext cx="3231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+b</a:t>
                </a: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8E6EBC5-E958-4B79-A216-D02DF5000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624" y="1235626"/>
                <a:ext cx="3231608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Explosion: 8 Points 51">
            <a:extLst>
              <a:ext uri="{FF2B5EF4-FFF2-40B4-BE49-F238E27FC236}">
                <a16:creationId xmlns:a16="http://schemas.microsoft.com/office/drawing/2014/main" id="{8D1E18B9-9DD7-465A-8A07-1229241CD3BA}"/>
              </a:ext>
            </a:extLst>
          </p:cNvPr>
          <p:cNvSpPr/>
          <p:nvPr/>
        </p:nvSpPr>
        <p:spPr>
          <a:xfrm>
            <a:off x="5106060" y="340566"/>
            <a:ext cx="3707434" cy="2159452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Independency</a:t>
            </a:r>
            <a:endParaRPr lang="LID4096" sz="2400" b="1" dirty="0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911378D2-C47E-4122-97E7-8D9D1858DC48}"/>
              </a:ext>
            </a:extLst>
          </p:cNvPr>
          <p:cNvSpPr/>
          <p:nvPr/>
        </p:nvSpPr>
        <p:spPr>
          <a:xfrm>
            <a:off x="5836120" y="4346791"/>
            <a:ext cx="519760" cy="742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E337EDC-E1FC-4C3A-91E6-771629D925F8}"/>
              </a:ext>
            </a:extLst>
          </p:cNvPr>
          <p:cNvCxnSpPr/>
          <p:nvPr/>
        </p:nvCxnSpPr>
        <p:spPr>
          <a:xfrm>
            <a:off x="7010846" y="6191154"/>
            <a:ext cx="41864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176467B-3477-4E5E-BB39-65D6D776E4B4}"/>
              </a:ext>
            </a:extLst>
          </p:cNvPr>
          <p:cNvCxnSpPr>
            <a:cxnSpLocks/>
          </p:cNvCxnSpPr>
          <p:nvPr/>
        </p:nvCxnSpPr>
        <p:spPr>
          <a:xfrm rot="16200000">
            <a:off x="5588846" y="4769154"/>
            <a:ext cx="2844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B5286AAD-B6E9-4091-9DE9-791F361967B1}"/>
              </a:ext>
            </a:extLst>
          </p:cNvPr>
          <p:cNvSpPr/>
          <p:nvPr/>
        </p:nvSpPr>
        <p:spPr>
          <a:xfrm>
            <a:off x="9172044" y="511888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ED57D8C-6587-4F00-9462-6BA416078E97}"/>
              </a:ext>
            </a:extLst>
          </p:cNvPr>
          <p:cNvSpPr/>
          <p:nvPr/>
        </p:nvSpPr>
        <p:spPr>
          <a:xfrm>
            <a:off x="10380169" y="645802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5A0A4B8-B826-4682-9D9B-4DBE8E8B82CD}"/>
              </a:ext>
            </a:extLst>
          </p:cNvPr>
          <p:cNvSpPr/>
          <p:nvPr/>
        </p:nvSpPr>
        <p:spPr>
          <a:xfrm>
            <a:off x="8683549" y="5916058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A8A0440-E7A1-46CC-B584-C36A31DCC765}"/>
              </a:ext>
            </a:extLst>
          </p:cNvPr>
          <p:cNvSpPr/>
          <p:nvPr/>
        </p:nvSpPr>
        <p:spPr>
          <a:xfrm>
            <a:off x="7790149" y="533859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5222A34-8E3A-433F-8E7D-EC99A5BEBA82}"/>
              </a:ext>
            </a:extLst>
          </p:cNvPr>
          <p:cNvSpPr/>
          <p:nvPr/>
        </p:nvSpPr>
        <p:spPr>
          <a:xfrm>
            <a:off x="8034942" y="461922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D5E0889-72BC-4B7B-B45C-843B77870E6D}"/>
              </a:ext>
            </a:extLst>
          </p:cNvPr>
          <p:cNvSpPr/>
          <p:nvPr/>
        </p:nvSpPr>
        <p:spPr>
          <a:xfrm>
            <a:off x="7925244" y="646625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507D1B0-6A86-4FF1-9E66-0F8D089C84E5}"/>
              </a:ext>
            </a:extLst>
          </p:cNvPr>
          <p:cNvSpPr/>
          <p:nvPr/>
        </p:nvSpPr>
        <p:spPr>
          <a:xfrm>
            <a:off x="7578993" y="559759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6C47D59-C936-4A94-B005-731E51B97CC9}"/>
              </a:ext>
            </a:extLst>
          </p:cNvPr>
          <p:cNvSpPr/>
          <p:nvPr/>
        </p:nvSpPr>
        <p:spPr>
          <a:xfrm>
            <a:off x="8687244" y="5055278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9D6F91B-AD06-4452-A229-AB668290C104}"/>
              </a:ext>
            </a:extLst>
          </p:cNvPr>
          <p:cNvSpPr/>
          <p:nvPr/>
        </p:nvSpPr>
        <p:spPr>
          <a:xfrm>
            <a:off x="8230044" y="539426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B6739E8-85DC-4F9B-A582-47E345417473}"/>
              </a:ext>
            </a:extLst>
          </p:cNvPr>
          <p:cNvSpPr/>
          <p:nvPr/>
        </p:nvSpPr>
        <p:spPr>
          <a:xfrm>
            <a:off x="9511340" y="558721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42A2336-D968-4EB6-80EF-1211AE098186}"/>
              </a:ext>
            </a:extLst>
          </p:cNvPr>
          <p:cNvSpPr/>
          <p:nvPr/>
        </p:nvSpPr>
        <p:spPr>
          <a:xfrm>
            <a:off x="10318574" y="585299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925CC60-8ECB-42D5-8FAC-906EF32690B0}"/>
              </a:ext>
            </a:extLst>
          </p:cNvPr>
          <p:cNvSpPr/>
          <p:nvPr/>
        </p:nvSpPr>
        <p:spPr>
          <a:xfrm>
            <a:off x="8687244" y="646625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68D0BDF-002B-4C4A-8C43-DF3D0EEFFB65}"/>
              </a:ext>
            </a:extLst>
          </p:cNvPr>
          <p:cNvSpPr/>
          <p:nvPr/>
        </p:nvSpPr>
        <p:spPr>
          <a:xfrm>
            <a:off x="9208044" y="6370630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1ABCDF7-EF6A-4448-8C23-4C2587564675}"/>
              </a:ext>
            </a:extLst>
          </p:cNvPr>
          <p:cNvSpPr/>
          <p:nvPr/>
        </p:nvSpPr>
        <p:spPr>
          <a:xfrm>
            <a:off x="7997244" y="585107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293D455-A65B-4FE3-9F25-A4D44D12EB4E}"/>
              </a:ext>
            </a:extLst>
          </p:cNvPr>
          <p:cNvSpPr/>
          <p:nvPr/>
        </p:nvSpPr>
        <p:spPr>
          <a:xfrm>
            <a:off x="7375904" y="511662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03B05C4-8FFB-4B8C-9C00-5E1E13542E9D}"/>
              </a:ext>
            </a:extLst>
          </p:cNvPr>
          <p:cNvSpPr/>
          <p:nvPr/>
        </p:nvSpPr>
        <p:spPr>
          <a:xfrm>
            <a:off x="10022867" y="546626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402DB36-2F08-4BE9-A2F2-7BDC1731555E}"/>
              </a:ext>
            </a:extLst>
          </p:cNvPr>
          <p:cNvSpPr/>
          <p:nvPr/>
        </p:nvSpPr>
        <p:spPr>
          <a:xfrm>
            <a:off x="7334840" y="655452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1AD7066-26FA-4474-9233-EB444C98DFF7}"/>
              </a:ext>
            </a:extLst>
          </p:cNvPr>
          <p:cNvSpPr/>
          <p:nvPr/>
        </p:nvSpPr>
        <p:spPr>
          <a:xfrm>
            <a:off x="9805847" y="662275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97672B2-A6A7-4FFB-9DBE-E991F896F1E6}"/>
              </a:ext>
            </a:extLst>
          </p:cNvPr>
          <p:cNvSpPr/>
          <p:nvPr/>
        </p:nvSpPr>
        <p:spPr>
          <a:xfrm>
            <a:off x="7127244" y="575888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00F3C47-9633-4C5A-B696-AAEF765BBE68}"/>
              </a:ext>
            </a:extLst>
          </p:cNvPr>
          <p:cNvSpPr/>
          <p:nvPr/>
        </p:nvSpPr>
        <p:spPr>
          <a:xfrm>
            <a:off x="10692171" y="538470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1" name="Explosion: 8 Points 100">
            <a:extLst>
              <a:ext uri="{FF2B5EF4-FFF2-40B4-BE49-F238E27FC236}">
                <a16:creationId xmlns:a16="http://schemas.microsoft.com/office/drawing/2014/main" id="{7AFD4AA2-EC25-4F5D-9010-83805A7DF7E1}"/>
              </a:ext>
            </a:extLst>
          </p:cNvPr>
          <p:cNvSpPr/>
          <p:nvPr/>
        </p:nvSpPr>
        <p:spPr>
          <a:xfrm>
            <a:off x="7178434" y="3852482"/>
            <a:ext cx="3707434" cy="2159452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Normality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403942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52" grpId="0" animBg="1"/>
      <p:bldP spid="53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1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9642964-70CD-40E4-B73F-1B47CDFDC7C4}"/>
              </a:ext>
            </a:extLst>
          </p:cNvPr>
          <p:cNvCxnSpPr/>
          <p:nvPr/>
        </p:nvCxnSpPr>
        <p:spPr>
          <a:xfrm>
            <a:off x="1513429" y="3668292"/>
            <a:ext cx="41864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72F684F-8FBE-46E3-895E-AE65F72A86E1}"/>
              </a:ext>
            </a:extLst>
          </p:cNvPr>
          <p:cNvCxnSpPr>
            <a:cxnSpLocks/>
          </p:cNvCxnSpPr>
          <p:nvPr/>
        </p:nvCxnSpPr>
        <p:spPr>
          <a:xfrm rot="16200000">
            <a:off x="91429" y="2246292"/>
            <a:ext cx="2844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74C4AC8-4243-4BB3-A519-CF5D54A00021}"/>
              </a:ext>
            </a:extLst>
          </p:cNvPr>
          <p:cNvSpPr/>
          <p:nvPr/>
        </p:nvSpPr>
        <p:spPr>
          <a:xfrm>
            <a:off x="3674627" y="259602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92EF4E-7A3E-4C42-9CBC-66C8D353DE79}"/>
              </a:ext>
            </a:extLst>
          </p:cNvPr>
          <p:cNvSpPr/>
          <p:nvPr/>
        </p:nvSpPr>
        <p:spPr>
          <a:xfrm>
            <a:off x="4882752" y="393515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739CDC-E1F9-4046-941C-2EC8DF54CA2F}"/>
              </a:ext>
            </a:extLst>
          </p:cNvPr>
          <p:cNvSpPr/>
          <p:nvPr/>
        </p:nvSpPr>
        <p:spPr>
          <a:xfrm>
            <a:off x="3186132" y="339319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E84917-E61F-476D-9224-EFD8AA558F1C}"/>
              </a:ext>
            </a:extLst>
          </p:cNvPr>
          <p:cNvSpPr/>
          <p:nvPr/>
        </p:nvSpPr>
        <p:spPr>
          <a:xfrm>
            <a:off x="2292732" y="281573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FEB770-636A-4E64-83BE-FDA43719314D}"/>
              </a:ext>
            </a:extLst>
          </p:cNvPr>
          <p:cNvSpPr/>
          <p:nvPr/>
        </p:nvSpPr>
        <p:spPr>
          <a:xfrm>
            <a:off x="2537525" y="209635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967189-6233-4DE5-A417-3731F4D7D8F8}"/>
              </a:ext>
            </a:extLst>
          </p:cNvPr>
          <p:cNvSpPr/>
          <p:nvPr/>
        </p:nvSpPr>
        <p:spPr>
          <a:xfrm>
            <a:off x="2427827" y="394338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04229E-DAE0-4916-B380-2F74E018FC07}"/>
              </a:ext>
            </a:extLst>
          </p:cNvPr>
          <p:cNvSpPr/>
          <p:nvPr/>
        </p:nvSpPr>
        <p:spPr>
          <a:xfrm>
            <a:off x="2081576" y="307473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274C4B-3B58-4FE1-B7E2-C8CFE3D92744}"/>
              </a:ext>
            </a:extLst>
          </p:cNvPr>
          <p:cNvSpPr/>
          <p:nvPr/>
        </p:nvSpPr>
        <p:spPr>
          <a:xfrm>
            <a:off x="3189827" y="253241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1A9523-11F5-4498-A505-83683CD90796}"/>
              </a:ext>
            </a:extLst>
          </p:cNvPr>
          <p:cNvSpPr/>
          <p:nvPr/>
        </p:nvSpPr>
        <p:spPr>
          <a:xfrm>
            <a:off x="2732627" y="287140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926C03-D0DB-4A3B-87D1-0BA6FC2FE063}"/>
              </a:ext>
            </a:extLst>
          </p:cNvPr>
          <p:cNvSpPr/>
          <p:nvPr/>
        </p:nvSpPr>
        <p:spPr>
          <a:xfrm>
            <a:off x="4013923" y="306435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E16E6-E8C6-47FC-A8E4-57DDD326F3CF}"/>
              </a:ext>
            </a:extLst>
          </p:cNvPr>
          <p:cNvSpPr/>
          <p:nvPr/>
        </p:nvSpPr>
        <p:spPr>
          <a:xfrm>
            <a:off x="4821157" y="333013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A1CDB5-D73B-4C94-8613-789C58D74D0A}"/>
              </a:ext>
            </a:extLst>
          </p:cNvPr>
          <p:cNvSpPr/>
          <p:nvPr/>
        </p:nvSpPr>
        <p:spPr>
          <a:xfrm>
            <a:off x="3189827" y="394338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A6D383B-169C-44F9-8BFF-6866DD06B575}"/>
              </a:ext>
            </a:extLst>
          </p:cNvPr>
          <p:cNvSpPr/>
          <p:nvPr/>
        </p:nvSpPr>
        <p:spPr>
          <a:xfrm>
            <a:off x="3710627" y="3847768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B244D3-D167-447A-9F8E-8D13FBE15ECF}"/>
              </a:ext>
            </a:extLst>
          </p:cNvPr>
          <p:cNvSpPr/>
          <p:nvPr/>
        </p:nvSpPr>
        <p:spPr>
          <a:xfrm>
            <a:off x="2499827" y="332821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5BA446-F1C7-4D3A-AA12-E66BF29CC917}"/>
              </a:ext>
            </a:extLst>
          </p:cNvPr>
          <p:cNvSpPr/>
          <p:nvPr/>
        </p:nvSpPr>
        <p:spPr>
          <a:xfrm>
            <a:off x="1878487" y="259375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D5A257-F4D3-416E-8E6B-69B5714DAC61}"/>
              </a:ext>
            </a:extLst>
          </p:cNvPr>
          <p:cNvSpPr/>
          <p:nvPr/>
        </p:nvSpPr>
        <p:spPr>
          <a:xfrm>
            <a:off x="4525450" y="294340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E0451D-9830-4D73-9B7F-57D8C7899CA0}"/>
              </a:ext>
            </a:extLst>
          </p:cNvPr>
          <p:cNvSpPr/>
          <p:nvPr/>
        </p:nvSpPr>
        <p:spPr>
          <a:xfrm>
            <a:off x="1837423" y="403166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F816E9D-A378-48CE-8CA0-496FFD917605}"/>
              </a:ext>
            </a:extLst>
          </p:cNvPr>
          <p:cNvSpPr/>
          <p:nvPr/>
        </p:nvSpPr>
        <p:spPr>
          <a:xfrm>
            <a:off x="4308430" y="409989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06F38F-4D22-46E7-B696-E918FE3426F6}"/>
              </a:ext>
            </a:extLst>
          </p:cNvPr>
          <p:cNvSpPr/>
          <p:nvPr/>
        </p:nvSpPr>
        <p:spPr>
          <a:xfrm>
            <a:off x="1629827" y="3236020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EC78672-FF2A-4A79-8446-CF53F2DAE103}"/>
              </a:ext>
            </a:extLst>
          </p:cNvPr>
          <p:cNvSpPr/>
          <p:nvPr/>
        </p:nvSpPr>
        <p:spPr>
          <a:xfrm>
            <a:off x="5194754" y="2861845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068599-35BA-4668-98BC-9AA26505E6E1}"/>
              </a:ext>
            </a:extLst>
          </p:cNvPr>
          <p:cNvSpPr/>
          <p:nvPr/>
        </p:nvSpPr>
        <p:spPr>
          <a:xfrm>
            <a:off x="1513429" y="2168359"/>
            <a:ext cx="4198405" cy="208927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CB5093-114D-45C2-9614-B1EBD36356A9}"/>
              </a:ext>
            </a:extLst>
          </p:cNvPr>
          <p:cNvCxnSpPr/>
          <p:nvPr/>
        </p:nvCxnSpPr>
        <p:spPr>
          <a:xfrm>
            <a:off x="7207770" y="3668292"/>
            <a:ext cx="41864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4FF7C2-4C96-4E81-931C-A5AC553AFD19}"/>
              </a:ext>
            </a:extLst>
          </p:cNvPr>
          <p:cNvCxnSpPr>
            <a:cxnSpLocks/>
          </p:cNvCxnSpPr>
          <p:nvPr/>
        </p:nvCxnSpPr>
        <p:spPr>
          <a:xfrm rot="16200000">
            <a:off x="5785770" y="2246292"/>
            <a:ext cx="2844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96EDF15-D10E-4B64-B7FB-5CA0D316838A}"/>
              </a:ext>
            </a:extLst>
          </p:cNvPr>
          <p:cNvSpPr/>
          <p:nvPr/>
        </p:nvSpPr>
        <p:spPr>
          <a:xfrm>
            <a:off x="9476968" y="320376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1E8F41-2202-4B70-A3BD-13A3C971687C}"/>
              </a:ext>
            </a:extLst>
          </p:cNvPr>
          <p:cNvSpPr/>
          <p:nvPr/>
        </p:nvSpPr>
        <p:spPr>
          <a:xfrm>
            <a:off x="10551786" y="378130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5715B9-B5DA-40B6-971B-4AA895C85A0C}"/>
              </a:ext>
            </a:extLst>
          </p:cNvPr>
          <p:cNvSpPr/>
          <p:nvPr/>
        </p:nvSpPr>
        <p:spPr>
          <a:xfrm>
            <a:off x="8880473" y="339319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6DA01B-DCDC-4929-B079-0A61C84EBFEF}"/>
              </a:ext>
            </a:extLst>
          </p:cNvPr>
          <p:cNvSpPr/>
          <p:nvPr/>
        </p:nvSpPr>
        <p:spPr>
          <a:xfrm>
            <a:off x="7987073" y="281573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40C6D9A-0D67-468E-88CF-3F31ADB96A57}"/>
              </a:ext>
            </a:extLst>
          </p:cNvPr>
          <p:cNvSpPr/>
          <p:nvPr/>
        </p:nvSpPr>
        <p:spPr>
          <a:xfrm>
            <a:off x="7396168" y="202239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E81FD64-549C-4909-8E45-307187FCED64}"/>
              </a:ext>
            </a:extLst>
          </p:cNvPr>
          <p:cNvSpPr/>
          <p:nvPr/>
        </p:nvSpPr>
        <p:spPr>
          <a:xfrm>
            <a:off x="8122168" y="394338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3368B79-20A3-44ED-9FFB-5FB4824F38AB}"/>
              </a:ext>
            </a:extLst>
          </p:cNvPr>
          <p:cNvSpPr/>
          <p:nvPr/>
        </p:nvSpPr>
        <p:spPr>
          <a:xfrm>
            <a:off x="7775917" y="307473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D02936D-1D73-4855-8E76-C2CC6D5A85D6}"/>
              </a:ext>
            </a:extLst>
          </p:cNvPr>
          <p:cNvSpPr/>
          <p:nvPr/>
        </p:nvSpPr>
        <p:spPr>
          <a:xfrm>
            <a:off x="7854694" y="240922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1156BD3-767A-4BA3-B8B0-575DE73C01B4}"/>
              </a:ext>
            </a:extLst>
          </p:cNvPr>
          <p:cNvSpPr/>
          <p:nvPr/>
        </p:nvSpPr>
        <p:spPr>
          <a:xfrm>
            <a:off x="8426968" y="287140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B6011B-5448-465F-9F83-E534CDDECD5F}"/>
              </a:ext>
            </a:extLst>
          </p:cNvPr>
          <p:cNvSpPr/>
          <p:nvPr/>
        </p:nvSpPr>
        <p:spPr>
          <a:xfrm>
            <a:off x="9765496" y="337151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C53213D-954F-41D8-8028-4FD6418CC0B0}"/>
              </a:ext>
            </a:extLst>
          </p:cNvPr>
          <p:cNvSpPr/>
          <p:nvPr/>
        </p:nvSpPr>
        <p:spPr>
          <a:xfrm>
            <a:off x="10515498" y="333013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93FE171-792E-428A-999D-079F7D1AE2E9}"/>
              </a:ext>
            </a:extLst>
          </p:cNvPr>
          <p:cNvSpPr/>
          <p:nvPr/>
        </p:nvSpPr>
        <p:spPr>
          <a:xfrm>
            <a:off x="8884168" y="394338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997FB9E-A640-4B67-B5FA-52520746CC35}"/>
              </a:ext>
            </a:extLst>
          </p:cNvPr>
          <p:cNvSpPr/>
          <p:nvPr/>
        </p:nvSpPr>
        <p:spPr>
          <a:xfrm>
            <a:off x="9404968" y="3847768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FE20199-5151-4832-9A13-3567AEC4CB57}"/>
              </a:ext>
            </a:extLst>
          </p:cNvPr>
          <p:cNvSpPr/>
          <p:nvPr/>
        </p:nvSpPr>
        <p:spPr>
          <a:xfrm>
            <a:off x="8194168" y="332821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24CA8CD-05AE-48C8-89E0-C23C24A4F213}"/>
              </a:ext>
            </a:extLst>
          </p:cNvPr>
          <p:cNvSpPr/>
          <p:nvPr/>
        </p:nvSpPr>
        <p:spPr>
          <a:xfrm>
            <a:off x="7572828" y="259375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47D5098-EB42-4A94-BB61-72D5A049BA59}"/>
              </a:ext>
            </a:extLst>
          </p:cNvPr>
          <p:cNvSpPr/>
          <p:nvPr/>
        </p:nvSpPr>
        <p:spPr>
          <a:xfrm>
            <a:off x="10238079" y="342919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69D6A7-AD7D-4261-B08A-70F989FA3450}"/>
              </a:ext>
            </a:extLst>
          </p:cNvPr>
          <p:cNvSpPr/>
          <p:nvPr/>
        </p:nvSpPr>
        <p:spPr>
          <a:xfrm>
            <a:off x="7531764" y="403166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8209C89-E610-4B98-8AA7-8B65655D19EE}"/>
              </a:ext>
            </a:extLst>
          </p:cNvPr>
          <p:cNvSpPr/>
          <p:nvPr/>
        </p:nvSpPr>
        <p:spPr>
          <a:xfrm>
            <a:off x="9947687" y="378130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1DDD651-E122-4EF1-9557-F7FAA3958F99}"/>
              </a:ext>
            </a:extLst>
          </p:cNvPr>
          <p:cNvSpPr/>
          <p:nvPr/>
        </p:nvSpPr>
        <p:spPr>
          <a:xfrm>
            <a:off x="7324168" y="3236020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1BD0508-BCB1-47AB-9BDA-7BBE3DF519DA}"/>
              </a:ext>
            </a:extLst>
          </p:cNvPr>
          <p:cNvSpPr/>
          <p:nvPr/>
        </p:nvSpPr>
        <p:spPr>
          <a:xfrm>
            <a:off x="10856045" y="351274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BE6498E-7AE8-4A42-8C36-582E878150B0}"/>
              </a:ext>
            </a:extLst>
          </p:cNvPr>
          <p:cNvSpPr/>
          <p:nvPr/>
        </p:nvSpPr>
        <p:spPr>
          <a:xfrm>
            <a:off x="7194014" y="1806767"/>
            <a:ext cx="4021157" cy="2423711"/>
          </a:xfrm>
          <a:custGeom>
            <a:avLst/>
            <a:gdLst>
              <a:gd name="connsiteX0" fmla="*/ 0 w 4021157"/>
              <a:gd name="connsiteY0" fmla="*/ 0 h 2423711"/>
              <a:gd name="connsiteX1" fmla="*/ 4021157 w 4021157"/>
              <a:gd name="connsiteY1" fmla="*/ 1498294 h 2423711"/>
              <a:gd name="connsiteX2" fmla="*/ 4010140 w 4021157"/>
              <a:gd name="connsiteY2" fmla="*/ 2203373 h 2423711"/>
              <a:gd name="connsiteX3" fmla="*/ 11017 w 4021157"/>
              <a:gd name="connsiteY3" fmla="*/ 2423711 h 2423711"/>
              <a:gd name="connsiteX4" fmla="*/ 0 w 4021157"/>
              <a:gd name="connsiteY4" fmla="*/ 0 h 242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1157" h="2423711">
                <a:moveTo>
                  <a:pt x="0" y="0"/>
                </a:moveTo>
                <a:lnTo>
                  <a:pt x="4021157" y="1498294"/>
                </a:lnTo>
                <a:lnTo>
                  <a:pt x="4010140" y="2203373"/>
                </a:lnTo>
                <a:lnTo>
                  <a:pt x="11017" y="2423711"/>
                </a:lnTo>
                <a:cubicBezTo>
                  <a:pt x="7345" y="1615807"/>
                  <a:pt x="3672" y="807904"/>
                  <a:pt x="0" y="0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Explosion: 8 Points 50">
            <a:extLst>
              <a:ext uri="{FF2B5EF4-FFF2-40B4-BE49-F238E27FC236}">
                <a16:creationId xmlns:a16="http://schemas.microsoft.com/office/drawing/2014/main" id="{57D63882-7C6E-4FEB-B315-43632E80432F}"/>
              </a:ext>
            </a:extLst>
          </p:cNvPr>
          <p:cNvSpPr/>
          <p:nvPr/>
        </p:nvSpPr>
        <p:spPr>
          <a:xfrm>
            <a:off x="4205869" y="2012440"/>
            <a:ext cx="4462278" cy="2159452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Homoskedasticity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328214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7C76C-855F-4B57-A328-F13B32771C97}"/>
              </a:ext>
            </a:extLst>
          </p:cNvPr>
          <p:cNvSpPr txBox="1"/>
          <p:nvPr/>
        </p:nvSpPr>
        <p:spPr>
          <a:xfrm>
            <a:off x="1203846" y="914071"/>
            <a:ext cx="590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evaluate our model?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84A26-A6AE-4EEE-9433-ABA3056499C6}"/>
              </a:ext>
            </a:extLst>
          </p:cNvPr>
          <p:cNvSpPr txBox="1"/>
          <p:nvPr/>
        </p:nvSpPr>
        <p:spPr>
          <a:xfrm>
            <a:off x="1203846" y="1496129"/>
            <a:ext cx="590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“mean absolute error (MAE )”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227945-7E33-4064-B14C-81BB77A86719}"/>
                  </a:ext>
                </a:extLst>
              </p:cNvPr>
              <p:cNvSpPr txBox="1"/>
              <p:nvPr/>
            </p:nvSpPr>
            <p:spPr>
              <a:xfrm>
                <a:off x="6374045" y="1445282"/>
                <a:ext cx="1463670" cy="8403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LID4096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227945-7E33-4064-B14C-81BB77A86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045" y="1445282"/>
                <a:ext cx="1463670" cy="8403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04EC634-2CFC-41E5-A647-DCACDF8DF765}"/>
              </a:ext>
            </a:extLst>
          </p:cNvPr>
          <p:cNvSpPr txBox="1"/>
          <p:nvPr/>
        </p:nvSpPr>
        <p:spPr>
          <a:xfrm>
            <a:off x="1203846" y="2750215"/>
            <a:ext cx="590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better with “mean squared error (MSE )”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91221D-FA20-4590-9A6D-1C5605BA946E}"/>
                  </a:ext>
                </a:extLst>
              </p:cNvPr>
              <p:cNvSpPr txBox="1"/>
              <p:nvPr/>
            </p:nvSpPr>
            <p:spPr>
              <a:xfrm>
                <a:off x="6374045" y="2699368"/>
                <a:ext cx="1504001" cy="8403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LID4096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91221D-FA20-4590-9A6D-1C5605BA9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045" y="2699368"/>
                <a:ext cx="1504001" cy="8403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2FFCC68-DD75-423D-A002-92557AD861E9}"/>
              </a:ext>
            </a:extLst>
          </p:cNvPr>
          <p:cNvSpPr txBox="1"/>
          <p:nvPr/>
        </p:nvSpPr>
        <p:spPr>
          <a:xfrm>
            <a:off x="1203846" y="4090742"/>
            <a:ext cx="590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better with “mean squared error (MSE )”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C25D01-445A-41BF-A345-FCDC3D460AD8}"/>
                  </a:ext>
                </a:extLst>
              </p:cNvPr>
              <p:cNvSpPr txBox="1"/>
              <p:nvPr/>
            </p:nvSpPr>
            <p:spPr>
              <a:xfrm>
                <a:off x="6374045" y="3876798"/>
                <a:ext cx="1681229" cy="109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0" dirty="0"/>
              </a:p>
              <a:p>
                <a:endParaRPr lang="LID4096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C25D01-445A-41BF-A345-FCDC3D460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045" y="3876798"/>
                <a:ext cx="1681229" cy="1095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54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118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Asieh Daneshi</dc:creator>
  <cp:lastModifiedBy>Asieh Daneshi</cp:lastModifiedBy>
  <cp:revision>138</cp:revision>
  <dcterms:created xsi:type="dcterms:W3CDTF">2024-07-18T09:22:09Z</dcterms:created>
  <dcterms:modified xsi:type="dcterms:W3CDTF">2024-09-23T12:06:19Z</dcterms:modified>
</cp:coreProperties>
</file>