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T Serif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erif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erif-italic.fntdata"/><Relationship Id="rId14" Type="http://schemas.openxmlformats.org/officeDocument/2006/relationships/font" Target="fonts/PTSerif-bold.fntdata"/><Relationship Id="rId16" Type="http://schemas.openxmlformats.org/officeDocument/2006/relationships/font" Target="fonts/PTSerif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dd9518ba7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dd9518ba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dd9518ba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dd9518ba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dd9518ba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dd9518ba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dd9518ba7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dd9518ba7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dd9518ba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dd9518ba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dd9518ba7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dd9518ba7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3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Relationship Id="rId7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286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PROYECTO COLABORATIVO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E3 + E4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19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Oier Martínez, Asier Sánchez y </a:t>
            </a:r>
            <a:r>
              <a:rPr b="1" lang="es">
                <a:solidFill>
                  <a:schemeClr val="lt1"/>
                </a:solidFill>
              </a:rPr>
              <a:t>Rubén</a:t>
            </a:r>
            <a:r>
              <a:rPr b="1" lang="es">
                <a:solidFill>
                  <a:schemeClr val="lt1"/>
                </a:solidFill>
              </a:rPr>
              <a:t> Martín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latin typeface="Calibri"/>
                <a:ea typeface="Calibri"/>
                <a:cs typeface="Calibri"/>
                <a:sym typeface="Calibri"/>
              </a:rPr>
              <a:t>ÍNDICE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73625" y="1585500"/>
            <a:ext cx="4781700" cy="1972500"/>
          </a:xfrm>
          <a:prstGeom prst="rect">
            <a:avLst/>
          </a:prstGeom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AutoNum type="arabicPeriod"/>
            </a:pPr>
            <a:r>
              <a:rPr lang="es"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PRESENTACIÓN Y EXPLICACIÓN</a:t>
            </a:r>
            <a:endParaRPr sz="2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AutoNum type="arabicPeriod"/>
            </a:pPr>
            <a:r>
              <a:rPr lang="es"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DISEÑO</a:t>
            </a:r>
            <a:endParaRPr sz="2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AutoNum type="arabicPeriod"/>
            </a:pPr>
            <a:r>
              <a:rPr lang="es"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PLANIFICACIÓN Y ORGANIZACIÓN</a:t>
            </a:r>
            <a:endParaRPr sz="2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AutoNum type="arabicPeriod"/>
            </a:pPr>
            <a:r>
              <a:rPr lang="es"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IMPLEMENTACIÓN</a:t>
            </a:r>
            <a:endParaRPr sz="2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T Serif"/>
              <a:buAutoNum type="arabicPeriod"/>
            </a:pPr>
            <a:r>
              <a:rPr lang="es" sz="20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CONCLUSIONES</a:t>
            </a:r>
            <a:endParaRPr sz="20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625" y="1017725"/>
            <a:ext cx="3333975" cy="33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807300" y="648850"/>
            <a:ext cx="752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E69138"/>
                </a:solidFill>
              </a:rPr>
              <a:t> Presentación y explicación breve del proyecto </a:t>
            </a:r>
            <a:endParaRPr b="1">
              <a:solidFill>
                <a:srgbClr val="E69138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61100" y="1277475"/>
            <a:ext cx="5781300" cy="215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T Serif"/>
              <a:buChar char="●"/>
            </a:pPr>
            <a:r>
              <a:rPr b="1" lang="es"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Aplicación web para gestión de proyectos y tareas</a:t>
            </a:r>
            <a:endParaRPr b="1" sz="17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s"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Objetivo: </a:t>
            </a:r>
            <a:r>
              <a:rPr lang="es"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facilitar planificación y seguimiento</a:t>
            </a:r>
            <a:endParaRPr sz="17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s"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Tecnologías: </a:t>
            </a:r>
            <a:r>
              <a:rPr lang="es"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Python, Django, JavaScript, Html y CSS</a:t>
            </a:r>
            <a:br>
              <a:rPr b="1" lang="es" sz="1500">
                <a:solidFill>
                  <a:schemeClr val="dk1"/>
                </a:solidFill>
              </a:rPr>
            </a:br>
            <a:endParaRPr b="1" sz="1500"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525" y="1277475"/>
            <a:ext cx="2859101" cy="142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00" y="3567139"/>
            <a:ext cx="1151401" cy="1263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4101" y="3567138"/>
            <a:ext cx="1842273" cy="115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7537" y="3491600"/>
            <a:ext cx="1302501" cy="130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17975" y="3473451"/>
            <a:ext cx="1151401" cy="115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64475" y="3436162"/>
            <a:ext cx="2179523" cy="1225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346600" y="988075"/>
            <a:ext cx="55011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FUNCIONALIDADES PRINCIPALES</a:t>
            </a:r>
            <a:endParaRPr b="1"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3850" lvl="0" marL="9144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T Serif"/>
              <a:buChar char="-"/>
            </a:pPr>
            <a:r>
              <a:rPr lang="es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Gestión</a:t>
            </a:r>
            <a:r>
              <a:rPr lang="es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completa de proyectos y tareas (Crear, ver, editar, borrar)</a:t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3850" lvl="0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T Serif"/>
              <a:buChar char="-"/>
            </a:pPr>
            <a:r>
              <a:rPr lang="es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Gestión</a:t>
            </a:r>
            <a:r>
              <a:rPr lang="es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de empleados y clientes</a:t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3850" lvl="0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T Serif"/>
              <a:buChar char="-"/>
            </a:pPr>
            <a:r>
              <a:rPr lang="es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Asignación</a:t>
            </a:r>
            <a:r>
              <a:rPr lang="es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de tareas a empleados</a:t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3850" lvl="0" marL="9144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T Serif"/>
              <a:buChar char="-"/>
            </a:pPr>
            <a:r>
              <a:rPr lang="es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Filtros de </a:t>
            </a:r>
            <a:r>
              <a:rPr lang="es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búsqueda</a:t>
            </a:r>
            <a:r>
              <a:rPr lang="es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y </a:t>
            </a:r>
            <a:r>
              <a:rPr lang="es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visualización</a:t>
            </a:r>
            <a:r>
              <a:rPr lang="es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de tareas</a:t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371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E69138"/>
                </a:solidFill>
              </a:rPr>
              <a:t>Diseño </a:t>
            </a:r>
            <a:endParaRPr b="1">
              <a:solidFill>
                <a:srgbClr val="E69138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247000" y="1076800"/>
            <a:ext cx="3477000" cy="3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MODELO </a:t>
            </a:r>
            <a:r>
              <a:rPr b="1" lang="es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DE DATO</a:t>
            </a:r>
            <a:r>
              <a:rPr b="1" lang="es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</a:t>
            </a:r>
            <a:endParaRPr b="1"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-"/>
            </a:pPr>
            <a:r>
              <a:rPr b="1" lang="es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Proyecto: </a:t>
            </a:r>
            <a:r>
              <a:rPr lang="es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Nombre, descripción fecha de inicio, fecha final, presupuesto, tareas asociadas y el cliente que lo solicita</a:t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-"/>
            </a:pPr>
            <a:r>
              <a:rPr b="1" lang="es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Tarea: </a:t>
            </a:r>
            <a:r>
              <a:rPr b="1" lang="es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r>
              <a:rPr lang="es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Nombre, descripción fecha de inicio, fecha final, responsables (empleados asignados), nivel de prioridad, estado y notas</a:t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-"/>
            </a:pPr>
            <a:r>
              <a:rPr b="1" lang="es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Empleado: </a:t>
            </a:r>
            <a:r>
              <a:rPr lang="es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DNI, nombre, apellidos, email, telefono, tareas asignadas</a:t>
            </a:r>
            <a:endParaRPr b="1"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-"/>
            </a:pPr>
            <a:r>
              <a:rPr b="1" lang="es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Cliente: </a:t>
            </a:r>
            <a:r>
              <a:rPr lang="es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Nombre, dirección, teléfono, email</a:t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992500" y="2571750"/>
            <a:ext cx="4984500" cy="20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INTERFACES</a:t>
            </a:r>
            <a:r>
              <a:rPr lang="es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</a:t>
            </a:r>
            <a:endParaRPr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T Serif"/>
              <a:buChar char="-"/>
            </a:pPr>
            <a:r>
              <a:rPr lang="es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Listados y detalles para proyectos, tareas, empleados y clientes</a:t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T Serif"/>
              <a:buChar char="-"/>
            </a:pPr>
            <a:r>
              <a:rPr lang="es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Formularios para creación y edición </a:t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T Serif"/>
              <a:buChar char="-"/>
            </a:pPr>
            <a:r>
              <a:rPr lang="es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Filtros para búsqueda por estado y prioridad en tareas</a:t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T Serif"/>
              <a:buChar char="-"/>
            </a:pPr>
            <a:r>
              <a:rPr lang="es" sz="15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Navegación intuitiva y botones visibles para acciones (crear, editar, borrar)</a:t>
            </a:r>
            <a:endParaRPr sz="15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500" y="129475"/>
            <a:ext cx="987999" cy="98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0" y="1209550"/>
            <a:ext cx="6726000" cy="46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s" sz="173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DISTRIBUCIÓN DE TAREAS</a:t>
            </a:r>
            <a:endParaRPr b="1" sz="173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8084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PT Serif"/>
              <a:buChar char="-"/>
            </a:pPr>
            <a:r>
              <a:rPr lang="es" sz="1566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Creación de modelos, migraciones y crear superusuario → Asier</a:t>
            </a:r>
            <a:endParaRPr sz="1566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8084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PT Serif"/>
              <a:buChar char="-"/>
            </a:pPr>
            <a:r>
              <a:rPr lang="es" sz="1566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Formularios, vistas, urls → Rubén</a:t>
            </a:r>
            <a:endParaRPr sz="1566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8084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PT Serif"/>
              <a:buChar char="-"/>
            </a:pPr>
            <a:r>
              <a:rPr lang="es" sz="1566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Html (empleados y proyectos + </a:t>
            </a:r>
            <a:r>
              <a:rPr lang="es" sz="1566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solución</a:t>
            </a:r>
            <a:r>
              <a:rPr lang="es" sz="1566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de problemas) → Rubén</a:t>
            </a:r>
            <a:endParaRPr sz="1566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8084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PT Serif"/>
              <a:buChar char="-"/>
            </a:pPr>
            <a:r>
              <a:rPr lang="es" sz="1566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Html (cliente, tareas y </a:t>
            </a:r>
            <a:r>
              <a:rPr lang="es" sz="1566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creación</a:t>
            </a:r>
            <a:r>
              <a:rPr lang="es" sz="1566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de 8 registros) → Asier</a:t>
            </a:r>
            <a:endParaRPr sz="1566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8084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PT Serif"/>
              <a:buChar char="-"/>
            </a:pPr>
            <a:r>
              <a:rPr lang="es" sz="1566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CSS → Oier</a:t>
            </a:r>
            <a:endParaRPr sz="1566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8084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PT Serif"/>
              <a:buChar char="-"/>
            </a:pPr>
            <a:r>
              <a:rPr lang="es" sz="1566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Autenticación y registro de usuarios → Asier</a:t>
            </a:r>
            <a:endParaRPr sz="1566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8084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PT Serif"/>
              <a:buChar char="-"/>
            </a:pPr>
            <a:r>
              <a:rPr lang="es" sz="1566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Buscador avanzado → Rubén</a:t>
            </a:r>
            <a:endParaRPr sz="1566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8084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PT Serif"/>
              <a:buChar char="-"/>
            </a:pPr>
            <a:r>
              <a:rPr lang="es" sz="1566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Validación avanzada → Oier</a:t>
            </a:r>
            <a:endParaRPr sz="1566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8084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PT Serif"/>
              <a:buChar char="-"/>
            </a:pPr>
            <a:r>
              <a:rPr lang="es" sz="1566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Solucion errores </a:t>
            </a:r>
            <a:r>
              <a:rPr lang="es" sz="1566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Validación</a:t>
            </a:r>
            <a:r>
              <a:rPr lang="es" sz="1566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avanzada (a oier no le iba el runserver) → Asier y Oier</a:t>
            </a:r>
            <a:endParaRPr sz="1566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8084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PT Serif"/>
              <a:buChar char="-"/>
            </a:pPr>
            <a:r>
              <a:rPr lang="es" sz="1566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Creación de la funcionalidad para autocalcular un campo del form → Asier</a:t>
            </a:r>
            <a:endParaRPr sz="1566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8084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PT Serif"/>
              <a:buChar char="-"/>
            </a:pPr>
            <a:r>
              <a:rPr lang="es" sz="1566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Solución de errores autenticación → Asier</a:t>
            </a:r>
            <a:endParaRPr sz="1566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8084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PT Serif"/>
              <a:buChar char="-"/>
            </a:pPr>
            <a:r>
              <a:rPr lang="es" sz="1566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Solucion errores validación → Oier y asier</a:t>
            </a:r>
            <a:endParaRPr sz="1566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8084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PT Serif"/>
              <a:buChar char="-"/>
            </a:pPr>
            <a:r>
              <a:rPr lang="es" sz="1566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Mostrar y ocultar notas de las tareas → Oier</a:t>
            </a:r>
            <a:endParaRPr sz="1566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8084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PT Serif"/>
              <a:buChar char="-"/>
            </a:pPr>
            <a:r>
              <a:rPr lang="es" sz="1566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Usar Fetch y Ajax para modificar sin tener que recargar</a:t>
            </a:r>
            <a:endParaRPr sz="1566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28084" lvl="0" marL="45720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"/>
              <a:buFont typeface="PT Serif"/>
              <a:buChar char="-"/>
            </a:pPr>
            <a:r>
              <a:rPr lang="es" sz="1566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Crear presentación → Oier</a:t>
            </a:r>
            <a:endParaRPr sz="1566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125"/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26517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E69138"/>
                </a:solidFill>
              </a:rPr>
              <a:t>Planificación y organización en equipo</a:t>
            </a:r>
            <a:endParaRPr b="1">
              <a:solidFill>
                <a:srgbClr val="E69138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6270450" y="3130675"/>
            <a:ext cx="2759700" cy="16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HERRAMIENTAS USADAS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-"/>
            </a:pPr>
            <a:r>
              <a:rPr lang="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-"/>
            </a:pPr>
            <a:r>
              <a:rPr lang="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Presentaciones de google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-"/>
            </a:pPr>
            <a:r>
              <a:rPr lang="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YouTube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6655200" y="1548125"/>
            <a:ext cx="1990200" cy="13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COORDINACIÓN</a:t>
            </a:r>
            <a:endParaRPr b="1" sz="15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60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34"/>
              <a:buFont typeface="Calibri"/>
              <a:buChar char="-"/>
            </a:pPr>
            <a:r>
              <a:rPr lang="es" sz="15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Whatsapp</a:t>
            </a:r>
            <a:endParaRPr sz="15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6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4"/>
              <a:buFont typeface="Calibri"/>
              <a:buChar char="-"/>
            </a:pPr>
            <a:r>
              <a:rPr lang="es" sz="15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Discord</a:t>
            </a:r>
            <a:endParaRPr sz="15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0019" y="2557977"/>
            <a:ext cx="57268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8950" y="4497000"/>
            <a:ext cx="102270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5798" y="4496999"/>
            <a:ext cx="41588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8275" y="4412500"/>
            <a:ext cx="731000" cy="7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41525" y="2557988"/>
            <a:ext cx="572675" cy="57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377850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E69138"/>
                </a:solidFill>
              </a:rPr>
              <a:t>Implementación</a:t>
            </a:r>
            <a:endParaRPr b="1">
              <a:solidFill>
                <a:srgbClr val="E69138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0" y="837875"/>
            <a:ext cx="5166300" cy="43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T Serif"/>
              <a:buChar char="●"/>
            </a:pPr>
            <a:r>
              <a:rPr b="1" lang="es" sz="1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INICIO DE </a:t>
            </a:r>
            <a:r>
              <a:rPr b="1" lang="es" sz="1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SESIÓN</a:t>
            </a:r>
            <a:r>
              <a:rPr b="1" lang="es" sz="1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Y REGISTRO DE USUARIOS</a:t>
            </a:r>
            <a:endParaRPr b="1" sz="13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T Serif"/>
              <a:buChar char="-"/>
            </a:pPr>
            <a:r>
              <a:rPr lang="es" sz="1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Mostrar </a:t>
            </a:r>
            <a:r>
              <a:rPr lang="es" sz="1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página</a:t>
            </a:r>
            <a:r>
              <a:rPr lang="es" sz="1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de Login</a:t>
            </a:r>
            <a:endParaRPr sz="13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T Serif"/>
              <a:buChar char="-"/>
            </a:pPr>
            <a:r>
              <a:rPr lang="es" sz="1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Mostrar la </a:t>
            </a:r>
            <a:r>
              <a:rPr lang="es" sz="1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opción</a:t>
            </a:r>
            <a:r>
              <a:rPr lang="es" sz="1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de registro</a:t>
            </a:r>
            <a:endParaRPr sz="13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T Serif"/>
              <a:buChar char="●"/>
            </a:pPr>
            <a:r>
              <a:rPr b="1" lang="es" sz="1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GESTIÓN</a:t>
            </a:r>
            <a:r>
              <a:rPr b="1" lang="es" sz="1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DE EMPLEADOS</a:t>
            </a:r>
            <a:endParaRPr b="1" sz="13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T Serif"/>
              <a:buChar char="-"/>
            </a:pPr>
            <a:r>
              <a:rPr lang="es" sz="1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Mostrar listado de empleados</a:t>
            </a:r>
            <a:endParaRPr sz="13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T Serif"/>
              <a:buChar char="-"/>
            </a:pPr>
            <a:r>
              <a:rPr lang="es" sz="1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Explicación de los detalles de un</a:t>
            </a:r>
            <a:br>
              <a:rPr lang="es" sz="1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</a:br>
            <a:r>
              <a:rPr lang="es" sz="1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empleado</a:t>
            </a:r>
            <a:endParaRPr sz="13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T Serif"/>
              <a:buChar char="-"/>
            </a:pPr>
            <a:r>
              <a:rPr lang="es" sz="1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Crear y eliminar un empleado	</a:t>
            </a:r>
            <a:endParaRPr sz="13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T Serif"/>
              <a:buChar char="●"/>
            </a:pPr>
            <a:r>
              <a:rPr b="1" lang="es" sz="1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GESTIÓN</a:t>
            </a:r>
            <a:r>
              <a:rPr b="1" lang="es" sz="1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 DE CLIENTES</a:t>
            </a:r>
            <a:endParaRPr b="1" sz="13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T Serif"/>
              <a:buChar char="-"/>
            </a:pPr>
            <a:r>
              <a:rPr lang="es" sz="1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Mostrar listado de clientes</a:t>
            </a:r>
            <a:endParaRPr sz="13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T Serif"/>
              <a:buChar char="-"/>
            </a:pPr>
            <a:r>
              <a:rPr lang="es" sz="1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Explicación de los detalles de un cliente</a:t>
            </a:r>
            <a:endParaRPr sz="13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T Serif"/>
              <a:buChar char="-"/>
            </a:pPr>
            <a:r>
              <a:rPr lang="es" sz="1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Crear y eliminar un cliente</a:t>
            </a:r>
            <a:endParaRPr sz="13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T Serif"/>
              <a:buChar char="●"/>
            </a:pPr>
            <a:r>
              <a:rPr b="1" lang="es" sz="1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GESTIÓN DE PROYECTOS</a:t>
            </a:r>
            <a:endParaRPr b="1" sz="13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T Serif"/>
              <a:buChar char="-"/>
            </a:pPr>
            <a:r>
              <a:rPr lang="es" sz="1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Mostrar listado de proyectos</a:t>
            </a:r>
            <a:endParaRPr sz="13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T Serif"/>
              <a:buChar char="-"/>
            </a:pPr>
            <a:r>
              <a:rPr lang="es" sz="1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Explicación de los detalles de un proyecto</a:t>
            </a:r>
            <a:endParaRPr sz="13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T Serif"/>
              <a:buChar char="-"/>
            </a:pPr>
            <a:r>
              <a:rPr lang="es" sz="1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Crear y eliminar un proyecto</a:t>
            </a:r>
            <a:endParaRPr sz="13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4627950" y="562900"/>
            <a:ext cx="4516200" cy="3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T Serif"/>
              <a:buChar char="●"/>
            </a:pPr>
            <a:r>
              <a:rPr b="1" lang="es" sz="1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GESTIÓN DE TAREAS</a:t>
            </a:r>
            <a:endParaRPr b="1" sz="13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T Serif"/>
              <a:buChar char="-"/>
            </a:pPr>
            <a:r>
              <a:rPr lang="es" sz="1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Mostrar listado de tareas con filtros por estado y prioridad</a:t>
            </a:r>
            <a:endParaRPr sz="13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T Serif"/>
              <a:buChar char="-"/>
            </a:pPr>
            <a:r>
              <a:rPr lang="es" sz="1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Explicación de los detalles </a:t>
            </a:r>
            <a:br>
              <a:rPr lang="es" sz="1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</a:br>
            <a:r>
              <a:rPr lang="es" sz="1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de una tarea</a:t>
            </a:r>
            <a:endParaRPr sz="13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T Serif"/>
              <a:buChar char="-"/>
            </a:pPr>
            <a:r>
              <a:rPr lang="es" sz="1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Crear y eliminar una tarea</a:t>
            </a:r>
            <a:endParaRPr sz="13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T Serif"/>
              <a:buChar char="●"/>
            </a:pPr>
            <a:r>
              <a:rPr b="1" lang="es" sz="1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VALIDACIONES Y CREACIÓN DE FETCH Y AYAX</a:t>
            </a:r>
            <a:endParaRPr b="1" sz="13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T Serif"/>
              <a:buChar char="-"/>
            </a:pPr>
            <a:r>
              <a:rPr lang="es" sz="1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Cargar Detalles</a:t>
            </a:r>
            <a:endParaRPr sz="13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T Serif"/>
              <a:buChar char="-"/>
            </a:pPr>
            <a:r>
              <a:rPr lang="es" sz="1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Validación</a:t>
            </a:r>
            <a:endParaRPr sz="13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T Serif"/>
              <a:buChar char="-"/>
            </a:pPr>
            <a:r>
              <a:rPr lang="es" sz="1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Autocalcular</a:t>
            </a:r>
            <a:endParaRPr sz="13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T Serif"/>
              <a:buChar char="-"/>
            </a:pPr>
            <a:r>
              <a:rPr lang="es" sz="1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Mostrar el uso de fetch para actualizar sin recargar</a:t>
            </a:r>
            <a:endParaRPr sz="13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T Serif"/>
              <a:buChar char="●"/>
            </a:pPr>
            <a:r>
              <a:rPr b="1" lang="es" sz="1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NAVEGACIÓN Y ESTRUCTURA</a:t>
            </a:r>
            <a:endParaRPr b="1" sz="13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T Serif"/>
              <a:buChar char="-"/>
            </a:pPr>
            <a:r>
              <a:rPr lang="es" sz="1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Mostrar la navegación de la aplicación</a:t>
            </a:r>
            <a:endParaRPr sz="1300">
              <a:solidFill>
                <a:schemeClr val="dk1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8775" y="4164150"/>
            <a:ext cx="1354550" cy="90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4563" y="1875950"/>
            <a:ext cx="793626" cy="79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9485" y="1057730"/>
            <a:ext cx="57271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9900"/>
                </a:solidFill>
              </a:rPr>
              <a:t>Conclusiones 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resumen, nuestro equipo ha logrado desarrollar las funciones básicas necesarias para la gestión de proyectos y tareas, incluyendo la creación, edición, visualización y eliminación de estos elementos. A lo largo del proyecto, hemos trabajado de forma colaborativa, apoyándonos mutuamente para avanzar en el desarrollo y superar los problemas o dificultades que surgieron durante el proceso. Gracias a esta coordinación, hemos podido entregar una aplicación funcional que cumple con los objetivos principales planteados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3375" y="3279100"/>
            <a:ext cx="1763400" cy="17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