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  <p:sldId id="263" r:id="rId11"/>
    <p:sldId id="264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736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183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2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94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636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805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265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144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09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952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271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FEBD-3656-4206-B1DB-87BA3F710FD8}" type="datetimeFigureOut">
              <a:rPr lang="en-IN" smtClean="0"/>
              <a:pPr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4920-153D-4C6E-B23E-D518005B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200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Software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Testing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689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Table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44824"/>
            <a:ext cx="71628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346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Boundary Value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Testing boundary levels of scenario</a:t>
            </a:r>
          </a:p>
          <a:p>
            <a:r>
              <a:rPr lang="en-IN" dirty="0" smtClean="0"/>
              <a:t>To uncover corner level cases</a:t>
            </a:r>
          </a:p>
          <a:p>
            <a:r>
              <a:rPr lang="en-IN" dirty="0" smtClean="0"/>
              <a:t>Deviations due to poor documentation</a:t>
            </a:r>
          </a:p>
          <a:p>
            <a:r>
              <a:rPr lang="en-IN" dirty="0" smtClean="0"/>
              <a:t>Due to lack of communication</a:t>
            </a:r>
          </a:p>
          <a:p>
            <a:r>
              <a:rPr lang="en-IN" dirty="0" smtClean="0"/>
              <a:t>min-1,min,min+1 and Max-1, max, max+1</a:t>
            </a:r>
          </a:p>
          <a:p>
            <a:r>
              <a:rPr lang="en-IN" dirty="0" smtClean="0"/>
              <a:t>Valid BV – min,min+1,max-1,max</a:t>
            </a:r>
          </a:p>
          <a:p>
            <a:r>
              <a:rPr lang="en-IN" dirty="0" smtClean="0"/>
              <a:t>Invalid BV – min-1,max+1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6978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for BVA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1"/>
            <a:ext cx="5688631" cy="284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363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Equivalence Partition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Equivalence partitioning</a:t>
            </a:r>
            <a:r>
              <a:rPr lang="en-IN" b="1" dirty="0"/>
              <a:t> </a:t>
            </a:r>
            <a:r>
              <a:rPr lang="en-IN" dirty="0"/>
              <a:t>(EP) is a specification-based or black-box technique.</a:t>
            </a:r>
          </a:p>
          <a:p>
            <a:r>
              <a:rPr lang="en-IN" dirty="0"/>
              <a:t>It can be applied at any level of testing and is often a good technique to use first.</a:t>
            </a:r>
          </a:p>
          <a:p>
            <a:r>
              <a:rPr lang="en-IN" dirty="0"/>
              <a:t>In equivalence-partitioning technique we need to test only one condition from each partition.</a:t>
            </a:r>
          </a:p>
        </p:txBody>
      </p:sp>
    </p:spTree>
    <p:extLst>
      <p:ext uri="{BB962C8B-B14F-4D97-AF65-F5344CB8AC3E}">
        <p14:creationId xmlns:p14="http://schemas.microsoft.com/office/powerpoint/2010/main" xmlns="" val="96760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5976664" cy="247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14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048672" cy="377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582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White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Clear Box Testing</a:t>
            </a:r>
          </a:p>
          <a:p>
            <a:r>
              <a:rPr lang="en-IN" dirty="0" smtClean="0"/>
              <a:t>Glass box, Internal Testing</a:t>
            </a:r>
          </a:p>
          <a:p>
            <a:r>
              <a:rPr lang="en-IN" dirty="0" smtClean="0"/>
              <a:t>Code Level testing is done</a:t>
            </a:r>
          </a:p>
          <a:p>
            <a:r>
              <a:rPr lang="en-IN" dirty="0" smtClean="0"/>
              <a:t>Transparent Testing</a:t>
            </a:r>
          </a:p>
          <a:p>
            <a:r>
              <a:rPr lang="en-IN" dirty="0" smtClean="0"/>
              <a:t>Mostly done by programmers</a:t>
            </a:r>
          </a:p>
          <a:p>
            <a:r>
              <a:rPr lang="en-IN" dirty="0" smtClean="0"/>
              <a:t>Coding skills are needed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0801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Path testing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Loop Testing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Statement Testing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Cyclomatic Complexity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9968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Graph Diagram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3"/>
            <a:ext cx="3919314" cy="351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011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for loops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5217368" cy="275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0822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Black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Functional Testing</a:t>
            </a:r>
          </a:p>
          <a:p>
            <a:r>
              <a:rPr lang="en-IN" dirty="0" smtClean="0"/>
              <a:t>Logical flow is tested</a:t>
            </a:r>
          </a:p>
          <a:p>
            <a:r>
              <a:rPr lang="en-IN" dirty="0" smtClean="0"/>
              <a:t>Consider System as Black Box</a:t>
            </a:r>
          </a:p>
          <a:p>
            <a:r>
              <a:rPr lang="en-IN" dirty="0" smtClean="0"/>
              <a:t>External Testing</a:t>
            </a:r>
          </a:p>
          <a:p>
            <a:r>
              <a:rPr lang="en-IN" dirty="0" smtClean="0"/>
              <a:t>Behavioural Testing</a:t>
            </a:r>
          </a:p>
          <a:p>
            <a:r>
              <a:rPr lang="en-IN" dirty="0" smtClean="0"/>
              <a:t>Opaque Testing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697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for loops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443956"/>
            <a:ext cx="3124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9324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for IF LOOP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5145360" cy="272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6530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for NESTED </a:t>
            </a:r>
            <a:r>
              <a:rPr lang="en-IN" smtClean="0"/>
              <a:t>IF Condition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32862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472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 for NESTED IF LOOP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518457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820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Cyclomatic Complexity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Mc</a:t>
            </a:r>
            <a:r>
              <a:rPr lang="en-IN" dirty="0" smtClean="0"/>
              <a:t> </a:t>
            </a:r>
            <a:r>
              <a:rPr lang="en-IN" dirty="0" err="1" smtClean="0"/>
              <a:t>Cabe’s</a:t>
            </a:r>
            <a:r>
              <a:rPr lang="en-IN" dirty="0" smtClean="0"/>
              <a:t> Formula </a:t>
            </a:r>
          </a:p>
          <a:p>
            <a:r>
              <a:rPr lang="en-IN" dirty="0" smtClean="0"/>
              <a:t>G= E-N+2</a:t>
            </a:r>
          </a:p>
          <a:p>
            <a:r>
              <a:rPr lang="en-IN" dirty="0" smtClean="0"/>
              <a:t>G=R+1</a:t>
            </a:r>
          </a:p>
          <a:p>
            <a:r>
              <a:rPr lang="en-IN" dirty="0" smtClean="0"/>
              <a:t>Code Coverage</a:t>
            </a:r>
          </a:p>
          <a:p>
            <a:pPr marL="0" indent="0">
              <a:buNone/>
            </a:pPr>
            <a:r>
              <a:rPr lang="en-IN" dirty="0" smtClean="0"/>
              <a:t>	No of statements executed/Total no of 	statements*100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5434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Black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State Transition Testing</a:t>
            </a:r>
          </a:p>
          <a:p>
            <a:r>
              <a:rPr lang="en-IN" dirty="0" smtClean="0"/>
              <a:t>Decision Tables</a:t>
            </a:r>
          </a:p>
          <a:p>
            <a:r>
              <a:rPr lang="en-IN" dirty="0" smtClean="0"/>
              <a:t>Boundary Value analysis</a:t>
            </a:r>
          </a:p>
          <a:p>
            <a:r>
              <a:rPr lang="en-IN" dirty="0" smtClean="0"/>
              <a:t>Equivalence Partitioning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8979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Transition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States are the modules</a:t>
            </a:r>
          </a:p>
          <a:p>
            <a:r>
              <a:rPr lang="en-IN" dirty="0" smtClean="0"/>
              <a:t>Transition happens between states</a:t>
            </a:r>
          </a:p>
          <a:p>
            <a:r>
              <a:rPr lang="en-IN" dirty="0" smtClean="0"/>
              <a:t>Transitions are the Jump from one state to another</a:t>
            </a:r>
          </a:p>
          <a:p>
            <a:r>
              <a:rPr lang="en-IN" dirty="0" smtClean="0"/>
              <a:t>Counted as switches and jumps</a:t>
            </a:r>
          </a:p>
          <a:p>
            <a:r>
              <a:rPr lang="en-IN" dirty="0" smtClean="0"/>
              <a:t>0 switch= 1 Jump</a:t>
            </a:r>
          </a:p>
          <a:p>
            <a:r>
              <a:rPr lang="en-IN" dirty="0" smtClean="0"/>
              <a:t>1 switch= 2 Jump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982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Room Booking 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9106"/>
            <a:ext cx="799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824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ATM example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072481"/>
            <a:ext cx="67246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914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decision table </a:t>
            </a:r>
            <a:r>
              <a:rPr lang="en-IN" dirty="0"/>
              <a:t>is a good way to deal with combinations of things (e.g. inputs</a:t>
            </a:r>
            <a:r>
              <a:rPr lang="en-IN" dirty="0" smtClean="0"/>
              <a:t>).</a:t>
            </a:r>
          </a:p>
          <a:p>
            <a:r>
              <a:rPr lang="en-IN" dirty="0"/>
              <a:t>This technique is sometimes also referred to as a ’cause-effect’ </a:t>
            </a:r>
            <a:r>
              <a:rPr lang="en-IN" dirty="0" smtClean="0"/>
              <a:t>table</a:t>
            </a:r>
          </a:p>
          <a:p>
            <a:r>
              <a:rPr lang="en-IN" dirty="0"/>
              <a:t>Decision tables provide a systematic way of stating complex business rules, which is useful for developers as well as for testers.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1610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4464496" cy="417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471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Let’s take another example. If you are a new customer and you want to open a credit card account then there are three conditions first you will get a 15% discount on all your purchases today, second if you are an existing customer and you hold a loyalty card, you get a 10% discount and third if you have a coupon, you can get 20% off today (but it can’t be used with the ‘new customer’ discount). Discount amounts are added, if applicable. </a:t>
            </a:r>
          </a:p>
        </p:txBody>
      </p:sp>
    </p:spTree>
    <p:extLst>
      <p:ext uri="{BB962C8B-B14F-4D97-AF65-F5344CB8AC3E}">
        <p14:creationId xmlns:p14="http://schemas.microsoft.com/office/powerpoint/2010/main" xmlns="" val="166543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297</Words>
  <Application>Microsoft Office PowerPoint</Application>
  <PresentationFormat>On-screen Show (4:3)</PresentationFormat>
  <Paragraphs>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Software Testing</vt:lpstr>
      <vt:lpstr>Black Box Testing</vt:lpstr>
      <vt:lpstr>Black Box Testing</vt:lpstr>
      <vt:lpstr>State Transition Testing</vt:lpstr>
      <vt:lpstr>Room Booking Example</vt:lpstr>
      <vt:lpstr>ATM example</vt:lpstr>
      <vt:lpstr>Decision Table</vt:lpstr>
      <vt:lpstr>Example</vt:lpstr>
      <vt:lpstr>Decision Table</vt:lpstr>
      <vt:lpstr>Decision Table</vt:lpstr>
      <vt:lpstr>Boundary Value analysis</vt:lpstr>
      <vt:lpstr>Example for BVA</vt:lpstr>
      <vt:lpstr>Equivalence Partition</vt:lpstr>
      <vt:lpstr>Example</vt:lpstr>
      <vt:lpstr>Comparison</vt:lpstr>
      <vt:lpstr>White Box Testing</vt:lpstr>
      <vt:lpstr>Techniques</vt:lpstr>
      <vt:lpstr>Code Graph Diagram</vt:lpstr>
      <vt:lpstr>Graph for loops</vt:lpstr>
      <vt:lpstr>Graph for loops</vt:lpstr>
      <vt:lpstr>Graph for IF LOOP</vt:lpstr>
      <vt:lpstr>Graph for NESTED IF Condition</vt:lpstr>
      <vt:lpstr>Graph for NESTED IF LOOP</vt:lpstr>
      <vt:lpstr>Cyclomatic Complexity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As</dc:creator>
  <cp:lastModifiedBy>DELL</cp:lastModifiedBy>
  <cp:revision>56</cp:revision>
  <dcterms:created xsi:type="dcterms:W3CDTF">2014-07-13T17:33:30Z</dcterms:created>
  <dcterms:modified xsi:type="dcterms:W3CDTF">2022-10-06T03:00:18Z</dcterms:modified>
</cp:coreProperties>
</file>