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85326-F423-41A0-AAC6-DA7683F13777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08-D0A5-4CEB-B874-73D65C87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63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7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226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108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086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687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745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99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84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164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696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679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4AB9-B067-4035-AB64-FAD8BF5665B5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hyperlink" Target="https://secure.splitwise.com/#/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etting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xer.io/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615A4-98B0-4960-B523-497C361FF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Personal Finance</a:t>
            </a:r>
            <a:endParaRPr lang="ru-RU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7EDBE5-B649-4AA8-BDD3-46432C33F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i="1" dirty="0"/>
          </a:p>
          <a:p>
            <a:pPr algn="r"/>
            <a:r>
              <a:rPr lang="en-US" i="1" dirty="0"/>
              <a:t>By </a:t>
            </a:r>
            <a:r>
              <a:rPr lang="en-US" i="1" dirty="0" err="1"/>
              <a:t>Daryna</a:t>
            </a:r>
            <a:r>
              <a:rPr lang="en-US" i="1" dirty="0"/>
              <a:t> </a:t>
            </a:r>
            <a:r>
              <a:rPr lang="en-US" i="1" dirty="0" err="1"/>
              <a:t>Dziuba</a:t>
            </a:r>
            <a:r>
              <a:rPr lang="en-US" i="1" dirty="0"/>
              <a:t>, Asif Adnan Ananda</a:t>
            </a:r>
          </a:p>
          <a:p>
            <a:pPr algn="r"/>
            <a:r>
              <a:rPr lang="en-US" i="1" dirty="0"/>
              <a:t>and </a:t>
            </a:r>
            <a:r>
              <a:rPr lang="en-US" i="1" dirty="0" err="1"/>
              <a:t>Halyna</a:t>
            </a:r>
            <a:r>
              <a:rPr lang="en-US" i="1" dirty="0"/>
              <a:t> </a:t>
            </a:r>
            <a:r>
              <a:rPr lang="en-US" i="1" dirty="0" err="1"/>
              <a:t>Sofiia</a:t>
            </a:r>
            <a:r>
              <a:rPr lang="en-US" i="1" dirty="0"/>
              <a:t> </a:t>
            </a:r>
            <a:r>
              <a:rPr lang="en-US" i="1" dirty="0" err="1"/>
              <a:t>Kanevska</a:t>
            </a:r>
            <a:endParaRPr lang="en-US" i="1" dirty="0"/>
          </a:p>
          <a:p>
            <a:pPr algn="r"/>
            <a:r>
              <a:rPr lang="en-US" i="1" dirty="0"/>
              <a:t>Course: Data Analysis and </a:t>
            </a:r>
            <a:r>
              <a:rPr lang="en-US" i="1" dirty="0" err="1"/>
              <a:t>Visualisation</a:t>
            </a:r>
            <a:r>
              <a:rPr lang="en-US" i="1" dirty="0"/>
              <a:t> with Python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1081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D792A-8298-4B62-9DC6-CC2D35B7E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/>
              <a:t>Time to Test it</a:t>
            </a:r>
            <a:endParaRPr lang="ru-RU" sz="88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4C49C5-5F11-4129-B287-22BD024F6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E1AAE-7180-4E7D-A01F-DE0BBD46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Summary</a:t>
            </a:r>
            <a:endParaRPr lang="ru-RU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03DA2-49D2-4A6C-8081-58B5BDFD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Our challenges:</a:t>
            </a:r>
          </a:p>
          <a:p>
            <a:pPr lvl="1"/>
            <a:r>
              <a:rPr lang="en-US" sz="1800" dirty="0"/>
              <a:t>Final assembly of app components</a:t>
            </a:r>
          </a:p>
          <a:p>
            <a:pPr lvl="1"/>
            <a:r>
              <a:rPr lang="en-US" sz="1800" dirty="0"/>
              <a:t>DB crashes</a:t>
            </a:r>
          </a:p>
          <a:p>
            <a:pPr lvl="1"/>
            <a:r>
              <a:rPr lang="en-US" sz="1800" dirty="0"/>
              <a:t>Team work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What we learned:</a:t>
            </a:r>
          </a:p>
          <a:p>
            <a:pPr lvl="1"/>
            <a:r>
              <a:rPr lang="en-US" sz="1800" dirty="0"/>
              <a:t>API handling</a:t>
            </a:r>
          </a:p>
          <a:p>
            <a:pPr lvl="1"/>
            <a:r>
              <a:rPr lang="en-US" sz="1800" dirty="0"/>
              <a:t>Database handling</a:t>
            </a:r>
          </a:p>
          <a:p>
            <a:pPr lvl="1"/>
            <a:r>
              <a:rPr lang="en-US" sz="1800" dirty="0"/>
              <a:t>New ways of reporting the data</a:t>
            </a:r>
          </a:p>
          <a:p>
            <a:pPr lvl="1"/>
            <a:r>
              <a:rPr lang="en-US" sz="1800" dirty="0"/>
              <a:t>OOP concept in action</a:t>
            </a:r>
          </a:p>
          <a:p>
            <a:pPr lvl="1"/>
            <a:r>
              <a:rPr lang="en-US" sz="1800" dirty="0"/>
              <a:t>Having fun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DDC734-3568-4E9A-99D6-E65773C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8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8ACA0-E28A-49EA-86ED-B6F99EDCF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6600" b="1" dirty="0"/>
            </a:br>
            <a:br>
              <a:rPr lang="en-US" sz="6600" b="1" dirty="0"/>
            </a:br>
            <a:br>
              <a:rPr lang="en-US" sz="6600" b="1" dirty="0"/>
            </a:br>
            <a:r>
              <a:rPr lang="en-US" sz="6600" b="1" dirty="0"/>
              <a:t>Thank you</a:t>
            </a:r>
            <a:br>
              <a:rPr lang="en-US" sz="6600" b="1" dirty="0"/>
            </a:br>
            <a:r>
              <a:rPr lang="en-US" sz="6600" b="1" dirty="0"/>
              <a:t>for your attention!</a:t>
            </a:r>
            <a:endParaRPr lang="ru-RU" sz="6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699C2-7C33-44B1-9A60-5955175AF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DCE9-2276-4DA7-B8BF-20E02748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Agenda</a:t>
            </a:r>
            <a:endParaRPr lang="ru-R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C386A-EF22-4A84-8D13-6ADABD6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86" y="803186"/>
            <a:ext cx="4332777" cy="5248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Project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Application Components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sync.py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income.py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base_calc.py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reporting.py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personal_finance.py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Let’s test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Summary</a:t>
            </a:r>
            <a:endParaRPr lang="ru-RU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9FF518-149E-4258-9B71-C4ECF29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8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B17A1-1159-4A27-AE86-1EAFA23D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Project Concept</a:t>
            </a:r>
            <a:endParaRPr lang="ru-RU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67D5C-24AA-499C-8C10-7A9E4D5D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 Application’s aim:</a:t>
            </a:r>
          </a:p>
          <a:p>
            <a:pPr lvl="1"/>
            <a:r>
              <a:rPr lang="en-US" sz="3100" dirty="0"/>
              <a:t>enhance </a:t>
            </a:r>
            <a:r>
              <a:rPr lang="en-US" sz="3100" dirty="0" err="1"/>
              <a:t>Splitwise</a:t>
            </a:r>
            <a:r>
              <a:rPr lang="en-US" sz="3100" dirty="0"/>
              <a:t> service functionality with expenses and income analysis</a:t>
            </a:r>
          </a:p>
          <a:p>
            <a:pPr lvl="1"/>
            <a:endParaRPr lang="en-US" sz="3100" dirty="0"/>
          </a:p>
          <a:p>
            <a:r>
              <a:rPr lang="en-US" sz="3600" dirty="0"/>
              <a:t>What is </a:t>
            </a:r>
            <a:r>
              <a:rPr lang="en-US" sz="3600" dirty="0" err="1"/>
              <a:t>Splitwise</a:t>
            </a:r>
            <a:r>
              <a:rPr lang="en-US" sz="3600" dirty="0"/>
              <a:t>?</a:t>
            </a:r>
          </a:p>
          <a:p>
            <a:pPr lvl="1"/>
            <a:r>
              <a:rPr lang="en-US" sz="2400" dirty="0" err="1"/>
              <a:t>Splitwise</a:t>
            </a:r>
            <a:r>
              <a:rPr lang="en-US" sz="2400" dirty="0"/>
              <a:t> helps to split bills with friends and family.</a:t>
            </a:r>
          </a:p>
          <a:p>
            <a:pPr lvl="1"/>
            <a:r>
              <a:rPr lang="en-US" sz="2400" dirty="0"/>
              <a:t>It organizes all user’s shared expenses and IOUs in one place, so that everyone can see who they owe. </a:t>
            </a:r>
          </a:p>
          <a:p>
            <a:pPr lvl="1"/>
            <a:r>
              <a:rPr lang="en-US" sz="2400" dirty="0"/>
              <a:t>Data is stored “in the cloud”.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B22B7F37-0470-456B-81F3-A3AF474D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3</a:t>
            </a:fld>
            <a:endParaRPr lang="ru-RU"/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DA15BE30-D21B-48C3-98B0-1CFECC04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2919434"/>
            <a:ext cx="636855" cy="657622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5604603-86B2-4B2F-A1DA-83A670F4C688}"/>
              </a:ext>
            </a:extLst>
          </p:cNvPr>
          <p:cNvGrpSpPr/>
          <p:nvPr/>
        </p:nvGrpSpPr>
        <p:grpSpPr>
          <a:xfrm>
            <a:off x="1255736" y="5760640"/>
            <a:ext cx="6582224" cy="1052736"/>
            <a:chOff x="1255736" y="5400600"/>
            <a:chExt cx="6582224" cy="1052736"/>
          </a:xfrm>
        </p:grpSpPr>
        <p:pic>
          <p:nvPicPr>
            <p:cNvPr id="7" name="Grafik 6" descr="Einkaufswagen">
              <a:extLst>
                <a:ext uri="{FF2B5EF4-FFF2-40B4-BE49-F238E27FC236}">
                  <a16:creationId xmlns:a16="http://schemas.microsoft.com/office/drawing/2014/main" id="{990F77E3-CD84-4E12-BDFF-7B9C2237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7106" y="5521351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Gebäude">
              <a:extLst>
                <a:ext uri="{FF2B5EF4-FFF2-40B4-BE49-F238E27FC236}">
                  <a16:creationId xmlns:a16="http://schemas.microsoft.com/office/drawing/2014/main" id="{3561C824-4C73-4463-84E3-927FB4618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89648" y="5529926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Skilanglauf">
              <a:extLst>
                <a:ext uri="{FF2B5EF4-FFF2-40B4-BE49-F238E27FC236}">
                  <a16:creationId xmlns:a16="http://schemas.microsoft.com/office/drawing/2014/main" id="{E46FBD07-8E07-482C-8C99-F5191DD2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23560" y="5429276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 descr="Auto">
              <a:extLst>
                <a:ext uri="{FF2B5EF4-FFF2-40B4-BE49-F238E27FC236}">
                  <a16:creationId xmlns:a16="http://schemas.microsoft.com/office/drawing/2014/main" id="{31566722-990E-4464-BF7F-90F0BFA42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13194" y="55389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Nudeln">
              <a:extLst>
                <a:ext uri="{FF2B5EF4-FFF2-40B4-BE49-F238E27FC236}">
                  <a16:creationId xmlns:a16="http://schemas.microsoft.com/office/drawing/2014/main" id="{63B510D8-D5C3-4EE3-BD7A-BE57F7F6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55736" y="5400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89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AE32-DF31-4763-B840-0DF23991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Project Concept</a:t>
            </a:r>
            <a:endParaRPr lang="ru-RU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3DE9D-0B91-466D-9DD2-7E0447A0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Data source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data received from the </a:t>
            </a:r>
            <a:r>
              <a:rPr lang="en-US" sz="1800" dirty="0" err="1"/>
              <a:t>Splitwise</a:t>
            </a:r>
            <a:r>
              <a:rPr lang="en-US" sz="1800" dirty="0"/>
              <a:t> API, user input, currency exchange rates API. </a:t>
            </a:r>
          </a:p>
          <a:p>
            <a:r>
              <a:rPr lang="en-US" sz="2000" b="1" dirty="0"/>
              <a:t>Solution output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reports of expenses and income. </a:t>
            </a:r>
          </a:p>
          <a:p>
            <a:r>
              <a:rPr lang="en-US" sz="2000" b="1" dirty="0"/>
              <a:t>Functionality:</a:t>
            </a:r>
          </a:p>
          <a:p>
            <a:pPr lvl="1"/>
            <a:r>
              <a:rPr lang="en-US" sz="1800" dirty="0"/>
              <a:t>Accounting of income</a:t>
            </a:r>
          </a:p>
          <a:p>
            <a:pPr lvl="1"/>
            <a:r>
              <a:rPr lang="en-US" sz="1800" dirty="0"/>
              <a:t>Recalculation of transaction amounts in default currency (Euro)</a:t>
            </a:r>
          </a:p>
          <a:p>
            <a:pPr lvl="1"/>
            <a:r>
              <a:rPr lang="en-US" sz="1800" dirty="0"/>
              <a:t>Reporting in pdf format of expenses vs income, expenses per category</a:t>
            </a:r>
          </a:p>
          <a:p>
            <a:pPr lvl="1"/>
            <a:r>
              <a:rPr lang="en-US" sz="1800" dirty="0"/>
              <a:t>Textual user interface </a:t>
            </a:r>
            <a:endParaRPr lang="ru-RU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82E80-6001-4F36-9B98-8C3D84C5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6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18B1-A107-4B90-B213-81ED9F7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Application Components</a:t>
            </a:r>
            <a:br>
              <a:rPr lang="en-US" sz="4000" dirty="0"/>
            </a:br>
            <a:r>
              <a:rPr lang="en-US" sz="4000" b="1" dirty="0"/>
              <a:t>sync.py</a:t>
            </a:r>
            <a:br>
              <a:rPr lang="en-US" sz="4000" dirty="0"/>
            </a:br>
            <a:r>
              <a:rPr lang="en-US" sz="2400" dirty="0"/>
              <a:t>(default task)</a:t>
            </a:r>
            <a:endParaRPr lang="ru-RU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04CF4-03BD-4769-822A-EECEEFF3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87" y="548680"/>
            <a:ext cx="4091410" cy="604867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dirty="0"/>
              <a:t>synchronizes data from </a:t>
            </a:r>
            <a:r>
              <a:rPr lang="en-US" sz="11200" dirty="0" err="1"/>
              <a:t>Splitwise</a:t>
            </a:r>
            <a:r>
              <a:rPr lang="en-US" sz="11200" dirty="0"/>
              <a:t> service to the local SQLite database using the Python SDK for </a:t>
            </a:r>
            <a:r>
              <a:rPr lang="en-US" sz="11200" dirty="0" err="1"/>
              <a:t>Splitwise</a:t>
            </a:r>
            <a:endParaRPr lang="en-US" sz="11200" dirty="0"/>
          </a:p>
          <a:p>
            <a:pPr marL="0" indent="0" algn="just">
              <a:buNone/>
            </a:pPr>
            <a:endParaRPr lang="de-DE" b="1" dirty="0"/>
          </a:p>
          <a:p>
            <a:pPr marL="0" indent="0" algn="just">
              <a:buNone/>
            </a:pPr>
            <a:r>
              <a:rPr lang="de-DE" sz="6400" b="1" dirty="0"/>
              <a:t>Input: </a:t>
            </a:r>
            <a:r>
              <a:rPr lang="de-DE" sz="6400" i="1" dirty="0">
                <a:hlinkClick r:id="rId2" action="ppaction://hlinkfile"/>
              </a:rPr>
              <a:t>settings.txt</a:t>
            </a:r>
            <a:r>
              <a:rPr lang="de-DE" sz="6400" dirty="0"/>
              <a:t>, </a:t>
            </a:r>
            <a:r>
              <a:rPr lang="de-DE" sz="6400" dirty="0" err="1"/>
              <a:t>Splitwise</a:t>
            </a:r>
            <a:r>
              <a:rPr lang="de-DE" sz="6400" dirty="0"/>
              <a:t> </a:t>
            </a:r>
            <a:r>
              <a:rPr lang="de-DE" sz="6400" i="1" dirty="0"/>
              <a:t>API</a:t>
            </a:r>
          </a:p>
          <a:p>
            <a:pPr marL="0" indent="0" algn="just">
              <a:buNone/>
            </a:pPr>
            <a:r>
              <a:rPr lang="en-US" sz="6400" dirty="0"/>
              <a:t>Algorithm:</a:t>
            </a:r>
          </a:p>
          <a:p>
            <a:pPr marL="514350" indent="-514350" algn="just">
              <a:buAutoNum type="arabicPeriod"/>
            </a:pPr>
            <a:r>
              <a:rPr lang="en-US" sz="6400" dirty="0"/>
              <a:t>Read the </a:t>
            </a:r>
            <a:r>
              <a:rPr lang="en-US" sz="6400" i="1" dirty="0"/>
              <a:t>settings.txt</a:t>
            </a:r>
          </a:p>
          <a:p>
            <a:pPr marL="514350" indent="-514350" algn="just">
              <a:buAutoNum type="arabicPeriod"/>
            </a:pPr>
            <a:r>
              <a:rPr lang="en-US" sz="6400" dirty="0"/>
              <a:t>If </a:t>
            </a:r>
            <a:r>
              <a:rPr lang="en-US" sz="6400" u="sng" dirty="0"/>
              <a:t>[</a:t>
            </a:r>
            <a:r>
              <a:rPr lang="en-US" sz="6400" u="sng" dirty="0" err="1"/>
              <a:t>userID</a:t>
            </a:r>
            <a:r>
              <a:rPr lang="en-US" sz="6400" u="sng" dirty="0"/>
              <a:t>].</a:t>
            </a:r>
            <a:r>
              <a:rPr lang="en-US" sz="6400" u="sng" dirty="0" err="1"/>
              <a:t>sqlite</a:t>
            </a:r>
            <a:r>
              <a:rPr lang="en-US" sz="6400" u="sng" dirty="0"/>
              <a:t> </a:t>
            </a:r>
            <a:r>
              <a:rPr lang="en-US" sz="6400" dirty="0"/>
              <a:t>does not exist, create it with all the necessary tables</a:t>
            </a:r>
          </a:p>
          <a:p>
            <a:pPr marL="514350" indent="-514350" algn="just">
              <a:buAutoNum type="arabicPeriod"/>
            </a:pPr>
            <a:r>
              <a:rPr lang="en-US" sz="6400" dirty="0"/>
              <a:t>Update </a:t>
            </a:r>
            <a:r>
              <a:rPr lang="en-US" sz="6400" i="1" dirty="0"/>
              <a:t>Users, Groups, Categories, Subcategories tables </a:t>
            </a:r>
            <a:r>
              <a:rPr lang="en-US" sz="6400" dirty="0"/>
              <a:t>with the data from </a:t>
            </a:r>
            <a:r>
              <a:rPr lang="en-US" sz="6400" dirty="0" err="1"/>
              <a:t>Splitwise</a:t>
            </a:r>
            <a:endParaRPr lang="en-US" sz="6400" dirty="0"/>
          </a:p>
          <a:p>
            <a:pPr marL="514350" indent="-514350" algn="just">
              <a:buAutoNum type="arabicPeriod"/>
            </a:pPr>
            <a:r>
              <a:rPr lang="en-US" sz="6400" dirty="0"/>
              <a:t>Insert/delete/update rows related to new </a:t>
            </a:r>
            <a:r>
              <a:rPr lang="en-US" sz="6400" i="1" dirty="0"/>
              <a:t>Expenses </a:t>
            </a:r>
            <a:r>
              <a:rPr lang="en-US" sz="6400" dirty="0"/>
              <a:t>into </a:t>
            </a:r>
            <a:r>
              <a:rPr lang="en-US" sz="6400" i="1" dirty="0"/>
              <a:t>Transactions </a:t>
            </a:r>
            <a:r>
              <a:rPr lang="en-US" sz="6400" dirty="0"/>
              <a:t>and </a:t>
            </a:r>
            <a:r>
              <a:rPr lang="en-US" sz="6400" i="1" dirty="0" err="1"/>
              <a:t>TransactionItems</a:t>
            </a:r>
            <a:r>
              <a:rPr lang="en-US" sz="6400" i="1" dirty="0"/>
              <a:t> </a:t>
            </a:r>
            <a:r>
              <a:rPr lang="en-US" sz="6400" dirty="0"/>
              <a:t>tables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A9C311-7364-43F9-95D5-F95ABFF3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18B1-A107-4B90-B213-81ED9F7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/>
              <a:t>Application Components</a:t>
            </a:r>
            <a:br>
              <a:rPr lang="en-US" sz="4400" dirty="0"/>
            </a:br>
            <a:r>
              <a:rPr lang="en-US" sz="4400" b="1" dirty="0"/>
              <a:t>base_calc.py</a:t>
            </a:r>
            <a:br>
              <a:rPr lang="en-US" dirty="0"/>
            </a:br>
            <a:r>
              <a:rPr lang="en-US" sz="2400" dirty="0"/>
              <a:t>(default task)</a:t>
            </a:r>
            <a:endParaRPr lang="ru-RU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04CF4-03BD-4769-822A-EECEEFF3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87" y="640080"/>
            <a:ext cx="4091410" cy="602928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100" dirty="0"/>
              <a:t>calculates an equivalent of amount in Euro for each transaction*</a:t>
            </a:r>
          </a:p>
          <a:p>
            <a:pPr marL="0" indent="0" algn="ctr">
              <a:buNone/>
            </a:pPr>
            <a:r>
              <a:rPr lang="en-US" sz="1600" dirty="0"/>
              <a:t>*API </a:t>
            </a:r>
            <a:r>
              <a:rPr lang="en-US" sz="1600" dirty="0">
                <a:hlinkClick r:id="rId2"/>
              </a:rPr>
              <a:t>https://fixer.io/</a:t>
            </a:r>
            <a:r>
              <a:rPr lang="en-US" sz="1600" dirty="0"/>
              <a:t> is used to get the historical currency exchange data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Algorithm:</a:t>
            </a:r>
          </a:p>
          <a:p>
            <a:pPr marL="0" indent="0">
              <a:buNone/>
            </a:pPr>
            <a:r>
              <a:rPr lang="en-US" sz="2600" dirty="0"/>
              <a:t>1. By scanning the SQLite database identify the necessary time and currencies scope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2. Get the currency historical rate data for the necessary scope using the API</a:t>
            </a:r>
          </a:p>
          <a:p>
            <a:pPr marL="0" indent="0">
              <a:buNone/>
            </a:pPr>
            <a:r>
              <a:rPr lang="en-US" sz="2600" dirty="0"/>
              <a:t>3. Recalculate and insert the </a:t>
            </a:r>
            <a:r>
              <a:rPr lang="en-US" sz="2600" i="1" dirty="0" err="1"/>
              <a:t>baseAmount</a:t>
            </a:r>
            <a:r>
              <a:rPr lang="en-US" sz="2600" dirty="0"/>
              <a:t> for every record in </a:t>
            </a:r>
            <a:r>
              <a:rPr lang="en-US" sz="2600" i="1" dirty="0" err="1"/>
              <a:t>TransactionItems</a:t>
            </a:r>
            <a:r>
              <a:rPr lang="en-US" sz="2600" dirty="0"/>
              <a:t> table </a:t>
            </a:r>
            <a:endParaRPr lang="ru-RU" sz="1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A9C311-7364-43F9-95D5-F95ABFF3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6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418B1-A107-4B90-B213-81ED9F7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/>
              <a:t>Application Components</a:t>
            </a:r>
            <a:br>
              <a:rPr lang="en-US" sz="4400" dirty="0"/>
            </a:br>
            <a:r>
              <a:rPr lang="en-US" sz="4400" b="1" dirty="0"/>
              <a:t>income.py</a:t>
            </a:r>
            <a:endParaRPr lang="ru-RU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04CF4-03BD-4769-822A-EECEEFF3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800" dirty="0"/>
              <a:t>a mechanism of income data input into the SQLite database. The user can input the data by interacting with the textual interface</a:t>
            </a:r>
          </a:p>
          <a:p>
            <a:pPr marL="0" indent="0">
              <a:buNone/>
            </a:pPr>
            <a:r>
              <a:rPr lang="en-US" sz="2600" dirty="0"/>
              <a:t>Algorithm:</a:t>
            </a:r>
          </a:p>
          <a:p>
            <a:pPr marL="514350" indent="-514350">
              <a:buAutoNum type="arabicPeriod"/>
            </a:pPr>
            <a:r>
              <a:rPr lang="en-US" sz="2000" dirty="0"/>
              <a:t>If row (100, Income) does not exist in Categories table, insert it</a:t>
            </a:r>
          </a:p>
          <a:p>
            <a:pPr marL="514350" indent="-514350">
              <a:buAutoNum type="arabicPeriod"/>
            </a:pPr>
            <a:r>
              <a:rPr lang="en-US" sz="2000" dirty="0"/>
              <a:t>If rows (101, 100, Salary), (102, 100, Business), (103, 100, Gifts), (104, 100, Grants), (105, 100, Other) do not exist in Subcategories table, insert them</a:t>
            </a:r>
          </a:p>
          <a:p>
            <a:pPr marL="514350" indent="-514350">
              <a:buAutoNum type="arabicPeriod"/>
            </a:pPr>
            <a:r>
              <a:rPr lang="en-US" sz="2000" dirty="0"/>
              <a:t>Get the input from the user regarding the category, date, amount of the income and add it to the database </a:t>
            </a:r>
            <a:endParaRPr lang="ru-RU" sz="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A9C311-7364-43F9-95D5-F95ABFF3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1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5107-0A9B-40FF-892C-1547F974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200" dirty="0"/>
              <a:t>Application Components</a:t>
            </a:r>
            <a:br>
              <a:rPr lang="en-US" sz="4200" dirty="0"/>
            </a:br>
            <a:r>
              <a:rPr lang="en-US" sz="4200" b="1" dirty="0"/>
              <a:t>reporting.py</a:t>
            </a:r>
            <a:endParaRPr lang="ru-RU" sz="42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0A028-B22B-4F99-8B40-9F608A32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800" dirty="0"/>
              <a:t>aggregates the data from the database, visualizing it and saving as the [date_time].pdf file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800" dirty="0"/>
              <a:t>Figures included into the pdf:</a:t>
            </a:r>
          </a:p>
          <a:p>
            <a:pPr algn="just"/>
            <a:r>
              <a:rPr lang="en-US" sz="2800" dirty="0"/>
              <a:t>pie charts of expenses per subcategory for the last 3 months (one chart per month);</a:t>
            </a:r>
          </a:p>
          <a:p>
            <a:pPr algn="just"/>
            <a:r>
              <a:rPr lang="en-US" sz="2800" dirty="0"/>
              <a:t>column chart showing income vs expenses for the last 3 months. </a:t>
            </a:r>
            <a:endParaRPr lang="ru-RU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BF52B-123A-43A1-A15C-D74A3369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9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977DD-9736-47E9-8944-ACFEA3D6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03" y="2349924"/>
            <a:ext cx="3287025" cy="2464952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Application Components</a:t>
            </a:r>
            <a:br>
              <a:rPr lang="en-US" sz="4000" dirty="0"/>
            </a:br>
            <a:r>
              <a:rPr lang="en-US" sz="3700" b="1" spc="-400" dirty="0"/>
              <a:t>personal_finance.py</a:t>
            </a:r>
            <a:endParaRPr lang="ru-RU" sz="3700" b="1" spc="-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44E45-E707-4CEE-8A65-07F2AE48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integrates all solutions and provides the basic textual interface for interaction with the application</a:t>
            </a:r>
          </a:p>
          <a:p>
            <a:pPr marL="0" indent="0" algn="ctr">
              <a:buNone/>
            </a:pPr>
            <a:endParaRPr lang="en-US" dirty="0"/>
          </a:p>
          <a:p>
            <a:pPr algn="just"/>
            <a:r>
              <a:rPr lang="en-US" dirty="0"/>
              <a:t>default run of </a:t>
            </a:r>
            <a:r>
              <a:rPr lang="en-US" dirty="0" err="1"/>
              <a:t>Splitwise</a:t>
            </a:r>
            <a:r>
              <a:rPr lang="en-US" dirty="0"/>
              <a:t> Sync (sync.py) process followed by the Default Currency process (base_calc.py)</a:t>
            </a:r>
          </a:p>
          <a:p>
            <a:pPr algn="just"/>
            <a:r>
              <a:rPr lang="en-US" dirty="0"/>
              <a:t>offering the user actions to choose:</a:t>
            </a:r>
          </a:p>
          <a:p>
            <a:pPr lvl="1" algn="just"/>
            <a:r>
              <a:rPr lang="en-US" dirty="0"/>
              <a:t>Add income</a:t>
            </a:r>
          </a:p>
          <a:p>
            <a:pPr lvl="1" algn="just"/>
            <a:r>
              <a:rPr lang="en-US" dirty="0"/>
              <a:t>Create report</a:t>
            </a:r>
          </a:p>
          <a:p>
            <a:pPr lvl="1" algn="just"/>
            <a:r>
              <a:rPr lang="en-US" dirty="0"/>
              <a:t>Log Out</a:t>
            </a:r>
            <a:endParaRPr lang="ru-RU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63BDD0-C15B-4FEA-BD04-6373757C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971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enutzerdefiniert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8B6C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2945</TotalTime>
  <Words>587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Rockwell</vt:lpstr>
      <vt:lpstr>Wingdings</vt:lpstr>
      <vt:lpstr>Atlas</vt:lpstr>
      <vt:lpstr>Personal Finance</vt:lpstr>
      <vt:lpstr>Agenda</vt:lpstr>
      <vt:lpstr>Project Concept</vt:lpstr>
      <vt:lpstr>Project Concept</vt:lpstr>
      <vt:lpstr>Application Components sync.py (default task)</vt:lpstr>
      <vt:lpstr>Application Components base_calc.py (default task)</vt:lpstr>
      <vt:lpstr>Application Components income.py</vt:lpstr>
      <vt:lpstr>Application Components reporting.py</vt:lpstr>
      <vt:lpstr>Application Components personal_finance.py</vt:lpstr>
      <vt:lpstr>Time to Test it</vt:lpstr>
      <vt:lpstr>Summary</vt:lpstr>
      <vt:lpstr>  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</dc:title>
  <dc:creator>User</dc:creator>
  <cp:lastModifiedBy>Asif Adnan Ananda</cp:lastModifiedBy>
  <cp:revision>32</cp:revision>
  <dcterms:created xsi:type="dcterms:W3CDTF">2018-07-10T10:59:23Z</dcterms:created>
  <dcterms:modified xsi:type="dcterms:W3CDTF">2018-07-16T08:11:19Z</dcterms:modified>
</cp:coreProperties>
</file>