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41C04-3A3E-4679-9041-0B89F88DAC47}" type="doc">
      <dgm:prSet loTypeId="urn:microsoft.com/office/officeart/2005/8/layout/pyramid1" loCatId="pyramid" qsTypeId="urn:microsoft.com/office/officeart/2005/8/quickstyle/simple1" qsCatId="simple" csTypeId="urn:microsoft.com/office/officeart/2005/8/colors/accent2_2" csCatId="accent2" phldr="1"/>
      <dgm:spPr/>
    </dgm:pt>
    <dgm:pt modelId="{A51F45D4-D20D-49BA-8ED8-FA3C645BFA6A}">
      <dgm:prSet phldrT="[Texte]" custT="1"/>
      <dgm:spPr>
        <a:solidFill>
          <a:srgbClr val="FFC000"/>
        </a:solidFill>
      </dgm:spPr>
      <dgm:t>
        <a:bodyPr/>
        <a:lstStyle/>
        <a:p>
          <a:endParaRPr lang="fr-FR" sz="4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FC8363-AC77-46D9-A3AF-498BD0B8696E}" type="parTrans" cxnId="{B4830A6C-2A42-4255-BBC0-122710D837B5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2687FB-07F7-42D4-9D52-AA4406E8FA32}" type="sibTrans" cxnId="{B4830A6C-2A42-4255-BBC0-122710D837B5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11753E6-152C-49E1-BFC5-2529F22DD6F9}">
      <dgm:prSet phldrT="[Texte]" custT="1"/>
      <dgm:spPr/>
      <dgm:t>
        <a:bodyPr/>
        <a:lstStyle/>
        <a:p>
          <a:endParaRPr lang="fr-FR" sz="4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888250-96D4-4548-B7AA-83B00E8850A5}" type="parTrans" cxnId="{78BC36E8-EF2C-4972-88D3-3E63C752FEE5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EF30A0-1AF7-45CE-B773-C4FD0353BD3F}" type="sibTrans" cxnId="{78BC36E8-EF2C-4972-88D3-3E63C752FEE5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927E44-E2F9-4635-B065-158881356984}">
      <dgm:prSet phldrT="[Texte]" custT="1"/>
      <dgm:spPr>
        <a:solidFill>
          <a:srgbClr val="FFFF00"/>
        </a:solidFill>
      </dgm:spPr>
      <dgm:t>
        <a:bodyPr/>
        <a:lstStyle/>
        <a:p>
          <a:endParaRPr lang="fr-FR" sz="4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48095B-BAEC-4ECD-A74D-85C389FC9174}" type="parTrans" cxnId="{76289775-32EF-40F6-9563-37E71F540903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4A6C57-8F0F-4C79-8F5D-625CA95E0CF6}" type="sibTrans" cxnId="{76289775-32EF-40F6-9563-37E71F540903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132BA3-C58F-45F6-8102-6BE7F9141F5F}">
      <dgm:prSet phldrT="[Texte]" custT="1"/>
      <dgm:spPr>
        <a:solidFill>
          <a:srgbClr val="92D050"/>
        </a:solidFill>
      </dgm:spPr>
      <dgm:t>
        <a:bodyPr/>
        <a:lstStyle/>
        <a:p>
          <a:endParaRPr lang="fr-FR" sz="4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31546-57B6-4005-B011-8D5E7E230BD1}" type="parTrans" cxnId="{8762A53D-BC8C-4448-B1D2-D79C7FD9DDC1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F43F55-547E-4990-87C5-FB2D397B5BD2}" type="sibTrans" cxnId="{8762A53D-BC8C-4448-B1D2-D79C7FD9DDC1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59292-3411-4736-85C8-5E4DCEB8EF89}">
      <dgm:prSet phldrT="[Texte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sz="4000" b="1" i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fr-FR" sz="4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01EA51-2873-4947-9641-0BC949B30CC0}" type="sibTrans" cxnId="{1A16CF81-238A-4EC9-BD2F-856DDF45DDC2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0EDDF3-9149-4482-B5C9-C56C4D9E640E}" type="parTrans" cxnId="{1A16CF81-238A-4EC9-BD2F-856DDF45DDC2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DC0C5E-DE20-427E-A44F-880D4DAF8013}" type="pres">
      <dgm:prSet presAssocID="{70A41C04-3A3E-4679-9041-0B89F88DAC47}" presName="Name0" presStyleCnt="0">
        <dgm:presLayoutVars>
          <dgm:dir/>
          <dgm:animLvl val="lvl"/>
          <dgm:resizeHandles val="exact"/>
        </dgm:presLayoutVars>
      </dgm:prSet>
      <dgm:spPr/>
    </dgm:pt>
    <dgm:pt modelId="{F39E13AE-CC0B-4B88-963D-BCBAA03945F8}" type="pres">
      <dgm:prSet presAssocID="{F5259292-3411-4736-85C8-5E4DCEB8EF89}" presName="Name8" presStyleCnt="0"/>
      <dgm:spPr/>
    </dgm:pt>
    <dgm:pt modelId="{8272BDF2-A1C9-42FC-941F-4AA37D743B30}" type="pres">
      <dgm:prSet presAssocID="{F5259292-3411-4736-85C8-5E4DCEB8EF8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42FF6B-498C-43A3-8E74-237A81B78D69}" type="pres">
      <dgm:prSet presAssocID="{F5259292-3411-4736-85C8-5E4DCEB8EF8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F45F26-685D-4AE6-92E0-7FB2D8B9A55B}" type="pres">
      <dgm:prSet presAssocID="{E8132BA3-C58F-45F6-8102-6BE7F9141F5F}" presName="Name8" presStyleCnt="0"/>
      <dgm:spPr/>
    </dgm:pt>
    <dgm:pt modelId="{359F8D92-87B1-43FE-94C7-82A2A1C9FF0C}" type="pres">
      <dgm:prSet presAssocID="{E8132BA3-C58F-45F6-8102-6BE7F9141F5F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08D61C-FB33-43E3-8E99-9E0803CBA07D}" type="pres">
      <dgm:prSet presAssocID="{E8132BA3-C58F-45F6-8102-6BE7F9141F5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8D64DC-2CC1-42DD-8EAD-2443EE96F1E7}" type="pres">
      <dgm:prSet presAssocID="{94927E44-E2F9-4635-B065-158881356984}" presName="Name8" presStyleCnt="0"/>
      <dgm:spPr/>
    </dgm:pt>
    <dgm:pt modelId="{3A93B474-B3C1-4370-9762-24C7BE579917}" type="pres">
      <dgm:prSet presAssocID="{94927E44-E2F9-4635-B065-158881356984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84871E-52F8-442F-AF2E-6312EAF9DAF5}" type="pres">
      <dgm:prSet presAssocID="{94927E44-E2F9-4635-B065-1588813569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3F4621-5E93-4A6A-80E3-A22E348C9277}" type="pres">
      <dgm:prSet presAssocID="{A51F45D4-D20D-49BA-8ED8-FA3C645BFA6A}" presName="Name8" presStyleCnt="0"/>
      <dgm:spPr/>
    </dgm:pt>
    <dgm:pt modelId="{346498B2-694D-44E9-82DC-CA707C5222CB}" type="pres">
      <dgm:prSet presAssocID="{A51F45D4-D20D-49BA-8ED8-FA3C645BFA6A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4CCD6E-E669-416D-AD49-5EC6B5D3D15A}" type="pres">
      <dgm:prSet presAssocID="{A51F45D4-D20D-49BA-8ED8-FA3C645BFA6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5E4892-B1B9-4206-ACCC-8CCC5B1FF277}" type="pres">
      <dgm:prSet presAssocID="{411753E6-152C-49E1-BFC5-2529F22DD6F9}" presName="Name8" presStyleCnt="0"/>
      <dgm:spPr/>
    </dgm:pt>
    <dgm:pt modelId="{8C5A7DE0-C468-4746-AC31-4E27F382F9CE}" type="pres">
      <dgm:prSet presAssocID="{411753E6-152C-49E1-BFC5-2529F22DD6F9}" presName="level" presStyleLbl="node1" presStyleIdx="4" presStyleCnt="5">
        <dgm:presLayoutVars>
          <dgm:chMax val="1"/>
          <dgm:bulletEnabled val="1"/>
        </dgm:presLayoutVars>
      </dgm:prSet>
      <dgm:spPr/>
    </dgm:pt>
    <dgm:pt modelId="{9C37B175-0FB0-4394-9F30-8349826D18C3}" type="pres">
      <dgm:prSet presAssocID="{411753E6-152C-49E1-BFC5-2529F22DD6F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4830A6C-2A42-4255-BBC0-122710D837B5}" srcId="{70A41C04-3A3E-4679-9041-0B89F88DAC47}" destId="{A51F45D4-D20D-49BA-8ED8-FA3C645BFA6A}" srcOrd="3" destOrd="0" parTransId="{6CFC8363-AC77-46D9-A3AF-498BD0B8696E}" sibTransId="{D62687FB-07F7-42D4-9D52-AA4406E8FA32}"/>
    <dgm:cxn modelId="{8762A53D-BC8C-4448-B1D2-D79C7FD9DDC1}" srcId="{70A41C04-3A3E-4679-9041-0B89F88DAC47}" destId="{E8132BA3-C58F-45F6-8102-6BE7F9141F5F}" srcOrd="1" destOrd="0" parTransId="{64C31546-57B6-4005-B011-8D5E7E230BD1}" sibTransId="{6FF43F55-547E-4990-87C5-FB2D397B5BD2}"/>
    <dgm:cxn modelId="{6F3F7EB2-8DB7-4C39-BC45-F4EE98184DF0}" type="presOf" srcId="{F5259292-3411-4736-85C8-5E4DCEB8EF89}" destId="{F742FF6B-498C-43A3-8E74-237A81B78D69}" srcOrd="1" destOrd="0" presId="urn:microsoft.com/office/officeart/2005/8/layout/pyramid1"/>
    <dgm:cxn modelId="{4A87EE56-7AEC-4BE9-9F68-0151A1E24B08}" type="presOf" srcId="{A51F45D4-D20D-49BA-8ED8-FA3C645BFA6A}" destId="{544CCD6E-E669-416D-AD49-5EC6B5D3D15A}" srcOrd="1" destOrd="0" presId="urn:microsoft.com/office/officeart/2005/8/layout/pyramid1"/>
    <dgm:cxn modelId="{39D42192-1B42-439F-BB3F-312A3A8B566E}" type="presOf" srcId="{411753E6-152C-49E1-BFC5-2529F22DD6F9}" destId="{8C5A7DE0-C468-4746-AC31-4E27F382F9CE}" srcOrd="0" destOrd="0" presId="urn:microsoft.com/office/officeart/2005/8/layout/pyramid1"/>
    <dgm:cxn modelId="{23AB35CB-8ED6-487E-B57F-98AB3794D654}" type="presOf" srcId="{411753E6-152C-49E1-BFC5-2529F22DD6F9}" destId="{9C37B175-0FB0-4394-9F30-8349826D18C3}" srcOrd="1" destOrd="0" presId="urn:microsoft.com/office/officeart/2005/8/layout/pyramid1"/>
    <dgm:cxn modelId="{78BC36E8-EF2C-4972-88D3-3E63C752FEE5}" srcId="{70A41C04-3A3E-4679-9041-0B89F88DAC47}" destId="{411753E6-152C-49E1-BFC5-2529F22DD6F9}" srcOrd="4" destOrd="0" parTransId="{33888250-96D4-4548-B7AA-83B00E8850A5}" sibTransId="{3CEF30A0-1AF7-45CE-B773-C4FD0353BD3F}"/>
    <dgm:cxn modelId="{B929A8F8-DF89-4297-A404-A12130E8028C}" type="presOf" srcId="{E8132BA3-C58F-45F6-8102-6BE7F9141F5F}" destId="{E308D61C-FB33-43E3-8E99-9E0803CBA07D}" srcOrd="1" destOrd="0" presId="urn:microsoft.com/office/officeart/2005/8/layout/pyramid1"/>
    <dgm:cxn modelId="{1A16CF81-238A-4EC9-BD2F-856DDF45DDC2}" srcId="{70A41C04-3A3E-4679-9041-0B89F88DAC47}" destId="{F5259292-3411-4736-85C8-5E4DCEB8EF89}" srcOrd="0" destOrd="0" parTransId="{B80EDDF3-9149-4482-B5C9-C56C4D9E640E}" sibTransId="{7001EA51-2873-4947-9641-0BC949B30CC0}"/>
    <dgm:cxn modelId="{2E73E1DE-82D7-4933-9D26-F46943ECC374}" type="presOf" srcId="{94927E44-E2F9-4635-B065-158881356984}" destId="{5284871E-52F8-442F-AF2E-6312EAF9DAF5}" srcOrd="1" destOrd="0" presId="urn:microsoft.com/office/officeart/2005/8/layout/pyramid1"/>
    <dgm:cxn modelId="{70A7F8D5-85C5-4D4B-ADD7-A8D196EEFE2C}" type="presOf" srcId="{E8132BA3-C58F-45F6-8102-6BE7F9141F5F}" destId="{359F8D92-87B1-43FE-94C7-82A2A1C9FF0C}" srcOrd="0" destOrd="0" presId="urn:microsoft.com/office/officeart/2005/8/layout/pyramid1"/>
    <dgm:cxn modelId="{F9D5155A-61BA-4A8D-B9F4-99EE08F0EF3E}" type="presOf" srcId="{A51F45D4-D20D-49BA-8ED8-FA3C645BFA6A}" destId="{346498B2-694D-44E9-82DC-CA707C5222CB}" srcOrd="0" destOrd="0" presId="urn:microsoft.com/office/officeart/2005/8/layout/pyramid1"/>
    <dgm:cxn modelId="{76289775-32EF-40F6-9563-37E71F540903}" srcId="{70A41C04-3A3E-4679-9041-0B89F88DAC47}" destId="{94927E44-E2F9-4635-B065-158881356984}" srcOrd="2" destOrd="0" parTransId="{E148095B-BAEC-4ECD-A74D-85C389FC9174}" sibTransId="{3F4A6C57-8F0F-4C79-8F5D-625CA95E0CF6}"/>
    <dgm:cxn modelId="{74CC17AE-05F9-4726-8AD0-F1F7D9FEA7FD}" type="presOf" srcId="{70A41C04-3A3E-4679-9041-0B89F88DAC47}" destId="{19DC0C5E-DE20-427E-A44F-880D4DAF8013}" srcOrd="0" destOrd="0" presId="urn:microsoft.com/office/officeart/2005/8/layout/pyramid1"/>
    <dgm:cxn modelId="{013C6C20-33C5-4536-9C10-01C80EA77697}" type="presOf" srcId="{F5259292-3411-4736-85C8-5E4DCEB8EF89}" destId="{8272BDF2-A1C9-42FC-941F-4AA37D743B30}" srcOrd="0" destOrd="0" presId="urn:microsoft.com/office/officeart/2005/8/layout/pyramid1"/>
    <dgm:cxn modelId="{CB08E582-C58E-477B-B1EC-02FAACB82CCD}" type="presOf" srcId="{94927E44-E2F9-4635-B065-158881356984}" destId="{3A93B474-B3C1-4370-9762-24C7BE579917}" srcOrd="0" destOrd="0" presId="urn:microsoft.com/office/officeart/2005/8/layout/pyramid1"/>
    <dgm:cxn modelId="{A60D46A3-7CF0-420D-B970-F76E205864EE}" type="presParOf" srcId="{19DC0C5E-DE20-427E-A44F-880D4DAF8013}" destId="{F39E13AE-CC0B-4B88-963D-BCBAA03945F8}" srcOrd="0" destOrd="0" presId="urn:microsoft.com/office/officeart/2005/8/layout/pyramid1"/>
    <dgm:cxn modelId="{F98CEBF6-D4FA-4121-8883-C56137DF9F44}" type="presParOf" srcId="{F39E13AE-CC0B-4B88-963D-BCBAA03945F8}" destId="{8272BDF2-A1C9-42FC-941F-4AA37D743B30}" srcOrd="0" destOrd="0" presId="urn:microsoft.com/office/officeart/2005/8/layout/pyramid1"/>
    <dgm:cxn modelId="{5CD554FE-DBA7-4A11-B87F-E95B07A520B4}" type="presParOf" srcId="{F39E13AE-CC0B-4B88-963D-BCBAA03945F8}" destId="{F742FF6B-498C-43A3-8E74-237A81B78D69}" srcOrd="1" destOrd="0" presId="urn:microsoft.com/office/officeart/2005/8/layout/pyramid1"/>
    <dgm:cxn modelId="{9978D399-5B1A-40EB-A41C-DA93D29F2357}" type="presParOf" srcId="{19DC0C5E-DE20-427E-A44F-880D4DAF8013}" destId="{2BF45F26-685D-4AE6-92E0-7FB2D8B9A55B}" srcOrd="1" destOrd="0" presId="urn:microsoft.com/office/officeart/2005/8/layout/pyramid1"/>
    <dgm:cxn modelId="{F0AB07BB-0BBD-4621-A6D5-953E5FB1B15C}" type="presParOf" srcId="{2BF45F26-685D-4AE6-92E0-7FB2D8B9A55B}" destId="{359F8D92-87B1-43FE-94C7-82A2A1C9FF0C}" srcOrd="0" destOrd="0" presId="urn:microsoft.com/office/officeart/2005/8/layout/pyramid1"/>
    <dgm:cxn modelId="{D595DD10-DB1E-4C60-89C1-1E35B7ACCE79}" type="presParOf" srcId="{2BF45F26-685D-4AE6-92E0-7FB2D8B9A55B}" destId="{E308D61C-FB33-43E3-8E99-9E0803CBA07D}" srcOrd="1" destOrd="0" presId="urn:microsoft.com/office/officeart/2005/8/layout/pyramid1"/>
    <dgm:cxn modelId="{98BAF885-78B0-41C6-822E-C40204DF88FD}" type="presParOf" srcId="{19DC0C5E-DE20-427E-A44F-880D4DAF8013}" destId="{D68D64DC-2CC1-42DD-8EAD-2443EE96F1E7}" srcOrd="2" destOrd="0" presId="urn:microsoft.com/office/officeart/2005/8/layout/pyramid1"/>
    <dgm:cxn modelId="{727F2372-4F74-4E56-BE46-846067F5C3BA}" type="presParOf" srcId="{D68D64DC-2CC1-42DD-8EAD-2443EE96F1E7}" destId="{3A93B474-B3C1-4370-9762-24C7BE579917}" srcOrd="0" destOrd="0" presId="urn:microsoft.com/office/officeart/2005/8/layout/pyramid1"/>
    <dgm:cxn modelId="{7C2EA3E2-3349-4999-8514-CA744F20EE45}" type="presParOf" srcId="{D68D64DC-2CC1-42DD-8EAD-2443EE96F1E7}" destId="{5284871E-52F8-442F-AF2E-6312EAF9DAF5}" srcOrd="1" destOrd="0" presId="urn:microsoft.com/office/officeart/2005/8/layout/pyramid1"/>
    <dgm:cxn modelId="{3F8E583B-6EF0-4148-95C7-A85CDDBA51B9}" type="presParOf" srcId="{19DC0C5E-DE20-427E-A44F-880D4DAF8013}" destId="{303F4621-5E93-4A6A-80E3-A22E348C9277}" srcOrd="3" destOrd="0" presId="urn:microsoft.com/office/officeart/2005/8/layout/pyramid1"/>
    <dgm:cxn modelId="{467CDBD9-89D6-440E-8B0E-0C080CEAA92F}" type="presParOf" srcId="{303F4621-5E93-4A6A-80E3-A22E348C9277}" destId="{346498B2-694D-44E9-82DC-CA707C5222CB}" srcOrd="0" destOrd="0" presId="urn:microsoft.com/office/officeart/2005/8/layout/pyramid1"/>
    <dgm:cxn modelId="{E7440669-02DF-4B19-9234-2965CC642574}" type="presParOf" srcId="{303F4621-5E93-4A6A-80E3-A22E348C9277}" destId="{544CCD6E-E669-416D-AD49-5EC6B5D3D15A}" srcOrd="1" destOrd="0" presId="urn:microsoft.com/office/officeart/2005/8/layout/pyramid1"/>
    <dgm:cxn modelId="{D4F97639-9BC1-4901-8AAA-84C5ECED1205}" type="presParOf" srcId="{19DC0C5E-DE20-427E-A44F-880D4DAF8013}" destId="{E65E4892-B1B9-4206-ACCC-8CCC5B1FF277}" srcOrd="4" destOrd="0" presId="urn:microsoft.com/office/officeart/2005/8/layout/pyramid1"/>
    <dgm:cxn modelId="{C54EEBBA-C1C8-4389-A8AD-C1A1B8148FFA}" type="presParOf" srcId="{E65E4892-B1B9-4206-ACCC-8CCC5B1FF277}" destId="{8C5A7DE0-C468-4746-AC31-4E27F382F9CE}" srcOrd="0" destOrd="0" presId="urn:microsoft.com/office/officeart/2005/8/layout/pyramid1"/>
    <dgm:cxn modelId="{ADBE5415-88A9-47C0-BDC8-D5C453CAE7FA}" type="presParOf" srcId="{E65E4892-B1B9-4206-ACCC-8CCC5B1FF277}" destId="{9C37B175-0FB0-4394-9F30-8349826D18C3}" srcOrd="1" destOrd="0" presId="urn:microsoft.com/office/officeart/2005/8/layout/pyramid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41C04-3A3E-4679-9041-0B89F88DAC47}" type="doc">
      <dgm:prSet loTypeId="urn:microsoft.com/office/officeart/2005/8/layout/pyramid1" loCatId="pyramid" qsTypeId="urn:microsoft.com/office/officeart/2005/8/quickstyle/simple1" qsCatId="simple" csTypeId="urn:microsoft.com/office/officeart/2005/8/colors/accent2_2" csCatId="accent2" phldr="1"/>
      <dgm:spPr/>
    </dgm:pt>
    <dgm:pt modelId="{A51F45D4-D20D-49BA-8ED8-FA3C645BFA6A}">
      <dgm:prSet phldrT="[Texte]" custT="1"/>
      <dgm:spPr>
        <a:solidFill>
          <a:srgbClr val="FFC000"/>
        </a:solidFill>
      </dgm:spPr>
      <dgm:t>
        <a:bodyPr/>
        <a:lstStyle/>
        <a:p>
          <a:endParaRPr lang="fr-FR" sz="4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FC8363-AC77-46D9-A3AF-498BD0B8696E}" type="parTrans" cxnId="{B4830A6C-2A42-4255-BBC0-122710D837B5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2687FB-07F7-42D4-9D52-AA4406E8FA32}" type="sibTrans" cxnId="{B4830A6C-2A42-4255-BBC0-122710D837B5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11753E6-152C-49E1-BFC5-2529F22DD6F9}">
      <dgm:prSet phldrT="[Texte]" custT="1"/>
      <dgm:spPr/>
      <dgm:t>
        <a:bodyPr/>
        <a:lstStyle/>
        <a:p>
          <a:endParaRPr lang="fr-FR" sz="4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888250-96D4-4548-B7AA-83B00E8850A5}" type="parTrans" cxnId="{78BC36E8-EF2C-4972-88D3-3E63C752FEE5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EF30A0-1AF7-45CE-B773-C4FD0353BD3F}" type="sibTrans" cxnId="{78BC36E8-EF2C-4972-88D3-3E63C752FEE5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927E44-E2F9-4635-B065-158881356984}">
      <dgm:prSet phldrT="[Texte]" custT="1"/>
      <dgm:spPr>
        <a:solidFill>
          <a:srgbClr val="FFFF00"/>
        </a:solidFill>
      </dgm:spPr>
      <dgm:t>
        <a:bodyPr/>
        <a:lstStyle/>
        <a:p>
          <a:endParaRPr lang="fr-FR" sz="4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48095B-BAEC-4ECD-A74D-85C389FC9174}" type="parTrans" cxnId="{76289775-32EF-40F6-9563-37E71F540903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4A6C57-8F0F-4C79-8F5D-625CA95E0CF6}" type="sibTrans" cxnId="{76289775-32EF-40F6-9563-37E71F540903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132BA3-C58F-45F6-8102-6BE7F9141F5F}">
      <dgm:prSet phldrT="[Texte]" custT="1"/>
      <dgm:spPr>
        <a:solidFill>
          <a:srgbClr val="92D050"/>
        </a:solidFill>
      </dgm:spPr>
      <dgm:t>
        <a:bodyPr/>
        <a:lstStyle/>
        <a:p>
          <a:endParaRPr lang="fr-FR" sz="4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31546-57B6-4005-B011-8D5E7E230BD1}" type="parTrans" cxnId="{8762A53D-BC8C-4448-B1D2-D79C7FD9DDC1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F43F55-547E-4990-87C5-FB2D397B5BD2}" type="sibTrans" cxnId="{8762A53D-BC8C-4448-B1D2-D79C7FD9DDC1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59292-3411-4736-85C8-5E4DCEB8EF89}">
      <dgm:prSet phldrT="[Texte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sz="4000" b="1" i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fr-FR" sz="4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01EA51-2873-4947-9641-0BC949B30CC0}" type="sibTrans" cxnId="{1A16CF81-238A-4EC9-BD2F-856DDF45DDC2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0EDDF3-9149-4482-B5C9-C56C4D9E640E}" type="parTrans" cxnId="{1A16CF81-238A-4EC9-BD2F-856DDF45DDC2}">
      <dgm:prSet/>
      <dgm:spPr/>
      <dgm:t>
        <a:bodyPr/>
        <a:lstStyle/>
        <a:p>
          <a:endParaRPr lang="fr-FR" sz="3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DC0C5E-DE20-427E-A44F-880D4DAF8013}" type="pres">
      <dgm:prSet presAssocID="{70A41C04-3A3E-4679-9041-0B89F88DAC47}" presName="Name0" presStyleCnt="0">
        <dgm:presLayoutVars>
          <dgm:dir/>
          <dgm:animLvl val="lvl"/>
          <dgm:resizeHandles val="exact"/>
        </dgm:presLayoutVars>
      </dgm:prSet>
      <dgm:spPr/>
    </dgm:pt>
    <dgm:pt modelId="{F39E13AE-CC0B-4B88-963D-BCBAA03945F8}" type="pres">
      <dgm:prSet presAssocID="{F5259292-3411-4736-85C8-5E4DCEB8EF89}" presName="Name8" presStyleCnt="0"/>
      <dgm:spPr/>
    </dgm:pt>
    <dgm:pt modelId="{8272BDF2-A1C9-42FC-941F-4AA37D743B30}" type="pres">
      <dgm:prSet presAssocID="{F5259292-3411-4736-85C8-5E4DCEB8EF8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42FF6B-498C-43A3-8E74-237A81B78D69}" type="pres">
      <dgm:prSet presAssocID="{F5259292-3411-4736-85C8-5E4DCEB8EF8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F45F26-685D-4AE6-92E0-7FB2D8B9A55B}" type="pres">
      <dgm:prSet presAssocID="{E8132BA3-C58F-45F6-8102-6BE7F9141F5F}" presName="Name8" presStyleCnt="0"/>
      <dgm:spPr/>
    </dgm:pt>
    <dgm:pt modelId="{359F8D92-87B1-43FE-94C7-82A2A1C9FF0C}" type="pres">
      <dgm:prSet presAssocID="{E8132BA3-C58F-45F6-8102-6BE7F9141F5F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08D61C-FB33-43E3-8E99-9E0803CBA07D}" type="pres">
      <dgm:prSet presAssocID="{E8132BA3-C58F-45F6-8102-6BE7F9141F5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8D64DC-2CC1-42DD-8EAD-2443EE96F1E7}" type="pres">
      <dgm:prSet presAssocID="{94927E44-E2F9-4635-B065-158881356984}" presName="Name8" presStyleCnt="0"/>
      <dgm:spPr/>
    </dgm:pt>
    <dgm:pt modelId="{3A93B474-B3C1-4370-9762-24C7BE579917}" type="pres">
      <dgm:prSet presAssocID="{94927E44-E2F9-4635-B065-158881356984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84871E-52F8-442F-AF2E-6312EAF9DAF5}" type="pres">
      <dgm:prSet presAssocID="{94927E44-E2F9-4635-B065-1588813569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3F4621-5E93-4A6A-80E3-A22E348C9277}" type="pres">
      <dgm:prSet presAssocID="{A51F45D4-D20D-49BA-8ED8-FA3C645BFA6A}" presName="Name8" presStyleCnt="0"/>
      <dgm:spPr/>
    </dgm:pt>
    <dgm:pt modelId="{346498B2-694D-44E9-82DC-CA707C5222CB}" type="pres">
      <dgm:prSet presAssocID="{A51F45D4-D20D-49BA-8ED8-FA3C645BFA6A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4CCD6E-E669-416D-AD49-5EC6B5D3D15A}" type="pres">
      <dgm:prSet presAssocID="{A51F45D4-D20D-49BA-8ED8-FA3C645BFA6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5E4892-B1B9-4206-ACCC-8CCC5B1FF277}" type="pres">
      <dgm:prSet presAssocID="{411753E6-152C-49E1-BFC5-2529F22DD6F9}" presName="Name8" presStyleCnt="0"/>
      <dgm:spPr/>
    </dgm:pt>
    <dgm:pt modelId="{8C5A7DE0-C468-4746-AC31-4E27F382F9CE}" type="pres">
      <dgm:prSet presAssocID="{411753E6-152C-49E1-BFC5-2529F22DD6F9}" presName="level" presStyleLbl="node1" presStyleIdx="4" presStyleCnt="5">
        <dgm:presLayoutVars>
          <dgm:chMax val="1"/>
          <dgm:bulletEnabled val="1"/>
        </dgm:presLayoutVars>
      </dgm:prSet>
      <dgm:spPr/>
    </dgm:pt>
    <dgm:pt modelId="{9C37B175-0FB0-4394-9F30-8349826D18C3}" type="pres">
      <dgm:prSet presAssocID="{411753E6-152C-49E1-BFC5-2529F22DD6F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A947830-0656-43C5-B4B5-51297DC82303}" type="presOf" srcId="{70A41C04-3A3E-4679-9041-0B89F88DAC47}" destId="{19DC0C5E-DE20-427E-A44F-880D4DAF8013}" srcOrd="0" destOrd="0" presId="urn:microsoft.com/office/officeart/2005/8/layout/pyramid1"/>
    <dgm:cxn modelId="{78BC36E8-EF2C-4972-88D3-3E63C752FEE5}" srcId="{70A41C04-3A3E-4679-9041-0B89F88DAC47}" destId="{411753E6-152C-49E1-BFC5-2529F22DD6F9}" srcOrd="4" destOrd="0" parTransId="{33888250-96D4-4548-B7AA-83B00E8850A5}" sibTransId="{3CEF30A0-1AF7-45CE-B773-C4FD0353BD3F}"/>
    <dgm:cxn modelId="{B11DA2C8-7FE2-4E1C-89FE-2BD1F8DE0391}" type="presOf" srcId="{E8132BA3-C58F-45F6-8102-6BE7F9141F5F}" destId="{359F8D92-87B1-43FE-94C7-82A2A1C9FF0C}" srcOrd="0" destOrd="0" presId="urn:microsoft.com/office/officeart/2005/8/layout/pyramid1"/>
    <dgm:cxn modelId="{DD32C4AF-3793-494D-8A48-9E1C33F17752}" type="presOf" srcId="{A51F45D4-D20D-49BA-8ED8-FA3C645BFA6A}" destId="{346498B2-694D-44E9-82DC-CA707C5222CB}" srcOrd="0" destOrd="0" presId="urn:microsoft.com/office/officeart/2005/8/layout/pyramid1"/>
    <dgm:cxn modelId="{CC65210B-C460-458C-B324-97820097AB5F}" type="presOf" srcId="{A51F45D4-D20D-49BA-8ED8-FA3C645BFA6A}" destId="{544CCD6E-E669-416D-AD49-5EC6B5D3D15A}" srcOrd="1" destOrd="0" presId="urn:microsoft.com/office/officeart/2005/8/layout/pyramid1"/>
    <dgm:cxn modelId="{76289775-32EF-40F6-9563-37E71F540903}" srcId="{70A41C04-3A3E-4679-9041-0B89F88DAC47}" destId="{94927E44-E2F9-4635-B065-158881356984}" srcOrd="2" destOrd="0" parTransId="{E148095B-BAEC-4ECD-A74D-85C389FC9174}" sibTransId="{3F4A6C57-8F0F-4C79-8F5D-625CA95E0CF6}"/>
    <dgm:cxn modelId="{8762A53D-BC8C-4448-B1D2-D79C7FD9DDC1}" srcId="{70A41C04-3A3E-4679-9041-0B89F88DAC47}" destId="{E8132BA3-C58F-45F6-8102-6BE7F9141F5F}" srcOrd="1" destOrd="0" parTransId="{64C31546-57B6-4005-B011-8D5E7E230BD1}" sibTransId="{6FF43F55-547E-4990-87C5-FB2D397B5BD2}"/>
    <dgm:cxn modelId="{1A16CF81-238A-4EC9-BD2F-856DDF45DDC2}" srcId="{70A41C04-3A3E-4679-9041-0B89F88DAC47}" destId="{F5259292-3411-4736-85C8-5E4DCEB8EF89}" srcOrd="0" destOrd="0" parTransId="{B80EDDF3-9149-4482-B5C9-C56C4D9E640E}" sibTransId="{7001EA51-2873-4947-9641-0BC949B30CC0}"/>
    <dgm:cxn modelId="{388B44F6-EF7D-4C40-BC35-DD4829B647EF}" type="presOf" srcId="{94927E44-E2F9-4635-B065-158881356984}" destId="{5284871E-52F8-442F-AF2E-6312EAF9DAF5}" srcOrd="1" destOrd="0" presId="urn:microsoft.com/office/officeart/2005/8/layout/pyramid1"/>
    <dgm:cxn modelId="{CDEFD5C0-0216-4F2E-83AA-17A94C17BAD4}" type="presOf" srcId="{E8132BA3-C58F-45F6-8102-6BE7F9141F5F}" destId="{E308D61C-FB33-43E3-8E99-9E0803CBA07D}" srcOrd="1" destOrd="0" presId="urn:microsoft.com/office/officeart/2005/8/layout/pyramid1"/>
    <dgm:cxn modelId="{C9CEE1F2-26A2-4D02-BE2B-456EF7714C02}" type="presOf" srcId="{411753E6-152C-49E1-BFC5-2529F22DD6F9}" destId="{9C37B175-0FB0-4394-9F30-8349826D18C3}" srcOrd="1" destOrd="0" presId="urn:microsoft.com/office/officeart/2005/8/layout/pyramid1"/>
    <dgm:cxn modelId="{42A8FB01-A6B1-4890-8B34-6FD6A79EDC16}" type="presOf" srcId="{94927E44-E2F9-4635-B065-158881356984}" destId="{3A93B474-B3C1-4370-9762-24C7BE579917}" srcOrd="0" destOrd="0" presId="urn:microsoft.com/office/officeart/2005/8/layout/pyramid1"/>
    <dgm:cxn modelId="{B4830A6C-2A42-4255-BBC0-122710D837B5}" srcId="{70A41C04-3A3E-4679-9041-0B89F88DAC47}" destId="{A51F45D4-D20D-49BA-8ED8-FA3C645BFA6A}" srcOrd="3" destOrd="0" parTransId="{6CFC8363-AC77-46D9-A3AF-498BD0B8696E}" sibTransId="{D62687FB-07F7-42D4-9D52-AA4406E8FA32}"/>
    <dgm:cxn modelId="{C91AACF9-055E-4841-B4FD-F0E422DDBD5E}" type="presOf" srcId="{F5259292-3411-4736-85C8-5E4DCEB8EF89}" destId="{8272BDF2-A1C9-42FC-941F-4AA37D743B30}" srcOrd="0" destOrd="0" presId="urn:microsoft.com/office/officeart/2005/8/layout/pyramid1"/>
    <dgm:cxn modelId="{E632FC99-00B2-419B-B7F3-9422CCB720E4}" type="presOf" srcId="{F5259292-3411-4736-85C8-5E4DCEB8EF89}" destId="{F742FF6B-498C-43A3-8E74-237A81B78D69}" srcOrd="1" destOrd="0" presId="urn:microsoft.com/office/officeart/2005/8/layout/pyramid1"/>
    <dgm:cxn modelId="{0BD3991E-40D2-4F58-BD64-D558D73D1178}" type="presOf" srcId="{411753E6-152C-49E1-BFC5-2529F22DD6F9}" destId="{8C5A7DE0-C468-4746-AC31-4E27F382F9CE}" srcOrd="0" destOrd="0" presId="urn:microsoft.com/office/officeart/2005/8/layout/pyramid1"/>
    <dgm:cxn modelId="{5B0553A8-AD93-451F-9DAD-9F4CE058B8DD}" type="presParOf" srcId="{19DC0C5E-DE20-427E-A44F-880D4DAF8013}" destId="{F39E13AE-CC0B-4B88-963D-BCBAA03945F8}" srcOrd="0" destOrd="0" presId="urn:microsoft.com/office/officeart/2005/8/layout/pyramid1"/>
    <dgm:cxn modelId="{98A5A7D8-0AA4-40A2-A7DC-1FC5E04A37D8}" type="presParOf" srcId="{F39E13AE-CC0B-4B88-963D-BCBAA03945F8}" destId="{8272BDF2-A1C9-42FC-941F-4AA37D743B30}" srcOrd="0" destOrd="0" presId="urn:microsoft.com/office/officeart/2005/8/layout/pyramid1"/>
    <dgm:cxn modelId="{E91EB286-C357-4778-B3F3-DA3A1A33C4F3}" type="presParOf" srcId="{F39E13AE-CC0B-4B88-963D-BCBAA03945F8}" destId="{F742FF6B-498C-43A3-8E74-237A81B78D69}" srcOrd="1" destOrd="0" presId="urn:microsoft.com/office/officeart/2005/8/layout/pyramid1"/>
    <dgm:cxn modelId="{6E12F6DA-D839-448B-9F6E-576D2659DDB8}" type="presParOf" srcId="{19DC0C5E-DE20-427E-A44F-880D4DAF8013}" destId="{2BF45F26-685D-4AE6-92E0-7FB2D8B9A55B}" srcOrd="1" destOrd="0" presId="urn:microsoft.com/office/officeart/2005/8/layout/pyramid1"/>
    <dgm:cxn modelId="{BA4D78BC-A11F-4206-917E-054B7C42638C}" type="presParOf" srcId="{2BF45F26-685D-4AE6-92E0-7FB2D8B9A55B}" destId="{359F8D92-87B1-43FE-94C7-82A2A1C9FF0C}" srcOrd="0" destOrd="0" presId="urn:microsoft.com/office/officeart/2005/8/layout/pyramid1"/>
    <dgm:cxn modelId="{3DED15E4-5CAB-4759-97E9-5A3346072C6C}" type="presParOf" srcId="{2BF45F26-685D-4AE6-92E0-7FB2D8B9A55B}" destId="{E308D61C-FB33-43E3-8E99-9E0803CBA07D}" srcOrd="1" destOrd="0" presId="urn:microsoft.com/office/officeart/2005/8/layout/pyramid1"/>
    <dgm:cxn modelId="{557B224F-D7AF-4A74-BE80-30A279523B7C}" type="presParOf" srcId="{19DC0C5E-DE20-427E-A44F-880D4DAF8013}" destId="{D68D64DC-2CC1-42DD-8EAD-2443EE96F1E7}" srcOrd="2" destOrd="0" presId="urn:microsoft.com/office/officeart/2005/8/layout/pyramid1"/>
    <dgm:cxn modelId="{B878BF7E-3D7B-4B5E-B2C8-32AD62B0E598}" type="presParOf" srcId="{D68D64DC-2CC1-42DD-8EAD-2443EE96F1E7}" destId="{3A93B474-B3C1-4370-9762-24C7BE579917}" srcOrd="0" destOrd="0" presId="urn:microsoft.com/office/officeart/2005/8/layout/pyramid1"/>
    <dgm:cxn modelId="{8C1409FF-0ED7-45BC-B002-B741C26464F3}" type="presParOf" srcId="{D68D64DC-2CC1-42DD-8EAD-2443EE96F1E7}" destId="{5284871E-52F8-442F-AF2E-6312EAF9DAF5}" srcOrd="1" destOrd="0" presId="urn:microsoft.com/office/officeart/2005/8/layout/pyramid1"/>
    <dgm:cxn modelId="{7385F0B0-BC9F-4BF6-8592-695DAA12A7F0}" type="presParOf" srcId="{19DC0C5E-DE20-427E-A44F-880D4DAF8013}" destId="{303F4621-5E93-4A6A-80E3-A22E348C9277}" srcOrd="3" destOrd="0" presId="urn:microsoft.com/office/officeart/2005/8/layout/pyramid1"/>
    <dgm:cxn modelId="{BDBF85B3-987B-45EA-AAEE-1B73167A09F2}" type="presParOf" srcId="{303F4621-5E93-4A6A-80E3-A22E348C9277}" destId="{346498B2-694D-44E9-82DC-CA707C5222CB}" srcOrd="0" destOrd="0" presId="urn:microsoft.com/office/officeart/2005/8/layout/pyramid1"/>
    <dgm:cxn modelId="{50079190-52AB-4AAA-ABA8-04573FFE1776}" type="presParOf" srcId="{303F4621-5E93-4A6A-80E3-A22E348C9277}" destId="{544CCD6E-E669-416D-AD49-5EC6B5D3D15A}" srcOrd="1" destOrd="0" presId="urn:microsoft.com/office/officeart/2005/8/layout/pyramid1"/>
    <dgm:cxn modelId="{AB5046C9-FBD9-4773-8D7A-9B65A2C20486}" type="presParOf" srcId="{19DC0C5E-DE20-427E-A44F-880D4DAF8013}" destId="{E65E4892-B1B9-4206-ACCC-8CCC5B1FF277}" srcOrd="4" destOrd="0" presId="urn:microsoft.com/office/officeart/2005/8/layout/pyramid1"/>
    <dgm:cxn modelId="{A3005E31-3FC4-4817-BFA2-6CE3EA22758C}" type="presParOf" srcId="{E65E4892-B1B9-4206-ACCC-8CCC5B1FF277}" destId="{8C5A7DE0-C468-4746-AC31-4E27F382F9CE}" srcOrd="0" destOrd="0" presId="urn:microsoft.com/office/officeart/2005/8/layout/pyramid1"/>
    <dgm:cxn modelId="{D73330FB-94C0-4951-9334-4ED0A7B6C024}" type="presParOf" srcId="{E65E4892-B1B9-4206-ACCC-8CCC5B1FF277}" destId="{9C37B175-0FB0-4394-9F30-8349826D18C3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E0F71-69AD-4FA8-9928-DA005A2D1596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8B38E-13A3-4D02-90E5-F4AC157623A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8B38E-13A3-4D02-90E5-F4AC157623AC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786050" y="5891644"/>
            <a:ext cx="6120000" cy="252000"/>
            <a:chOff x="0" y="4572031"/>
            <a:chExt cx="5143536" cy="1143008"/>
          </a:xfrm>
        </p:grpSpPr>
        <p:sp>
          <p:nvSpPr>
            <p:cNvPr id="7" name="Trapèze 6"/>
            <p:cNvSpPr/>
            <p:nvPr/>
          </p:nvSpPr>
          <p:spPr>
            <a:xfrm>
              <a:off x="0" y="4572031"/>
              <a:ext cx="5143536" cy="1143008"/>
            </a:xfrm>
            <a:prstGeom prst="trapezoid">
              <a:avLst>
                <a:gd name="adj" fmla="val 4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rapèze 4"/>
            <p:cNvSpPr/>
            <p:nvPr/>
          </p:nvSpPr>
          <p:spPr>
            <a:xfrm>
              <a:off x="900118" y="4572031"/>
              <a:ext cx="3343298" cy="1143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786050" y="4748636"/>
            <a:ext cx="6120000" cy="252000"/>
            <a:chOff x="514353" y="3429024"/>
            <a:chExt cx="4114828" cy="1143008"/>
          </a:xfrm>
        </p:grpSpPr>
        <p:sp>
          <p:nvSpPr>
            <p:cNvPr id="10" name="Trapèze 9"/>
            <p:cNvSpPr/>
            <p:nvPr/>
          </p:nvSpPr>
          <p:spPr>
            <a:xfrm>
              <a:off x="514353" y="3429024"/>
              <a:ext cx="4114828" cy="1143008"/>
            </a:xfrm>
            <a:prstGeom prst="trapezoid">
              <a:avLst>
                <a:gd name="adj" fmla="val 45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rapèze 4"/>
            <p:cNvSpPr/>
            <p:nvPr/>
          </p:nvSpPr>
          <p:spPr>
            <a:xfrm>
              <a:off x="1234448" y="3429024"/>
              <a:ext cx="2674638" cy="1143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786050" y="3605628"/>
            <a:ext cx="6120000" cy="252000"/>
            <a:chOff x="1028707" y="2286016"/>
            <a:chExt cx="3086121" cy="1143008"/>
          </a:xfrm>
        </p:grpSpPr>
        <p:sp>
          <p:nvSpPr>
            <p:cNvPr id="13" name="Trapèze 12"/>
            <p:cNvSpPr/>
            <p:nvPr/>
          </p:nvSpPr>
          <p:spPr>
            <a:xfrm>
              <a:off x="1028707" y="2286016"/>
              <a:ext cx="3086121" cy="1143008"/>
            </a:xfrm>
            <a:prstGeom prst="trapezoid">
              <a:avLst>
                <a:gd name="adj" fmla="val 45000"/>
              </a:avLst>
            </a:pr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rapèze 4"/>
            <p:cNvSpPr/>
            <p:nvPr/>
          </p:nvSpPr>
          <p:spPr>
            <a:xfrm>
              <a:off x="1568778" y="2286016"/>
              <a:ext cx="2005979" cy="1143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786050" y="2462620"/>
            <a:ext cx="6120000" cy="252000"/>
            <a:chOff x="1543060" y="1143008"/>
            <a:chExt cx="2057414" cy="1143008"/>
          </a:xfrm>
        </p:grpSpPr>
        <p:sp>
          <p:nvSpPr>
            <p:cNvPr id="16" name="Trapèze 15"/>
            <p:cNvSpPr/>
            <p:nvPr/>
          </p:nvSpPr>
          <p:spPr>
            <a:xfrm>
              <a:off x="1543060" y="1143008"/>
              <a:ext cx="2057414" cy="1143008"/>
            </a:xfrm>
            <a:prstGeom prst="trapezoid">
              <a:avLst>
                <a:gd name="adj" fmla="val 45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rapèze 4"/>
            <p:cNvSpPr/>
            <p:nvPr/>
          </p:nvSpPr>
          <p:spPr>
            <a:xfrm>
              <a:off x="1903108" y="1143008"/>
              <a:ext cx="1337319" cy="1143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786050" y="1319612"/>
            <a:ext cx="6120000" cy="252000"/>
            <a:chOff x="2057414" y="0"/>
            <a:chExt cx="1028707" cy="1143008"/>
          </a:xfrm>
        </p:grpSpPr>
        <p:sp>
          <p:nvSpPr>
            <p:cNvPr id="19" name="Trapèze 18"/>
            <p:cNvSpPr/>
            <p:nvPr/>
          </p:nvSpPr>
          <p:spPr>
            <a:xfrm>
              <a:off x="2057414" y="0"/>
              <a:ext cx="1028707" cy="1143008"/>
            </a:xfrm>
            <a:prstGeom prst="trapezoid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rapèze 4"/>
            <p:cNvSpPr/>
            <p:nvPr/>
          </p:nvSpPr>
          <p:spPr>
            <a:xfrm>
              <a:off x="2057414" y="0"/>
              <a:ext cx="1028707" cy="1143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4000" b="1" i="0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fr-FR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4" name="Diagramme 3"/>
          <p:cNvGraphicFramePr/>
          <p:nvPr/>
        </p:nvGraphicFramePr>
        <p:xfrm>
          <a:off x="285720" y="428604"/>
          <a:ext cx="5143536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143371" y="357166"/>
            <a:ext cx="4714909" cy="571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270000"/>
              </a:lnSpc>
            </a:pPr>
            <a:r>
              <a:rPr lang="fr-FR" sz="2800" b="1" dirty="0" smtClean="0"/>
              <a:t>SELF-ACTUALIZATION</a:t>
            </a:r>
            <a:endParaRPr lang="fr-FR" sz="2800" dirty="0" smtClean="0"/>
          </a:p>
          <a:p>
            <a:pPr lvl="0" algn="r">
              <a:lnSpc>
                <a:spcPct val="270000"/>
              </a:lnSpc>
            </a:pPr>
            <a:r>
              <a:rPr lang="fr-FR" sz="2800" b="1" dirty="0" smtClean="0"/>
              <a:t>ESTEEM</a:t>
            </a:r>
            <a:endParaRPr lang="fr-FR" sz="2800" dirty="0" smtClean="0"/>
          </a:p>
          <a:p>
            <a:pPr lvl="0" algn="r">
              <a:lnSpc>
                <a:spcPct val="270000"/>
              </a:lnSpc>
            </a:pPr>
            <a:r>
              <a:rPr lang="fr-FR" sz="2800" b="1" dirty="0" smtClean="0"/>
              <a:t>SOCIAL BELONGING</a:t>
            </a:r>
          </a:p>
          <a:p>
            <a:pPr algn="r">
              <a:lnSpc>
                <a:spcPct val="270000"/>
              </a:lnSpc>
            </a:pPr>
            <a:r>
              <a:rPr lang="fr-FR" sz="2800" b="1" dirty="0" smtClean="0"/>
              <a:t>SAFETY NEEDS</a:t>
            </a:r>
          </a:p>
          <a:p>
            <a:pPr lvl="0" algn="r">
              <a:lnSpc>
                <a:spcPct val="270000"/>
              </a:lnSpc>
            </a:pPr>
            <a:r>
              <a:rPr lang="fr-FR" sz="2800" b="1" dirty="0" smtClean="0"/>
              <a:t>PHYSIOLOGICAL NEEDS</a:t>
            </a:r>
            <a:endParaRPr lang="fr-FR" sz="2800" dirty="0"/>
          </a:p>
        </p:txBody>
      </p:sp>
      <p:pic>
        <p:nvPicPr>
          <p:cNvPr id="1026" name="Picture 2" descr="C:\Users\damien\Downloads\graduate2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851610"/>
            <a:ext cx="720000" cy="720002"/>
          </a:xfrm>
          <a:prstGeom prst="rect">
            <a:avLst/>
          </a:prstGeom>
          <a:noFill/>
        </p:spPr>
      </p:pic>
      <p:pic>
        <p:nvPicPr>
          <p:cNvPr id="1027" name="Picture 3" descr="C:\Users\damien\Downloads\cu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1942447"/>
            <a:ext cx="720000" cy="720000"/>
          </a:xfrm>
          <a:prstGeom prst="rect">
            <a:avLst/>
          </a:prstGeom>
          <a:noFill/>
        </p:spPr>
      </p:pic>
      <p:pic>
        <p:nvPicPr>
          <p:cNvPr id="1028" name="Picture 4" descr="C:\Users\damien\Downloads\vegeterian_food160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214950"/>
            <a:ext cx="720000" cy="720000"/>
          </a:xfrm>
          <a:prstGeom prst="rect">
            <a:avLst/>
          </a:prstGeom>
          <a:noFill/>
        </p:spPr>
      </p:pic>
      <p:pic>
        <p:nvPicPr>
          <p:cNvPr id="1029" name="Picture 5" descr="C:\Users\damien\Downloads\80-51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0298" y="3033282"/>
            <a:ext cx="720000" cy="720000"/>
          </a:xfrm>
          <a:prstGeom prst="rect">
            <a:avLst/>
          </a:prstGeom>
          <a:noFill/>
        </p:spPr>
      </p:pic>
      <p:pic>
        <p:nvPicPr>
          <p:cNvPr id="1030" name="Picture 6" descr="C:\Users\damien\Downloads\1429747035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00298" y="4124117"/>
            <a:ext cx="720000" cy="7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143371" y="-24"/>
            <a:ext cx="4714909" cy="571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270000"/>
              </a:lnSpc>
            </a:pPr>
            <a:r>
              <a:rPr lang="fr-FR" sz="2800" b="1" dirty="0" smtClean="0"/>
              <a:t>SELF-ACTUALIZATION</a:t>
            </a:r>
            <a:endParaRPr lang="fr-FR" sz="2800" dirty="0" smtClean="0"/>
          </a:p>
          <a:p>
            <a:pPr lvl="0" algn="r">
              <a:lnSpc>
                <a:spcPct val="270000"/>
              </a:lnSpc>
            </a:pPr>
            <a:r>
              <a:rPr lang="fr-FR" sz="2800" b="1" dirty="0" smtClean="0"/>
              <a:t>ESTEEM</a:t>
            </a:r>
            <a:endParaRPr lang="fr-FR" sz="2800" dirty="0" smtClean="0"/>
          </a:p>
          <a:p>
            <a:pPr lvl="0" algn="r">
              <a:lnSpc>
                <a:spcPct val="270000"/>
              </a:lnSpc>
            </a:pPr>
            <a:r>
              <a:rPr lang="fr-FR" sz="2800" b="1" dirty="0" smtClean="0"/>
              <a:t>SOCIAL BELONGING</a:t>
            </a:r>
          </a:p>
          <a:p>
            <a:pPr algn="r">
              <a:lnSpc>
                <a:spcPct val="270000"/>
              </a:lnSpc>
            </a:pPr>
            <a:r>
              <a:rPr lang="fr-FR" sz="2800" b="1" dirty="0" smtClean="0"/>
              <a:t>SAFETY NEEDS</a:t>
            </a:r>
          </a:p>
          <a:p>
            <a:pPr lvl="0" algn="r">
              <a:lnSpc>
                <a:spcPct val="270000"/>
              </a:lnSpc>
            </a:pPr>
            <a:r>
              <a:rPr lang="fr-FR" sz="2800" b="1" dirty="0" smtClean="0"/>
              <a:t>PHYSIOLOGICAL NEEDS</a:t>
            </a:r>
            <a:endParaRPr lang="fr-FR" sz="2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928926" y="285728"/>
            <a:ext cx="59293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270000"/>
              </a:lnSpc>
            </a:pPr>
            <a:r>
              <a:rPr lang="en-US" sz="2800" smtClean="0"/>
              <a:t>responsability-creativity</a:t>
            </a:r>
            <a:endParaRPr lang="en-US" sz="2800" smtClean="0"/>
          </a:p>
          <a:p>
            <a:pPr lvl="0" algn="r">
              <a:lnSpc>
                <a:spcPct val="270000"/>
              </a:lnSpc>
            </a:pPr>
            <a:r>
              <a:rPr lang="en-US" sz="2800" smtClean="0"/>
              <a:t>recognition-learning-contributor</a:t>
            </a:r>
            <a:endParaRPr lang="en-US" sz="2800" smtClean="0"/>
          </a:p>
          <a:p>
            <a:pPr lvl="0" algn="r">
              <a:lnSpc>
                <a:spcPct val="270000"/>
              </a:lnSpc>
            </a:pPr>
            <a:r>
              <a:rPr lang="en-US" sz="2800" smtClean="0"/>
              <a:t>vision-community-manager</a:t>
            </a:r>
            <a:endParaRPr lang="en-US" sz="2800" smtClean="0"/>
          </a:p>
          <a:p>
            <a:pPr algn="r">
              <a:lnSpc>
                <a:spcPct val="270000"/>
              </a:lnSpc>
            </a:pPr>
            <a:r>
              <a:rPr lang="en-US" sz="2800" smtClean="0"/>
              <a:t>meaning-wage-career</a:t>
            </a:r>
            <a:endParaRPr lang="en-US" sz="2800" smtClean="0"/>
          </a:p>
          <a:p>
            <a:pPr lvl="0" algn="r">
              <a:lnSpc>
                <a:spcPct val="270000"/>
              </a:lnSpc>
            </a:pPr>
            <a:r>
              <a:rPr lang="en-US" sz="2800" smtClean="0"/>
              <a:t>env-tools-process-code</a:t>
            </a:r>
            <a:endParaRPr lang="en-US" sz="2800"/>
          </a:p>
        </p:txBody>
      </p:sp>
      <p:grpSp>
        <p:nvGrpSpPr>
          <p:cNvPr id="2" name="Groupe 5"/>
          <p:cNvGrpSpPr/>
          <p:nvPr/>
        </p:nvGrpSpPr>
        <p:grpSpPr>
          <a:xfrm>
            <a:off x="2786050" y="5891644"/>
            <a:ext cx="6120000" cy="252000"/>
            <a:chOff x="0" y="4572031"/>
            <a:chExt cx="5143536" cy="1143008"/>
          </a:xfrm>
        </p:grpSpPr>
        <p:sp>
          <p:nvSpPr>
            <p:cNvPr id="7" name="Trapèze 6"/>
            <p:cNvSpPr/>
            <p:nvPr/>
          </p:nvSpPr>
          <p:spPr>
            <a:xfrm>
              <a:off x="0" y="4572031"/>
              <a:ext cx="5143536" cy="1143008"/>
            </a:xfrm>
            <a:prstGeom prst="trapezoid">
              <a:avLst>
                <a:gd name="adj" fmla="val 4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rapèze 4"/>
            <p:cNvSpPr/>
            <p:nvPr/>
          </p:nvSpPr>
          <p:spPr>
            <a:xfrm>
              <a:off x="900118" y="4572031"/>
              <a:ext cx="3343298" cy="1143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e 8"/>
          <p:cNvGrpSpPr/>
          <p:nvPr/>
        </p:nvGrpSpPr>
        <p:grpSpPr>
          <a:xfrm>
            <a:off x="2786050" y="4748636"/>
            <a:ext cx="6120000" cy="252000"/>
            <a:chOff x="514353" y="3429024"/>
            <a:chExt cx="4114828" cy="1143008"/>
          </a:xfrm>
        </p:grpSpPr>
        <p:sp>
          <p:nvSpPr>
            <p:cNvPr id="10" name="Trapèze 9"/>
            <p:cNvSpPr/>
            <p:nvPr/>
          </p:nvSpPr>
          <p:spPr>
            <a:xfrm>
              <a:off x="514353" y="3429024"/>
              <a:ext cx="4114828" cy="1143008"/>
            </a:xfrm>
            <a:prstGeom prst="trapezoid">
              <a:avLst>
                <a:gd name="adj" fmla="val 45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rapèze 4"/>
            <p:cNvSpPr/>
            <p:nvPr/>
          </p:nvSpPr>
          <p:spPr>
            <a:xfrm>
              <a:off x="1234448" y="3429024"/>
              <a:ext cx="2674638" cy="1143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e 11"/>
          <p:cNvGrpSpPr/>
          <p:nvPr/>
        </p:nvGrpSpPr>
        <p:grpSpPr>
          <a:xfrm>
            <a:off x="2786050" y="3605628"/>
            <a:ext cx="6120000" cy="252000"/>
            <a:chOff x="1028707" y="2286016"/>
            <a:chExt cx="3086121" cy="1143008"/>
          </a:xfrm>
        </p:grpSpPr>
        <p:sp>
          <p:nvSpPr>
            <p:cNvPr id="13" name="Trapèze 12"/>
            <p:cNvSpPr/>
            <p:nvPr/>
          </p:nvSpPr>
          <p:spPr>
            <a:xfrm>
              <a:off x="1028707" y="2286016"/>
              <a:ext cx="3086121" cy="1143008"/>
            </a:xfrm>
            <a:prstGeom prst="trapezoid">
              <a:avLst>
                <a:gd name="adj" fmla="val 45000"/>
              </a:avLst>
            </a:pr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rapèze 4"/>
            <p:cNvSpPr/>
            <p:nvPr/>
          </p:nvSpPr>
          <p:spPr>
            <a:xfrm>
              <a:off x="1568778" y="2286016"/>
              <a:ext cx="2005979" cy="1143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e 14"/>
          <p:cNvGrpSpPr/>
          <p:nvPr/>
        </p:nvGrpSpPr>
        <p:grpSpPr>
          <a:xfrm>
            <a:off x="2786050" y="2462620"/>
            <a:ext cx="6120000" cy="252000"/>
            <a:chOff x="1543060" y="1143008"/>
            <a:chExt cx="2057414" cy="1143008"/>
          </a:xfrm>
        </p:grpSpPr>
        <p:sp>
          <p:nvSpPr>
            <p:cNvPr id="16" name="Trapèze 15"/>
            <p:cNvSpPr/>
            <p:nvPr/>
          </p:nvSpPr>
          <p:spPr>
            <a:xfrm>
              <a:off x="1543060" y="1143008"/>
              <a:ext cx="2057414" cy="1143008"/>
            </a:xfrm>
            <a:prstGeom prst="trapezoid">
              <a:avLst>
                <a:gd name="adj" fmla="val 45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rapèze 4"/>
            <p:cNvSpPr/>
            <p:nvPr/>
          </p:nvSpPr>
          <p:spPr>
            <a:xfrm>
              <a:off x="1903108" y="1143008"/>
              <a:ext cx="1337319" cy="1143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e 17"/>
          <p:cNvGrpSpPr/>
          <p:nvPr/>
        </p:nvGrpSpPr>
        <p:grpSpPr>
          <a:xfrm>
            <a:off x="2786050" y="1319612"/>
            <a:ext cx="6120000" cy="252000"/>
            <a:chOff x="2057414" y="0"/>
            <a:chExt cx="1028707" cy="1143008"/>
          </a:xfrm>
        </p:grpSpPr>
        <p:sp>
          <p:nvSpPr>
            <p:cNvPr id="19" name="Trapèze 18"/>
            <p:cNvSpPr/>
            <p:nvPr/>
          </p:nvSpPr>
          <p:spPr>
            <a:xfrm>
              <a:off x="2057414" y="0"/>
              <a:ext cx="1028707" cy="1143008"/>
            </a:xfrm>
            <a:prstGeom prst="trapezoid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rapèze 4"/>
            <p:cNvSpPr/>
            <p:nvPr/>
          </p:nvSpPr>
          <p:spPr>
            <a:xfrm>
              <a:off x="2057414" y="0"/>
              <a:ext cx="1028707" cy="1143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4000" b="1" i="0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fr-FR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4" name="Diagramme 3"/>
          <p:cNvGraphicFramePr/>
          <p:nvPr/>
        </p:nvGraphicFramePr>
        <p:xfrm>
          <a:off x="285720" y="428604"/>
          <a:ext cx="5143536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C:\Users\damien\Downloads\money_bag_filled160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071942"/>
            <a:ext cx="720000" cy="720000"/>
          </a:xfrm>
          <a:prstGeom prst="rect">
            <a:avLst/>
          </a:prstGeom>
          <a:noFill/>
        </p:spPr>
      </p:pic>
      <p:pic>
        <p:nvPicPr>
          <p:cNvPr id="2051" name="Picture 3" descr="C:\Users\damien\Downloads\1999-200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7224" y="5214950"/>
            <a:ext cx="720000" cy="720000"/>
          </a:xfrm>
          <a:prstGeom prst="rect">
            <a:avLst/>
          </a:prstGeom>
          <a:noFill/>
        </p:spPr>
      </p:pic>
      <p:pic>
        <p:nvPicPr>
          <p:cNvPr id="2052" name="Picture 4" descr="C:\Users\damien\Downloads\204143-200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00232" y="5214950"/>
            <a:ext cx="720000" cy="720000"/>
          </a:xfrm>
          <a:prstGeom prst="rect">
            <a:avLst/>
          </a:prstGeom>
          <a:noFill/>
        </p:spPr>
      </p:pic>
      <p:pic>
        <p:nvPicPr>
          <p:cNvPr id="2053" name="Picture 5" descr="C:\Users\damien\Downloads\icon-cod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37620" y="5214950"/>
            <a:ext cx="720000" cy="720000"/>
          </a:xfrm>
          <a:prstGeom prst="rect">
            <a:avLst/>
          </a:prstGeom>
          <a:noFill/>
        </p:spPr>
      </p:pic>
      <p:pic>
        <p:nvPicPr>
          <p:cNvPr id="2055" name="Picture 7" descr="C:\Users\damien\Downloads\199301-200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28728" y="4071942"/>
            <a:ext cx="720000" cy="720000"/>
          </a:xfrm>
          <a:prstGeom prst="rect">
            <a:avLst/>
          </a:prstGeom>
          <a:noFill/>
        </p:spPr>
      </p:pic>
      <p:pic>
        <p:nvPicPr>
          <p:cNvPr id="2056" name="Picture 8" descr="C:\Users\damien\Downloads\5919-200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071670" y="2928934"/>
            <a:ext cx="720000" cy="720000"/>
          </a:xfrm>
          <a:prstGeom prst="rect">
            <a:avLst/>
          </a:prstGeom>
          <a:noFill/>
        </p:spPr>
      </p:pic>
      <p:pic>
        <p:nvPicPr>
          <p:cNvPr id="2057" name="Picture 9" descr="C:\Users\damien\Downloads\ar-partners-icon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387852" y="1857364"/>
            <a:ext cx="898264" cy="720000"/>
          </a:xfrm>
          <a:prstGeom prst="rect">
            <a:avLst/>
          </a:prstGeom>
          <a:noFill/>
        </p:spPr>
      </p:pic>
      <p:pic>
        <p:nvPicPr>
          <p:cNvPr id="2058" name="Picture 10" descr="C:\Users\damien\Downloads\idea_head-512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94678" y="857232"/>
            <a:ext cx="720000" cy="720000"/>
          </a:xfrm>
          <a:prstGeom prst="rect">
            <a:avLst/>
          </a:prstGeom>
          <a:noFill/>
        </p:spPr>
      </p:pic>
      <p:pic>
        <p:nvPicPr>
          <p:cNvPr id="2059" name="Picture 11" descr="C:\Users\damien\Downloads\cup-1415616790nk84g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143372" y="5143512"/>
            <a:ext cx="720000" cy="720000"/>
          </a:xfrm>
          <a:prstGeom prst="rect">
            <a:avLst/>
          </a:prstGeom>
          <a:noFill/>
        </p:spPr>
      </p:pic>
      <p:pic>
        <p:nvPicPr>
          <p:cNvPr id="2060" name="Picture 12" descr="C:\Users\damien\Downloads\eye-1915454_960_720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43240" y="3128438"/>
            <a:ext cx="720000" cy="372000"/>
          </a:xfrm>
          <a:prstGeom prst="rect">
            <a:avLst/>
          </a:prstGeom>
          <a:noFill/>
        </p:spPr>
      </p:pic>
      <p:pic>
        <p:nvPicPr>
          <p:cNvPr id="2061" name="Picture 13" descr="C:\Users\damien\Downloads\1SbTx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571868" y="4071942"/>
            <a:ext cx="720000" cy="7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</Words>
  <PresentationFormat>Affichage à l'écran (4:3)</PresentationFormat>
  <Paragraphs>20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</dc:creator>
  <cp:lastModifiedBy>DFR</cp:lastModifiedBy>
  <cp:revision>16</cp:revision>
  <dcterms:created xsi:type="dcterms:W3CDTF">2017-11-10T22:14:27Z</dcterms:created>
  <dcterms:modified xsi:type="dcterms:W3CDTF">2017-11-10T23:18:49Z</dcterms:modified>
</cp:coreProperties>
</file>