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6" y="-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F335-67BF-4D91-B405-386F6CA81A1E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888B3-0940-4A4A-9937-57034C62CC4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06" y="1285860"/>
            <a:ext cx="3247172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2800" b="1" dirty="0" smtClean="0"/>
              <a:t>INDIVIDUALS</a:t>
            </a:r>
          </a:p>
          <a:p>
            <a:pPr algn="r"/>
            <a:r>
              <a:rPr lang="fr-FR" sz="2800" b="1" dirty="0" smtClean="0"/>
              <a:t> AND INTERACTIONS</a:t>
            </a:r>
          </a:p>
          <a:p>
            <a:pPr algn="r"/>
            <a:endParaRPr lang="fr-FR" sz="2800" b="1" dirty="0" smtClean="0"/>
          </a:p>
          <a:p>
            <a:pPr algn="r"/>
            <a:r>
              <a:rPr lang="fr-FR" sz="2800" b="1" dirty="0" smtClean="0"/>
              <a:t>WORKING </a:t>
            </a:r>
          </a:p>
          <a:p>
            <a:pPr algn="r"/>
            <a:r>
              <a:rPr lang="fr-FR" sz="2800" b="1" dirty="0" smtClean="0"/>
              <a:t>SOFTWARE</a:t>
            </a:r>
          </a:p>
          <a:p>
            <a:pPr algn="r"/>
            <a:endParaRPr lang="fr-FR" sz="2800" b="1" dirty="0" smtClean="0"/>
          </a:p>
          <a:p>
            <a:pPr algn="r"/>
            <a:r>
              <a:rPr lang="fr-FR" sz="2800" b="1" dirty="0" smtClean="0"/>
              <a:t>CUSTOMER</a:t>
            </a:r>
          </a:p>
          <a:p>
            <a:pPr algn="r"/>
            <a:r>
              <a:rPr lang="fr-FR" sz="2800" b="1" dirty="0" smtClean="0"/>
              <a:t> COLLABORATION</a:t>
            </a:r>
          </a:p>
          <a:p>
            <a:pPr algn="r"/>
            <a:endParaRPr lang="fr-FR" sz="2800" b="1" dirty="0" smtClean="0"/>
          </a:p>
          <a:p>
            <a:pPr algn="r"/>
            <a:r>
              <a:rPr lang="fr-FR" sz="2800" b="1" dirty="0" smtClean="0"/>
              <a:t>RESPONDING </a:t>
            </a:r>
          </a:p>
          <a:p>
            <a:pPr algn="r"/>
            <a:r>
              <a:rPr lang="fr-FR" sz="2800" b="1" dirty="0" smtClean="0"/>
              <a:t>TO CHANGE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6094086" y="1285860"/>
            <a:ext cx="2978508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PROCESSES </a:t>
            </a:r>
          </a:p>
          <a:p>
            <a:r>
              <a:rPr lang="fr-FR" sz="2800" b="1" dirty="0" smtClean="0"/>
              <a:t>AND TOOLS 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COMPREHENSIVE </a:t>
            </a:r>
          </a:p>
          <a:p>
            <a:r>
              <a:rPr lang="fr-FR" sz="2800" b="1" dirty="0" smtClean="0"/>
              <a:t>DOCUMENTATION 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CONTRACT </a:t>
            </a:r>
          </a:p>
          <a:p>
            <a:r>
              <a:rPr lang="fr-FR" sz="2800" b="1" dirty="0" smtClean="0"/>
              <a:t>NEGOTIATION 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FOLLOWING </a:t>
            </a:r>
          </a:p>
          <a:p>
            <a:r>
              <a:rPr lang="fr-FR" sz="2800" b="1" dirty="0" smtClean="0"/>
              <a:t>A PLAN</a:t>
            </a:r>
            <a:endParaRPr lang="fr-FR" sz="2800" b="1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428992" y="1712900"/>
            <a:ext cx="264320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14744" y="1500174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75%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86314" y="1500174"/>
            <a:ext cx="5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/>
                </a:solidFill>
              </a:rPr>
              <a:t>25%</a:t>
            </a:r>
            <a:endParaRPr lang="fr-FR" sz="1600" dirty="0">
              <a:solidFill>
                <a:schemeClr val="accent1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3428992" y="2995974"/>
            <a:ext cx="264320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14744" y="2783248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86314" y="2783248"/>
            <a:ext cx="5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accent1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3428992" y="4281858"/>
            <a:ext cx="264320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14744" y="4069132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86314" y="4069132"/>
            <a:ext cx="5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accent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3428992" y="5639180"/>
            <a:ext cx="2643206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714744" y="5426454"/>
            <a:ext cx="10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6314" y="5426454"/>
            <a:ext cx="54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</Words>
  <Application>Microsoft Office PowerPoint</Application>
  <PresentationFormat>Affichage à l'écran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DFR</dc:creator>
  <cp:lastModifiedBy>DFR</cp:lastModifiedBy>
  <cp:revision>9</cp:revision>
  <dcterms:created xsi:type="dcterms:W3CDTF">2017-11-10T14:12:06Z</dcterms:created>
  <dcterms:modified xsi:type="dcterms:W3CDTF">2017-11-10T16:04:56Z</dcterms:modified>
</cp:coreProperties>
</file>