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1" r:id="rId6"/>
    <p:sldId id="259" r:id="rId7"/>
    <p:sldId id="258" r:id="rId8"/>
    <p:sldId id="25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3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9BFC-510A-439E-9493-4896C9F2ECD7}" type="datetimeFigureOut">
              <a:rPr lang="fr-FR" smtClean="0"/>
              <a:pPr/>
              <a:t>23/11/2017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59A3-57C1-424A-8565-57FF584A4D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amien\Downloads\server_318-4669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46173" y="4560768"/>
            <a:ext cx="1440000" cy="1440000"/>
          </a:xfrm>
          <a:prstGeom prst="rect">
            <a:avLst/>
          </a:prstGeom>
          <a:noFill/>
        </p:spPr>
      </p:pic>
      <p:pic>
        <p:nvPicPr>
          <p:cNvPr id="1029" name="Picture 5" descr="C:\Users\damien\Downloads\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7158" y="4500570"/>
            <a:ext cx="1440000" cy="1440000"/>
          </a:xfrm>
          <a:prstGeom prst="rect">
            <a:avLst/>
          </a:prstGeom>
          <a:noFill/>
        </p:spPr>
      </p:pic>
      <p:pic>
        <p:nvPicPr>
          <p:cNvPr id="1030" name="Picture 6" descr="C:\Users\damien\Downloads\29558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46173" y="631678"/>
            <a:ext cx="1440000" cy="1440000"/>
          </a:xfrm>
          <a:prstGeom prst="rect">
            <a:avLst/>
          </a:prstGeom>
          <a:noFill/>
        </p:spPr>
      </p:pic>
      <p:pic>
        <p:nvPicPr>
          <p:cNvPr id="1031" name="Picture 7" descr="C:\Users\damien\Downloads\abstract-user-flat-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7158" y="845992"/>
            <a:ext cx="1440000" cy="1440000"/>
          </a:xfrm>
          <a:prstGeom prst="rect">
            <a:avLst/>
          </a:prstGeom>
          <a:noFill/>
        </p:spPr>
      </p:pic>
      <p:pic>
        <p:nvPicPr>
          <p:cNvPr id="1032" name="Picture 8" descr="C:\Users\damien\Downloads\15201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46173" y="2703380"/>
            <a:ext cx="1440000" cy="1440000"/>
          </a:xfrm>
          <a:prstGeom prst="rect">
            <a:avLst/>
          </a:prstGeom>
          <a:noFill/>
        </p:spPr>
      </p:pic>
      <p:pic>
        <p:nvPicPr>
          <p:cNvPr id="1033" name="Picture 9" descr="C:\Users\damien\Downloads\download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14678" y="2071678"/>
            <a:ext cx="2667000" cy="2667000"/>
          </a:xfrm>
          <a:prstGeom prst="rect">
            <a:avLst/>
          </a:prstGeom>
          <a:noFill/>
        </p:spPr>
      </p:pic>
      <p:cxnSp>
        <p:nvCxnSpPr>
          <p:cNvPr id="17" name="Connecteur droit avec flèche 16"/>
          <p:cNvCxnSpPr/>
          <p:nvPr/>
        </p:nvCxnSpPr>
        <p:spPr>
          <a:xfrm>
            <a:off x="1857356" y="1928802"/>
            <a:ext cx="1643074" cy="857256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1785918" y="4000504"/>
            <a:ext cx="1643074" cy="857256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027" idx="1"/>
          </p:cNvCxnSpPr>
          <p:nvPr/>
        </p:nvCxnSpPr>
        <p:spPr>
          <a:xfrm>
            <a:off x="5572132" y="4000504"/>
            <a:ext cx="1774041" cy="1280264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1032" idx="1"/>
          </p:cNvCxnSpPr>
          <p:nvPr/>
        </p:nvCxnSpPr>
        <p:spPr>
          <a:xfrm>
            <a:off x="5572132" y="3357562"/>
            <a:ext cx="1774041" cy="65818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30" idx="1"/>
          </p:cNvCxnSpPr>
          <p:nvPr/>
        </p:nvCxnSpPr>
        <p:spPr>
          <a:xfrm flipV="1">
            <a:off x="5572132" y="1351678"/>
            <a:ext cx="1774041" cy="1434380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C:\Users\damien\Downloads\computer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7158" y="2703380"/>
            <a:ext cx="1440000" cy="1440000"/>
          </a:xfrm>
          <a:prstGeom prst="rect">
            <a:avLst/>
          </a:prstGeom>
          <a:noFill/>
        </p:spPr>
      </p:pic>
      <p:cxnSp>
        <p:nvCxnSpPr>
          <p:cNvPr id="35" name="Connecteur droit avec flèche 34"/>
          <p:cNvCxnSpPr/>
          <p:nvPr/>
        </p:nvCxnSpPr>
        <p:spPr>
          <a:xfrm>
            <a:off x="1857356" y="3429000"/>
            <a:ext cx="1571636" cy="1588"/>
          </a:xfrm>
          <a:prstGeom prst="straightConnector1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damien\Downloads\download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286644" y="0"/>
            <a:ext cx="1620000" cy="1620000"/>
          </a:xfrm>
          <a:prstGeom prst="rect">
            <a:avLst/>
          </a:prstGeom>
          <a:noFill/>
        </p:spPr>
      </p:pic>
      <p:sp>
        <p:nvSpPr>
          <p:cNvPr id="5" name="Flèche droite 4"/>
          <p:cNvSpPr/>
          <p:nvPr/>
        </p:nvSpPr>
        <p:spPr>
          <a:xfrm rot="16200000">
            <a:off x="5750727" y="3464719"/>
            <a:ext cx="4714908" cy="1357322"/>
          </a:xfrm>
          <a:prstGeom prst="rightArrow">
            <a:avLst>
              <a:gd name="adj1" fmla="val 50000"/>
              <a:gd name="adj2" fmla="val 469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28597" y="5786454"/>
            <a:ext cx="6715172" cy="461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/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Level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0 : SOAP</a:t>
            </a:r>
            <a:endParaRPr lang="fr-F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85851" y="4986350"/>
            <a:ext cx="5857917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/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Level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1 : </a:t>
            </a:r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Resources</a:t>
            </a:r>
            <a:endParaRPr lang="fr-F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14546" y="4186244"/>
            <a:ext cx="492922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/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Level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 : HTTP </a:t>
            </a:r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Verbs</a:t>
            </a:r>
            <a:endParaRPr lang="fr-F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28926" y="3386138"/>
            <a:ext cx="4214842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/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Level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3 : </a:t>
            </a:r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Hypermedia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Controls</a:t>
            </a:r>
            <a:endParaRPr lang="fr-F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00430" y="2586032"/>
            <a:ext cx="3643338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/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Level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4 : </a:t>
            </a:r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Versioning</a:t>
            </a:r>
            <a:endParaRPr lang="fr-F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72000" y="1785926"/>
            <a:ext cx="2571768" cy="46166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42950" indent="-742950"/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Level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5 : </a:t>
            </a:r>
            <a:r>
              <a:rPr lang="fr-FR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Behaviors</a:t>
            </a:r>
            <a:endParaRPr lang="fr-F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damien\Downloads\download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24032" y="23050"/>
            <a:ext cx="1620000" cy="1620000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>
            <a:off x="857224" y="2063596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7" descr="C:\Users\damien\Downloads\abstract-user-flat-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44" y="142852"/>
            <a:ext cx="1440000" cy="144000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1393735" y="1357298"/>
            <a:ext cx="7197035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742950" indent="-742950">
              <a:buAutoNum type="arabicParenBoth"/>
            </a:pP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POST</a:t>
            </a:r>
            <a:r>
              <a:rPr lang="fr-FR" sz="4000" b="1" dirty="0" smtClean="0">
                <a:solidFill>
                  <a:schemeClr val="tx2"/>
                </a:solidFill>
              </a:rPr>
              <a:t> /api/</a:t>
            </a:r>
            <a:r>
              <a:rPr lang="fr-FR" sz="4000" b="1" dirty="0" smtClean="0">
                <a:solidFill>
                  <a:srgbClr val="C00000"/>
                </a:solidFill>
              </a:rPr>
              <a:t>user</a:t>
            </a:r>
          </a:p>
          <a:p>
            <a:pPr marL="742950" indent="-742950"/>
            <a:r>
              <a:rPr lang="fr-FR" sz="4000" b="1" dirty="0">
                <a:solidFill>
                  <a:srgbClr val="C00000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     Body: {</a:t>
            </a:r>
            <a:r>
              <a:rPr lang="fr-FR" sz="4000" b="1" dirty="0" err="1" smtClean="0">
                <a:solidFill>
                  <a:srgbClr val="C00000"/>
                </a:solidFill>
              </a:rPr>
              <a:t>action:create</a:t>
            </a:r>
            <a:r>
              <a:rPr lang="fr-FR" sz="4000" b="1" dirty="0" smtClean="0">
                <a:solidFill>
                  <a:srgbClr val="C00000"/>
                </a:solidFill>
              </a:rPr>
              <a:t>, user: …}</a:t>
            </a:r>
            <a:endParaRPr lang="fr-FR" sz="4000" b="1" dirty="0">
              <a:solidFill>
                <a:srgbClr val="C0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5400000">
            <a:off x="5899223" y="4030603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-1541569" y="4102041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928662" y="3498850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93735" y="2784470"/>
            <a:ext cx="455175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200 OK</a:t>
            </a:r>
            <a:endParaRPr lang="fr-FR" sz="4000" b="1" dirty="0" smtClean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3900" y="2065184"/>
            <a:ext cx="357190" cy="1435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57224" y="4849678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393735" y="4143380"/>
            <a:ext cx="6008055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742950" indent="-742950">
              <a:buAutoNum type="arabicParenBoth"/>
            </a:pP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POST</a:t>
            </a:r>
            <a:r>
              <a:rPr lang="fr-FR" sz="4000" b="1" dirty="0" smtClean="0">
                <a:solidFill>
                  <a:schemeClr val="tx2"/>
                </a:solidFill>
              </a:rPr>
              <a:t> /api/</a:t>
            </a:r>
            <a:r>
              <a:rPr lang="fr-FR" sz="4000" b="1" dirty="0" smtClean="0">
                <a:solidFill>
                  <a:srgbClr val="C00000"/>
                </a:solidFill>
              </a:rPr>
              <a:t>user</a:t>
            </a:r>
          </a:p>
          <a:p>
            <a:pPr marL="742950" indent="-742950"/>
            <a:r>
              <a:rPr lang="fr-FR" sz="4000" b="1" dirty="0" smtClean="0">
                <a:solidFill>
                  <a:srgbClr val="C00000"/>
                </a:solidFill>
              </a:rPr>
              <a:t>       Body: {</a:t>
            </a:r>
            <a:r>
              <a:rPr lang="fr-FR" sz="4000" b="1" dirty="0" err="1" smtClean="0">
                <a:solidFill>
                  <a:srgbClr val="C00000"/>
                </a:solidFill>
              </a:rPr>
              <a:t>action:read</a:t>
            </a:r>
            <a:r>
              <a:rPr lang="fr-FR" sz="4000" b="1" dirty="0" smtClean="0">
                <a:solidFill>
                  <a:srgbClr val="C00000"/>
                </a:solidFill>
              </a:rPr>
              <a:t>}</a:t>
            </a:r>
            <a:endParaRPr lang="fr-FR" sz="4000" b="1" dirty="0">
              <a:solidFill>
                <a:srgbClr val="C0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928662" y="6142056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393735" y="5427676"/>
            <a:ext cx="455175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200 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43900" y="4851266"/>
            <a:ext cx="285752" cy="136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damien\Downloads\download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24032" y="23050"/>
            <a:ext cx="1620000" cy="1620000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>
            <a:off x="857224" y="2063596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7" descr="C:\Users\damien\Downloads\abstract-user-flat-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44" y="142852"/>
            <a:ext cx="1440000" cy="144000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1393735" y="1357298"/>
            <a:ext cx="74387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(1) </a:t>
            </a: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POST</a:t>
            </a:r>
            <a:r>
              <a:rPr lang="fr-FR" sz="4000" b="1" dirty="0" smtClean="0">
                <a:solidFill>
                  <a:schemeClr val="tx2"/>
                </a:solidFill>
              </a:rPr>
              <a:t> /api/</a:t>
            </a:r>
            <a:r>
              <a:rPr lang="fr-FR" sz="4000" b="1" dirty="0" smtClean="0">
                <a:solidFill>
                  <a:srgbClr val="C00000"/>
                </a:solidFill>
              </a:rPr>
              <a:t>user-</a:t>
            </a:r>
            <a:r>
              <a:rPr lang="fr-FR" sz="4000" b="1" dirty="0" err="1" smtClean="0">
                <a:solidFill>
                  <a:srgbClr val="C00000"/>
                </a:solidFill>
              </a:rPr>
              <a:t>create</a:t>
            </a:r>
            <a:endParaRPr lang="fr-FR" sz="4000" b="1" dirty="0">
              <a:solidFill>
                <a:srgbClr val="C0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5400000">
            <a:off x="5899223" y="4030603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-1541569" y="4102041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928662" y="2779564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93735" y="2065184"/>
            <a:ext cx="455175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200 OK</a:t>
            </a:r>
            <a:endParaRPr lang="fr-FR" sz="4000" b="1" dirty="0" smtClean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3900" y="2065184"/>
            <a:ext cx="28575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857224" y="4068766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393735" y="3362468"/>
            <a:ext cx="661431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(1) </a:t>
            </a: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GET</a:t>
            </a:r>
            <a:r>
              <a:rPr lang="fr-FR" sz="4000" b="1" dirty="0" smtClean="0">
                <a:solidFill>
                  <a:schemeClr val="tx2"/>
                </a:solidFill>
              </a:rPr>
              <a:t> /api/user/</a:t>
            </a:r>
            <a:r>
              <a:rPr lang="fr-FR" sz="4000" b="1" dirty="0" smtClean="0">
                <a:solidFill>
                  <a:srgbClr val="C00000"/>
                </a:solidFill>
              </a:rPr>
              <a:t>42</a:t>
            </a:r>
            <a:endParaRPr lang="fr-FR" sz="4000" b="1" dirty="0">
              <a:solidFill>
                <a:srgbClr val="C0000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928662" y="4784734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393735" y="4070354"/>
            <a:ext cx="455175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200 OK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43900" y="4070354"/>
            <a:ext cx="28575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57224" y="5997592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393735" y="5291294"/>
            <a:ext cx="781496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(1) </a:t>
            </a: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POST</a:t>
            </a:r>
            <a:r>
              <a:rPr lang="fr-FR" sz="4000" b="1" dirty="0" smtClean="0">
                <a:solidFill>
                  <a:schemeClr val="tx2"/>
                </a:solidFill>
              </a:rPr>
              <a:t> /api/</a:t>
            </a:r>
            <a:r>
              <a:rPr lang="fr-FR" sz="4000" b="1" dirty="0" err="1" smtClean="0">
                <a:solidFill>
                  <a:srgbClr val="C00000"/>
                </a:solidFill>
              </a:rPr>
              <a:t>users</a:t>
            </a:r>
            <a:r>
              <a:rPr lang="fr-FR" sz="4000" b="1" dirty="0" smtClean="0">
                <a:solidFill>
                  <a:srgbClr val="C00000"/>
                </a:solidFill>
              </a:rPr>
              <a:t>-update</a:t>
            </a:r>
            <a:endParaRPr lang="fr-FR" sz="4000" b="1" dirty="0">
              <a:solidFill>
                <a:srgbClr val="C0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928662" y="6713560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393735" y="5999180"/>
            <a:ext cx="455175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200 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43900" y="5999180"/>
            <a:ext cx="28575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damien\Downloads\download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24032" y="23050"/>
            <a:ext cx="1620000" cy="1620000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>
            <a:off x="857224" y="2063596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7" descr="C:\Users\damien\Downloads\abstract-user-flat-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44" y="142852"/>
            <a:ext cx="1440000" cy="144000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1393735" y="1357298"/>
            <a:ext cx="590418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(1) </a:t>
            </a: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PUT</a:t>
            </a:r>
            <a:r>
              <a:rPr lang="fr-FR" sz="4000" b="1" dirty="0" smtClean="0">
                <a:solidFill>
                  <a:schemeClr val="tx2"/>
                </a:solidFill>
              </a:rPr>
              <a:t> /api/</a:t>
            </a:r>
            <a:r>
              <a:rPr lang="fr-FR" sz="4000" b="1" dirty="0" err="1" smtClean="0">
                <a:solidFill>
                  <a:schemeClr val="tx2"/>
                </a:solidFill>
              </a:rPr>
              <a:t>users</a:t>
            </a:r>
            <a:endParaRPr lang="fr-FR" sz="4000" b="1" dirty="0">
              <a:solidFill>
                <a:schemeClr val="tx2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5400000">
            <a:off x="5899223" y="4030603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-1541569" y="4102041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928662" y="2779564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393735" y="2065184"/>
            <a:ext cx="558492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201 </a:t>
            </a:r>
            <a:r>
              <a:rPr lang="fr-FR" sz="4000" b="1" dirty="0" err="1" smtClean="0">
                <a:solidFill>
                  <a:srgbClr val="C00000"/>
                </a:solidFill>
              </a:rPr>
              <a:t>Created</a:t>
            </a:r>
            <a:endParaRPr lang="fr-FR" sz="4000" b="1" dirty="0" smtClean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3900" y="2065184"/>
            <a:ext cx="28575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857224" y="4068766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393735" y="3362468"/>
            <a:ext cx="661431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(1) </a:t>
            </a: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GET</a:t>
            </a:r>
            <a:r>
              <a:rPr lang="fr-FR" sz="4000" b="1" dirty="0" smtClean="0">
                <a:solidFill>
                  <a:schemeClr val="tx2"/>
                </a:solidFill>
              </a:rPr>
              <a:t> /api/</a:t>
            </a:r>
            <a:r>
              <a:rPr lang="fr-FR" sz="4000" b="1" dirty="0" err="1" smtClean="0">
                <a:solidFill>
                  <a:schemeClr val="tx2"/>
                </a:solidFill>
              </a:rPr>
              <a:t>users</a:t>
            </a:r>
            <a:r>
              <a:rPr lang="fr-FR" sz="4000" b="1" dirty="0" smtClean="0">
                <a:solidFill>
                  <a:schemeClr val="tx2"/>
                </a:solidFill>
              </a:rPr>
              <a:t>/</a:t>
            </a:r>
            <a:r>
              <a:rPr lang="fr-FR" sz="4000" b="1" dirty="0" smtClean="0">
                <a:solidFill>
                  <a:srgbClr val="C00000"/>
                </a:solidFill>
              </a:rPr>
              <a:t>42</a:t>
            </a:r>
            <a:endParaRPr lang="fr-FR" sz="4000" b="1" dirty="0">
              <a:solidFill>
                <a:srgbClr val="C0000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928662" y="4784734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393735" y="4070354"/>
            <a:ext cx="455175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200 OK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43900" y="4070354"/>
            <a:ext cx="28575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57224" y="5997592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393735" y="5291294"/>
            <a:ext cx="689304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(1) </a:t>
            </a: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POST</a:t>
            </a:r>
            <a:r>
              <a:rPr lang="fr-FR" sz="4000" b="1" dirty="0" smtClean="0">
                <a:solidFill>
                  <a:schemeClr val="tx2"/>
                </a:solidFill>
              </a:rPr>
              <a:t> /api/</a:t>
            </a:r>
            <a:r>
              <a:rPr lang="fr-FR" sz="4000" b="1" dirty="0" err="1" smtClean="0">
                <a:solidFill>
                  <a:schemeClr val="tx2"/>
                </a:solidFill>
              </a:rPr>
              <a:t>users</a:t>
            </a:r>
            <a:r>
              <a:rPr lang="fr-FR" sz="4000" b="1" dirty="0" smtClean="0">
                <a:solidFill>
                  <a:schemeClr val="tx2"/>
                </a:solidFill>
              </a:rPr>
              <a:t>/</a:t>
            </a:r>
            <a:r>
              <a:rPr lang="fr-FR" sz="4000" b="1" dirty="0" smtClean="0">
                <a:solidFill>
                  <a:srgbClr val="C00000"/>
                </a:solidFill>
              </a:rPr>
              <a:t>42</a:t>
            </a:r>
            <a:endParaRPr lang="fr-FR" sz="4000" b="1" dirty="0">
              <a:solidFill>
                <a:srgbClr val="C0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928662" y="6713560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393735" y="5999180"/>
            <a:ext cx="455175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200 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43900" y="5999180"/>
            <a:ext cx="28575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damien\Downloads\download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24032" y="23050"/>
            <a:ext cx="1620000" cy="1620000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>
            <a:off x="857224" y="2713032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7" descr="C:\Users\damien\Downloads\abstract-user-flat-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44" y="142852"/>
            <a:ext cx="1440000" cy="144000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2000232" y="2006734"/>
            <a:ext cx="492942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742950" indent="-742950">
              <a:buAutoNum type="arabicParenBoth"/>
            </a:pP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Index /api</a:t>
            </a:r>
            <a:endParaRPr lang="fr-FR" sz="4000" b="1" dirty="0">
              <a:solidFill>
                <a:srgbClr val="C0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5400000">
            <a:off x="5899223" y="4030603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-1541569" y="4102041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928662" y="4284668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000232" y="3571876"/>
            <a:ext cx="6215106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+ all </a:t>
            </a:r>
            <a:r>
              <a:rPr lang="fr-FR" sz="4000" b="1" dirty="0" err="1" smtClean="0">
                <a:solidFill>
                  <a:srgbClr val="C00000"/>
                </a:solidFill>
              </a:rPr>
              <a:t>resources</a:t>
            </a:r>
            <a:endParaRPr lang="fr-FR" sz="4000" b="1" dirty="0" smtClean="0">
              <a:solidFill>
                <a:srgbClr val="C00000"/>
              </a:solidFill>
            </a:endParaRPr>
          </a:p>
          <a:p>
            <a:r>
              <a:rPr lang="fr-FR" sz="4000" b="1" dirty="0">
                <a:solidFill>
                  <a:srgbClr val="C00000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     Body: {</a:t>
            </a:r>
          </a:p>
          <a:p>
            <a:r>
              <a:rPr lang="fr-FR" sz="4000" b="1" dirty="0" smtClean="0">
                <a:solidFill>
                  <a:srgbClr val="C00000"/>
                </a:solidFill>
              </a:rPr>
              <a:t>     ’’/api/</a:t>
            </a:r>
            <a:r>
              <a:rPr lang="fr-FR" sz="4000" b="1" dirty="0" err="1" smtClean="0">
                <a:solidFill>
                  <a:srgbClr val="C00000"/>
                </a:solidFill>
              </a:rPr>
              <a:t>users</a:t>
            </a:r>
            <a:r>
              <a:rPr lang="fr-FR" sz="4000" b="1" dirty="0" smtClean="0">
                <a:solidFill>
                  <a:srgbClr val="C00000"/>
                </a:solidFill>
              </a:rPr>
              <a:t>’’</a:t>
            </a:r>
            <a:endParaRPr lang="fr-FR" sz="4000" b="1" dirty="0">
              <a:solidFill>
                <a:srgbClr val="C00000"/>
              </a:solidFill>
            </a:endParaRPr>
          </a:p>
          <a:p>
            <a:r>
              <a:rPr lang="fr-FR" sz="4000" b="1" dirty="0" smtClean="0">
                <a:solidFill>
                  <a:srgbClr val="C00000"/>
                </a:solidFill>
              </a:rPr>
              <a:t>     ’’/api/</a:t>
            </a:r>
            <a:r>
              <a:rPr lang="fr-FR" sz="4000" b="1" dirty="0" err="1" smtClean="0">
                <a:solidFill>
                  <a:srgbClr val="C00000"/>
                </a:solidFill>
              </a:rPr>
              <a:t>products</a:t>
            </a:r>
            <a:r>
              <a:rPr lang="fr-FR" sz="4000" b="1" dirty="0" smtClean="0">
                <a:solidFill>
                  <a:srgbClr val="C00000"/>
                </a:solidFill>
              </a:rPr>
              <a:t>’’</a:t>
            </a:r>
          </a:p>
          <a:p>
            <a:r>
              <a:rPr lang="fr-FR" sz="4000" b="1" dirty="0">
                <a:solidFill>
                  <a:srgbClr val="C00000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    ’’/api/…’’}</a:t>
            </a:r>
          </a:p>
          <a:p>
            <a:endParaRPr lang="fr-FR" sz="40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3900" y="2714620"/>
            <a:ext cx="357190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damien\Downloads\download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24032" y="23050"/>
            <a:ext cx="1620000" cy="1620000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>
            <a:off x="857224" y="2713032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7" descr="C:\Users\damien\Downloads\abstract-user-flat-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44" y="142852"/>
            <a:ext cx="1440000" cy="144000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1714480" y="2006734"/>
            <a:ext cx="632897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(1) </a:t>
            </a: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V1 /api/v1/</a:t>
            </a:r>
            <a:r>
              <a:rPr lang="fr-FR" sz="4000" b="1" dirty="0" err="1" smtClean="0">
                <a:solidFill>
                  <a:schemeClr val="tx2"/>
                </a:solidFill>
              </a:rPr>
              <a:t>users</a:t>
            </a:r>
            <a:endParaRPr lang="fr-FR" sz="4000" b="1" dirty="0">
              <a:solidFill>
                <a:schemeClr val="tx2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5400000">
            <a:off x="5899223" y="4030603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-1541569" y="4102041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928662" y="3429000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14480" y="2714620"/>
            <a:ext cx="359316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V1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43900" y="2714620"/>
            <a:ext cx="28575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857224" y="5140336"/>
            <a:ext cx="7215238" cy="1588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14480" y="4434038"/>
            <a:ext cx="632897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rgbClr val="C00000"/>
                </a:solidFill>
              </a:rPr>
              <a:t>(1) </a:t>
            </a:r>
            <a:r>
              <a:rPr lang="fr-FR" sz="4000" b="1" dirty="0" err="1" smtClean="0">
                <a:solidFill>
                  <a:srgbClr val="C00000"/>
                </a:solidFill>
              </a:rPr>
              <a:t>Request</a:t>
            </a:r>
            <a:r>
              <a:rPr lang="fr-FR" sz="4000" b="1" dirty="0" smtClean="0">
                <a:solidFill>
                  <a:srgbClr val="C00000"/>
                </a:solidFill>
              </a:rPr>
              <a:t> V2 /api/v2/</a:t>
            </a:r>
            <a:r>
              <a:rPr lang="fr-FR" sz="4000" b="1" dirty="0" err="1" smtClean="0">
                <a:solidFill>
                  <a:srgbClr val="C00000"/>
                </a:solidFill>
              </a:rPr>
              <a:t>users</a:t>
            </a:r>
            <a:endParaRPr lang="fr-FR" sz="4000" b="1" dirty="0">
              <a:solidFill>
                <a:srgbClr val="C00000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928662" y="5856304"/>
            <a:ext cx="7143800" cy="1588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714480" y="5141924"/>
            <a:ext cx="359316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rgbClr val="C00000"/>
                </a:solidFill>
              </a:rPr>
              <a:t>(2) </a:t>
            </a:r>
            <a:r>
              <a:rPr lang="fr-FR" sz="4000" b="1" dirty="0" err="1" smtClean="0">
                <a:solidFill>
                  <a:srgbClr val="C00000"/>
                </a:solidFill>
              </a:rPr>
              <a:t>Response</a:t>
            </a:r>
            <a:r>
              <a:rPr lang="fr-FR" sz="4000" b="1" dirty="0" smtClean="0">
                <a:solidFill>
                  <a:srgbClr val="C00000"/>
                </a:solidFill>
              </a:rPr>
              <a:t> V2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43900" y="5141924"/>
            <a:ext cx="285752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damien\Downloads\download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24032" y="23050"/>
            <a:ext cx="1620000" cy="1620000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>
            <a:off x="857224" y="2713032"/>
            <a:ext cx="7215238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7" descr="C:\Users\damien\Downloads\abstract-user-flat-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44" y="142852"/>
            <a:ext cx="1440000" cy="144000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1587553" y="2000240"/>
            <a:ext cx="566853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(1) </a:t>
            </a:r>
            <a:r>
              <a:rPr lang="fr-FR" sz="4000" b="1" dirty="0" err="1" smtClean="0">
                <a:solidFill>
                  <a:schemeClr val="tx2"/>
                </a:solidFill>
              </a:rPr>
              <a:t>Request</a:t>
            </a:r>
            <a:r>
              <a:rPr lang="fr-FR" sz="4000" b="1" dirty="0" smtClean="0">
                <a:solidFill>
                  <a:schemeClr val="tx2"/>
                </a:solidFill>
              </a:rPr>
              <a:t> /api/</a:t>
            </a:r>
            <a:r>
              <a:rPr lang="fr-FR" sz="4000" b="1" dirty="0" err="1" smtClean="0">
                <a:solidFill>
                  <a:schemeClr val="tx2"/>
                </a:solidFill>
              </a:rPr>
              <a:t>users</a:t>
            </a:r>
            <a:r>
              <a:rPr lang="fr-FR" sz="4000" b="1" dirty="0" smtClean="0">
                <a:solidFill>
                  <a:schemeClr val="tx2"/>
                </a:solidFill>
              </a:rPr>
              <a:t>/42</a:t>
            </a:r>
            <a:endParaRPr lang="fr-FR" sz="4000" b="1" dirty="0">
              <a:solidFill>
                <a:schemeClr val="tx2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5400000">
            <a:off x="5899223" y="4030603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-1541569" y="4102041"/>
            <a:ext cx="4786346" cy="11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928662" y="4214818"/>
            <a:ext cx="7143800" cy="1588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587553" y="3571876"/>
            <a:ext cx="6480236" cy="31700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b="1" dirty="0" smtClean="0">
                <a:solidFill>
                  <a:schemeClr val="tx2"/>
                </a:solidFill>
              </a:rPr>
              <a:t>(2) </a:t>
            </a:r>
            <a:r>
              <a:rPr lang="fr-FR" sz="4000" b="1" dirty="0" err="1" smtClean="0">
                <a:solidFill>
                  <a:schemeClr val="tx2"/>
                </a:solidFill>
              </a:rPr>
              <a:t>Response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+ </a:t>
            </a:r>
            <a:r>
              <a:rPr lang="fr-FR" sz="4000" b="1" dirty="0" err="1" smtClean="0">
                <a:solidFill>
                  <a:srgbClr val="C00000"/>
                </a:solidFill>
              </a:rPr>
              <a:t>next</a:t>
            </a:r>
            <a:r>
              <a:rPr lang="fr-FR" sz="4000" b="1" dirty="0" smtClean="0">
                <a:solidFill>
                  <a:srgbClr val="C00000"/>
                </a:solidFill>
              </a:rPr>
              <a:t> actions</a:t>
            </a:r>
          </a:p>
          <a:p>
            <a:r>
              <a:rPr lang="fr-FR" sz="4000" b="1" dirty="0">
                <a:solidFill>
                  <a:srgbClr val="C00000"/>
                </a:solidFill>
              </a:rPr>
              <a:t> </a:t>
            </a:r>
            <a:r>
              <a:rPr lang="fr-FR" sz="4000" b="1" dirty="0" smtClean="0">
                <a:solidFill>
                  <a:srgbClr val="C00000"/>
                </a:solidFill>
              </a:rPr>
              <a:t>     Body: {</a:t>
            </a:r>
          </a:p>
          <a:p>
            <a:r>
              <a:rPr lang="fr-FR" sz="4000" b="1">
                <a:solidFill>
                  <a:srgbClr val="C00000"/>
                </a:solidFill>
              </a:rPr>
              <a:t> </a:t>
            </a:r>
            <a:r>
              <a:rPr lang="fr-FR" sz="4000" b="1" smtClean="0">
                <a:solidFill>
                  <a:srgbClr val="C00000"/>
                </a:solidFill>
              </a:rPr>
              <a:t>     ’’/</a:t>
            </a:r>
            <a:r>
              <a:rPr lang="fr-FR" sz="4000" b="1" dirty="0" smtClean="0">
                <a:solidFill>
                  <a:srgbClr val="C00000"/>
                </a:solidFill>
              </a:rPr>
              <a:t>api/</a:t>
            </a:r>
            <a:r>
              <a:rPr lang="fr-FR" sz="4000" b="1" dirty="0" err="1" smtClean="0">
                <a:solidFill>
                  <a:srgbClr val="C00000"/>
                </a:solidFill>
              </a:rPr>
              <a:t>users</a:t>
            </a:r>
            <a:r>
              <a:rPr lang="fr-FR" sz="4000" b="1" dirty="0" smtClean="0">
                <a:solidFill>
                  <a:srgbClr val="C00000"/>
                </a:solidFill>
              </a:rPr>
              <a:t>/42’’</a:t>
            </a:r>
          </a:p>
          <a:p>
            <a:r>
              <a:rPr lang="fr-FR" sz="4000" b="1" dirty="0" smtClean="0">
                <a:solidFill>
                  <a:srgbClr val="C00000"/>
                </a:solidFill>
              </a:rPr>
              <a:t>      ’’/api/</a:t>
            </a:r>
            <a:r>
              <a:rPr lang="fr-FR" sz="4000" b="1" dirty="0" err="1" smtClean="0">
                <a:solidFill>
                  <a:srgbClr val="C00000"/>
                </a:solidFill>
              </a:rPr>
              <a:t>users</a:t>
            </a:r>
            <a:r>
              <a:rPr lang="fr-FR" sz="4000" b="1" dirty="0" smtClean="0">
                <a:solidFill>
                  <a:srgbClr val="C00000"/>
                </a:solidFill>
              </a:rPr>
              <a:t>/42/</a:t>
            </a:r>
            <a:r>
              <a:rPr lang="fr-FR" sz="4000" b="1" dirty="0" err="1" smtClean="0">
                <a:solidFill>
                  <a:srgbClr val="C00000"/>
                </a:solidFill>
              </a:rPr>
              <a:t>roles</a:t>
            </a:r>
            <a:r>
              <a:rPr lang="fr-FR" sz="4000" b="1" dirty="0" smtClean="0">
                <a:solidFill>
                  <a:srgbClr val="C00000"/>
                </a:solidFill>
              </a:rPr>
              <a:t>/64’’</a:t>
            </a:r>
          </a:p>
          <a:p>
            <a:r>
              <a:rPr lang="fr-FR" sz="4000" b="1" dirty="0" smtClean="0">
                <a:solidFill>
                  <a:srgbClr val="C00000"/>
                </a:solidFill>
              </a:rPr>
              <a:t>      ’’/api/</a:t>
            </a:r>
            <a:r>
              <a:rPr lang="fr-FR" sz="4000" b="1" dirty="0" err="1" smtClean="0">
                <a:solidFill>
                  <a:srgbClr val="C00000"/>
                </a:solidFill>
              </a:rPr>
              <a:t>users</a:t>
            </a:r>
            <a:r>
              <a:rPr lang="fr-FR" sz="4000" b="1" dirty="0" smtClean="0">
                <a:solidFill>
                  <a:srgbClr val="C00000"/>
                </a:solidFill>
              </a:rPr>
              <a:t>/42/</a:t>
            </a:r>
            <a:r>
              <a:rPr lang="fr-FR" sz="4000" b="1" dirty="0" err="1" smtClean="0">
                <a:solidFill>
                  <a:srgbClr val="C00000"/>
                </a:solidFill>
              </a:rPr>
              <a:t>roles</a:t>
            </a:r>
            <a:r>
              <a:rPr lang="fr-FR" sz="4000" b="1" dirty="0" smtClean="0">
                <a:solidFill>
                  <a:srgbClr val="C00000"/>
                </a:solidFill>
              </a:rPr>
              <a:t>/51’’</a:t>
            </a:r>
            <a:endParaRPr lang="fr-FR" sz="40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43900" y="2714620"/>
            <a:ext cx="28575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219</Words>
  <Application>Microsoft Office PowerPoint</Application>
  <PresentationFormat>Affichage à l'écran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DFR</dc:creator>
  <cp:lastModifiedBy>DFR</cp:lastModifiedBy>
  <cp:revision>23</cp:revision>
  <dcterms:created xsi:type="dcterms:W3CDTF">2017-11-23T15:07:20Z</dcterms:created>
  <dcterms:modified xsi:type="dcterms:W3CDTF">2017-11-23T16:00:18Z</dcterms:modified>
</cp:coreProperties>
</file>