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2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7677-501A-4769-B368-92F71F57EC2B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E0E3-1853-47EE-8C7F-67F87529E6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39752" y="1916832"/>
            <a:ext cx="3672408" cy="720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339752" y="1772816"/>
            <a:ext cx="3672408" cy="720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39752" y="1844824"/>
            <a:ext cx="3672408" cy="7200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339752" y="1700808"/>
            <a:ext cx="3672408" cy="72008"/>
          </a:xfrm>
          <a:prstGeom prst="rect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339752" y="1196752"/>
            <a:ext cx="3672408" cy="72008"/>
          </a:xfrm>
          <a:prstGeom prst="rect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339752" y="1268760"/>
            <a:ext cx="3672408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339752" y="3429000"/>
            <a:ext cx="3672408" cy="720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339752" y="1340768"/>
            <a:ext cx="3672408" cy="720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5400000">
            <a:off x="4080928" y="13997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195736" y="3645024"/>
            <a:ext cx="3960000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462103">
            <a:off x="5621195" y="3141749"/>
            <a:ext cx="1080000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5115359">
            <a:off x="1647207" y="3136286"/>
            <a:ext cx="1080000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39752" y="2492896"/>
            <a:ext cx="3672408" cy="720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339752" y="2348880"/>
            <a:ext cx="3672408" cy="720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2339752" y="2420888"/>
            <a:ext cx="3672408" cy="7200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339752" y="2276872"/>
            <a:ext cx="3672408" cy="72008"/>
          </a:xfrm>
          <a:prstGeom prst="rect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 rot="5400000">
            <a:off x="4080928" y="19758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339752" y="3085636"/>
            <a:ext cx="3672408" cy="720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39752" y="2941620"/>
            <a:ext cx="3672408" cy="7200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39752" y="3013628"/>
            <a:ext cx="3672408" cy="7200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339752" y="2869612"/>
            <a:ext cx="3672408" cy="72008"/>
          </a:xfrm>
          <a:prstGeom prst="rect">
            <a:avLst/>
          </a:prstGeom>
          <a:solidFill>
            <a:srgbClr val="FFFF00"/>
          </a:solidFill>
          <a:ln w="6350"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 rot="5400000">
            <a:off x="4080928" y="25852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 rot="5400000">
            <a:off x="4071636" y="3144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448784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2339752" y="1412776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339752" y="2024848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339752" y="1988840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339752" y="2600912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339752" y="2564904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2339752" y="3176976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339752" y="3140968"/>
            <a:ext cx="3672408" cy="36000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damien</cp:lastModifiedBy>
  <cp:revision>3</cp:revision>
  <dcterms:created xsi:type="dcterms:W3CDTF">2017-09-11T18:58:32Z</dcterms:created>
  <dcterms:modified xsi:type="dcterms:W3CDTF">2017-09-11T19:20:33Z</dcterms:modified>
</cp:coreProperties>
</file>