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8A91E-CD9A-4AD3-A86B-76E795629529}">
  <a:tblStyle styleId="{EE98A91E-CD9A-4AD3-A86B-76E795629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e5a92a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e5a92a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e5a92a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e5a92a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e5a92a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e5a92a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e5a92a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7e5a92a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e5a92a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7e5a92a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e5a92af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e5a92af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e5a92af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e5a92af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e5a92af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e5a92af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e5a92af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e5a92af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e5a92af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e5a92a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e5a92a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e5a92a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7e5a92a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7e5a92a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e5a92a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e5a92a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e5a92a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7e5a92a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e5a92a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e5a92a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e5a92a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e5a92a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e5a92af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e5a92af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Feasibility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Shadheen - Online Employment Exchangement Portal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2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kind of payment do you find useful as a job recruiter in other sites?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considering three of these subscription 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scheme.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" y="1703738"/>
            <a:ext cx="5829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3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find any of this lacking's in other sites?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recruiter must mention salary range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seeker can apply for special skilled jobs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Also we will have part time and research jobs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4" y="1709725"/>
            <a:ext cx="5869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4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search filter will you like to see in our site?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keep search filter by Job Title and Location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add Search by Organization, Job Type and Salary Range.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5" y="1603925"/>
            <a:ext cx="58733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5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kinds of connectivity features you will like to see to in our site?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keep message and notifications.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add following Organizations for new jobs.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discard commenting on job posts and showing people who are already employed in a company.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516975"/>
            <a:ext cx="5854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want your job feed in our site?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-GB"/>
                        <a:t>Keywords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r>
                        <a:rPr lang="en-GB"/>
                        <a:t>.e. Java, Android, Web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-GB"/>
                        <a:t>Salary Range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r>
                        <a:rPr lang="en-GB"/>
                        <a:t>.e. 25K - 30K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-GB"/>
                        <a:t>Skill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r>
                        <a:rPr lang="en-GB"/>
                        <a:t>.e. Programming, MS Office, Editing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0" y="1476975"/>
            <a:ext cx="58641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do you like to pay us?. Number of responses: 33 responses."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" y="152400"/>
            <a:ext cx="8893850" cy="4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How do you prefer to apply on a job?. Number of responses: 33 responses."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" y="61075"/>
            <a:ext cx="9004200" cy="49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Create / Upload CV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Search Filter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Browse Category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Easy Apply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Job Feed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Post Job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CV Search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Payment 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Message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lang="en-GB" sz="1665">
                <a:latin typeface="Open Sans"/>
                <a:ea typeface="Open Sans"/>
                <a:cs typeface="Open Sans"/>
                <a:sym typeface="Open Sans"/>
              </a:rPr>
              <a:t>Notification</a:t>
            </a:r>
            <a:endParaRPr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b="1" i="1" lang="en-GB" sz="1665">
                <a:latin typeface="Open Sans"/>
                <a:ea typeface="Open Sans"/>
                <a:cs typeface="Open Sans"/>
                <a:sym typeface="Open Sans"/>
              </a:rPr>
              <a:t>Company Review</a:t>
            </a:r>
            <a:endParaRPr b="1" i="1"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b="1" i="1" lang="en-GB" sz="1665">
                <a:latin typeface="Open Sans"/>
                <a:ea typeface="Open Sans"/>
                <a:cs typeface="Open Sans"/>
                <a:sym typeface="Open Sans"/>
              </a:rPr>
              <a:t>Boost Job Post</a:t>
            </a:r>
            <a:endParaRPr b="1" i="1"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b="1" i="1" lang="en-GB" sz="1665">
                <a:latin typeface="Open Sans"/>
                <a:ea typeface="Open Sans"/>
                <a:cs typeface="Open Sans"/>
                <a:sym typeface="Open Sans"/>
              </a:rPr>
              <a:t>Auto-close Job Posts</a:t>
            </a:r>
            <a:endParaRPr b="1" i="1"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b="1" i="1" lang="en-GB" sz="1665">
                <a:latin typeface="Open Sans"/>
                <a:ea typeface="Open Sans"/>
                <a:cs typeface="Open Sans"/>
                <a:sym typeface="Open Sans"/>
              </a:rPr>
              <a:t>Job Type</a:t>
            </a:r>
            <a:endParaRPr b="1" i="1" sz="1665"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Font typeface="Open Sans"/>
              <a:buChar char="●"/>
            </a:pPr>
            <a:r>
              <a:rPr b="1" i="1" lang="en-GB" sz="1665">
                <a:latin typeface="Open Sans"/>
                <a:ea typeface="Open Sans"/>
                <a:cs typeface="Open Sans"/>
                <a:sym typeface="Open Sans"/>
              </a:rPr>
              <a:t>Follow up Organizations</a:t>
            </a:r>
            <a:endParaRPr b="1" i="1" sz="1665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Shadheen - Online Employment Exchangement Portal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9" name="Google Shape;159;p30"/>
          <p:cNvGraphicFramePr/>
          <p:nvPr/>
        </p:nvGraphicFramePr>
        <p:xfrm>
          <a:off x="311700" y="70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4260300"/>
                <a:gridCol w="4260300"/>
              </a:tblGrid>
              <a:tr h="158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Strengths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Synchronization between group members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Almost everyone have understandable knowledge about writing codes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Have previous experience to make similar projects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Opportunities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software is open source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will deploy our 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strong </a:t>
                      </a:r>
                      <a:r>
                        <a:rPr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</a:t>
                      </a:r>
                      <a:endParaRPr sz="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will find investor to marketize our product and grow more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5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Weaknesses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Lack of experience of making professional software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don’t have 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enough developer to grow further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Lack of 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guideline and documentation of experience programmers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Threats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can not ensure security for now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don’t have enough financial backup to grow more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don’t have dedicated b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usiness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expert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to support this project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Google Shape;160;p30"/>
          <p:cNvGraphicFramePr/>
          <p:nvPr/>
        </p:nvGraphicFramePr>
        <p:xfrm>
          <a:off x="311700" y="40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8520600"/>
              </a:tblGrid>
              <a:tr h="96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Strategy 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Better job feed, rich search filter, variation in job types will help job seeker to find more suitable job.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Group Members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Asifujjaman Opi - 011181295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Md. Shahriar Asif Rezan -011181040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Khorshed Alam - 011181173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Alok Das - 011181236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Apu Chandra Bhowmick - 011181291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Md. Sabbir Sarkar - 011181197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1F3F4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is your gender identity?. Number of responses: 33 responses.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is your age?. Number of responses: 33 responses.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's your work status?. Number of responses: 33 responses.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is educational qualification?. Number of responses: 33 responses."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71313" y="97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one of these job sites you have experienced before?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most of the users like LinkedIn and BDJOBS so we are going to make our site in such a way that user will find it useful.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3" y="1524000"/>
            <a:ext cx="5866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0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kinds of feature do you like most in other sites as a job seeker?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keep Post CV and Job Search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discard Job Suggestion and Social Networking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added Company Review in feature list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5" y="1495425"/>
            <a:ext cx="5865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1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{EE98A91E-CD9A-4AD3-A86B-76E795629529}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features you experienced in other sites as a recruiter?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are going to keep CV Search and Message feature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added Boost Job Post and we are interested to take some money for this feature.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Also, we will set expire limit for applying for a  job post.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Lastly, a user can open job posting on behalf of company or themselves.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" y="1480775"/>
            <a:ext cx="5864326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