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988C5C-9A03-45C7-85C9-0A623916E66C}">
  <a:tblStyle styleId="{E6988C5C-9A03-45C7-85C9-0A623916E6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penSans-regular.fntdata"/><Relationship Id="rId14" Type="http://schemas.openxmlformats.org/officeDocument/2006/relationships/slide" Target="slides/slide8.xml"/><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5eca5681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5eca5681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22c7a2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22c7a2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22c7a23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622c7a2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22c7a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22c7a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22c7a2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622c7a2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622c7a2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622c7a2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64f00e0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64f00e0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Open Sans"/>
                <a:ea typeface="Open Sans"/>
                <a:cs typeface="Open Sans"/>
                <a:sym typeface="Open Sans"/>
              </a:rPr>
              <a:t>Shadheen</a:t>
            </a:r>
            <a:endParaRPr>
              <a:latin typeface="Open Sans"/>
              <a:ea typeface="Open Sans"/>
              <a:cs typeface="Open Sans"/>
              <a:sym typeface="Open Sa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Open Sans"/>
                <a:ea typeface="Open Sans"/>
                <a:cs typeface="Open Sans"/>
                <a:sym typeface="Open Sans"/>
              </a:rPr>
              <a:t>Online Employment Exchangement Portal</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a:ea typeface="Open Sans"/>
                <a:cs typeface="Open Sans"/>
                <a:sym typeface="Open Sans"/>
              </a:rPr>
              <a:t>Group Members</a:t>
            </a:r>
            <a:endParaRPr>
              <a:latin typeface="Open Sans"/>
              <a:ea typeface="Open Sans"/>
              <a:cs typeface="Open Sans"/>
              <a:sym typeface="Open Sa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latin typeface="Open Sans"/>
                <a:ea typeface="Open Sans"/>
                <a:cs typeface="Open Sans"/>
                <a:sym typeface="Open Sans"/>
              </a:rPr>
              <a:t>Asifujjaman Opi - 011181295</a:t>
            </a:r>
            <a:endParaRPr>
              <a:latin typeface="Open Sans"/>
              <a:ea typeface="Open Sans"/>
              <a:cs typeface="Open Sans"/>
              <a:sym typeface="Open Sans"/>
            </a:endParaRPr>
          </a:p>
          <a:p>
            <a:pPr indent="0" lvl="0" marL="0" rtl="0" algn="l">
              <a:spcBef>
                <a:spcPts val="1200"/>
              </a:spcBef>
              <a:spcAft>
                <a:spcPts val="0"/>
              </a:spcAft>
              <a:buNone/>
            </a:pPr>
            <a:r>
              <a:rPr lang="en-GB">
                <a:latin typeface="Open Sans"/>
                <a:ea typeface="Open Sans"/>
                <a:cs typeface="Open Sans"/>
                <a:sym typeface="Open Sans"/>
              </a:rPr>
              <a:t>Md. Shahriar Asif Rezan -011181040</a:t>
            </a:r>
            <a:endParaRPr>
              <a:latin typeface="Open Sans"/>
              <a:ea typeface="Open Sans"/>
              <a:cs typeface="Open Sans"/>
              <a:sym typeface="Open Sans"/>
            </a:endParaRPr>
          </a:p>
          <a:p>
            <a:pPr indent="0" lvl="0" marL="0" rtl="0" algn="l">
              <a:spcBef>
                <a:spcPts val="1200"/>
              </a:spcBef>
              <a:spcAft>
                <a:spcPts val="0"/>
              </a:spcAft>
              <a:buNone/>
            </a:pPr>
            <a:r>
              <a:rPr lang="en-GB">
                <a:latin typeface="Open Sans"/>
                <a:ea typeface="Open Sans"/>
                <a:cs typeface="Open Sans"/>
                <a:sym typeface="Open Sans"/>
              </a:rPr>
              <a:t>Khorshed Alam - 011181173</a:t>
            </a:r>
            <a:endParaRPr>
              <a:latin typeface="Open Sans"/>
              <a:ea typeface="Open Sans"/>
              <a:cs typeface="Open Sans"/>
              <a:sym typeface="Open Sans"/>
            </a:endParaRPr>
          </a:p>
          <a:p>
            <a:pPr indent="0" lvl="0" marL="0" rtl="0" algn="l">
              <a:spcBef>
                <a:spcPts val="1200"/>
              </a:spcBef>
              <a:spcAft>
                <a:spcPts val="0"/>
              </a:spcAft>
              <a:buNone/>
            </a:pPr>
            <a:r>
              <a:rPr lang="en-GB">
                <a:latin typeface="Open Sans"/>
                <a:ea typeface="Open Sans"/>
                <a:cs typeface="Open Sans"/>
                <a:sym typeface="Open Sans"/>
              </a:rPr>
              <a:t>Alok Das - 011181236</a:t>
            </a:r>
            <a:endParaRPr>
              <a:latin typeface="Open Sans"/>
              <a:ea typeface="Open Sans"/>
              <a:cs typeface="Open Sans"/>
              <a:sym typeface="Open Sans"/>
            </a:endParaRPr>
          </a:p>
          <a:p>
            <a:pPr indent="0" lvl="0" marL="0" rtl="0" algn="l">
              <a:spcBef>
                <a:spcPts val="1200"/>
              </a:spcBef>
              <a:spcAft>
                <a:spcPts val="0"/>
              </a:spcAft>
              <a:buNone/>
            </a:pPr>
            <a:r>
              <a:rPr lang="en-GB">
                <a:latin typeface="Open Sans"/>
                <a:ea typeface="Open Sans"/>
                <a:cs typeface="Open Sans"/>
                <a:sym typeface="Open Sans"/>
              </a:rPr>
              <a:t>Apu Chandra Bhowmick - 011181291</a:t>
            </a:r>
            <a:endParaRPr>
              <a:latin typeface="Open Sans"/>
              <a:ea typeface="Open Sans"/>
              <a:cs typeface="Open Sans"/>
              <a:sym typeface="Open Sans"/>
            </a:endParaRPr>
          </a:p>
          <a:p>
            <a:pPr indent="0" lvl="0" marL="0" rtl="0" algn="l">
              <a:spcBef>
                <a:spcPts val="1200"/>
              </a:spcBef>
              <a:spcAft>
                <a:spcPts val="0"/>
              </a:spcAft>
              <a:buNone/>
            </a:pPr>
            <a:r>
              <a:rPr lang="en-GB">
                <a:latin typeface="Open Sans"/>
                <a:ea typeface="Open Sans"/>
                <a:cs typeface="Open Sans"/>
                <a:sym typeface="Open Sans"/>
              </a:rPr>
              <a:t>Md. Sabbir Sarkar - 011181197</a:t>
            </a:r>
            <a:endParaRPr>
              <a:latin typeface="Open Sans"/>
              <a:ea typeface="Open Sans"/>
              <a:cs typeface="Open Sans"/>
              <a:sym typeface="Open Sans"/>
            </a:endParaRPr>
          </a:p>
          <a:p>
            <a:pPr indent="0" lvl="0" marL="0" rtl="0" algn="l">
              <a:spcBef>
                <a:spcPts val="1200"/>
              </a:spcBef>
              <a:spcAft>
                <a:spcPts val="0"/>
              </a:spcAft>
              <a:buClr>
                <a:schemeClr val="dk1"/>
              </a:buClr>
              <a:buSzPct val="100000"/>
              <a:buFont typeface="Arial"/>
              <a:buNone/>
            </a:pPr>
            <a:r>
              <a:t/>
            </a:r>
            <a:endParaRPr sz="1100">
              <a:solidFill>
                <a:srgbClr val="202124"/>
              </a:solidFill>
              <a:highlight>
                <a:srgbClr val="F1F3F4"/>
              </a:highlight>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a:p>
            <a:pPr indent="0" lvl="0" marL="0" rtl="0" algn="l">
              <a:spcBef>
                <a:spcPts val="1200"/>
              </a:spcBef>
              <a:spcAft>
                <a:spcPts val="1200"/>
              </a:spcAft>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a:ea typeface="Open Sans"/>
                <a:cs typeface="Open Sans"/>
                <a:sym typeface="Open Sans"/>
              </a:rPr>
              <a:t>Description</a:t>
            </a:r>
            <a:endParaRPr>
              <a:latin typeface="Open Sans"/>
              <a:ea typeface="Open Sans"/>
              <a:cs typeface="Open Sans"/>
              <a:sym typeface="Open Sans"/>
            </a:endParaRPr>
          </a:p>
        </p:txBody>
      </p:sp>
      <p:sp>
        <p:nvSpPr>
          <p:cNvPr id="67" name="Google Shape;67;p1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Open Sans"/>
                <a:ea typeface="Open Sans"/>
                <a:cs typeface="Open Sans"/>
                <a:sym typeface="Open Sans"/>
              </a:rPr>
              <a:t>Shadheen is a job boarding site where user can make their personal portfolio. A visitor / employer can hire them based on their portfolio. Each job requires individual skill. Visitor can search skilled people categorized by location and their skills. Our motive is to promote local jobs &amp; opportunities. This will inspire people to work on their passion and make moneys with it.</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aphicFrame>
        <p:nvGraphicFramePr>
          <p:cNvPr id="72" name="Google Shape;72;p16"/>
          <p:cNvGraphicFramePr/>
          <p:nvPr/>
        </p:nvGraphicFramePr>
        <p:xfrm>
          <a:off x="71775" y="91560"/>
          <a:ext cx="3000000" cy="3000000"/>
        </p:xfrm>
        <a:graphic>
          <a:graphicData uri="http://schemas.openxmlformats.org/drawingml/2006/table">
            <a:tbl>
              <a:tblPr>
                <a:noFill/>
                <a:tableStyleId>{E6988C5C-9A03-45C7-85C9-0A623916E66C}</a:tableStyleId>
              </a:tblPr>
              <a:tblGrid>
                <a:gridCol w="1448500"/>
                <a:gridCol w="1047000"/>
                <a:gridCol w="1086425"/>
                <a:gridCol w="953975"/>
                <a:gridCol w="1303675"/>
                <a:gridCol w="1086400"/>
                <a:gridCol w="1110650"/>
                <a:gridCol w="979425"/>
              </a:tblGrid>
              <a:tr h="496050">
                <a:tc>
                  <a:txBody>
                    <a:bodyPr/>
                    <a:lstStyle/>
                    <a:p>
                      <a:pPr indent="0" lvl="0" marL="0" rtl="0" algn="ctr">
                        <a:spcBef>
                          <a:spcPts val="0"/>
                        </a:spcBef>
                        <a:spcAft>
                          <a:spcPts val="0"/>
                        </a:spcAft>
                        <a:buNone/>
                      </a:pPr>
                      <a:r>
                        <a:rPr lang="en-GB" sz="1100"/>
                        <a:t>Features</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Careerjet</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BDJOBS</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Fiverr</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 BDJobsToday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LinkedIn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Facebook</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Shadheen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None/>
                      </a:pPr>
                      <a:r>
                        <a:rPr lang="en-GB" sz="1100"/>
                        <a:t>Search Job</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200">
                <a:tc>
                  <a:txBody>
                    <a:bodyPr/>
                    <a:lstStyle/>
                    <a:p>
                      <a:pPr indent="0" lvl="0" marL="0" rtl="0" algn="ctr">
                        <a:spcBef>
                          <a:spcPts val="0"/>
                        </a:spcBef>
                        <a:spcAft>
                          <a:spcPts val="0"/>
                        </a:spcAft>
                        <a:buNone/>
                      </a:pPr>
                      <a:r>
                        <a:rPr lang="en-GB" sz="1100"/>
                        <a:t>Search by Location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None/>
                      </a:pPr>
                      <a:r>
                        <a:rPr lang="en-GB" sz="1100"/>
                        <a:t>Search CV</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Clr>
                          <a:schemeClr val="dk1"/>
                        </a:buClr>
                        <a:buSzPts val="1100"/>
                        <a:buFont typeface="Arial"/>
                        <a:buNone/>
                      </a:pPr>
                      <a:r>
                        <a:rPr lang="en-GB" sz="1100">
                          <a:solidFill>
                            <a:schemeClr val="dk1"/>
                          </a:solidFill>
                        </a:rPr>
                        <a:t>Create CV</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Clr>
                          <a:schemeClr val="dk1"/>
                        </a:buClr>
                        <a:buSzPts val="1100"/>
                        <a:buFont typeface="Arial"/>
                        <a:buNone/>
                      </a:pPr>
                      <a:r>
                        <a:rPr lang="en-GB" sz="1100"/>
                        <a:t>Post Job</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Clr>
                          <a:schemeClr val="dk1"/>
                        </a:buClr>
                        <a:buSzPts val="1100"/>
                        <a:buFont typeface="Arial"/>
                        <a:buNone/>
                      </a:pPr>
                      <a:r>
                        <a:rPr lang="en-GB" sz="1100">
                          <a:solidFill>
                            <a:schemeClr val="dk1"/>
                          </a:solidFill>
                        </a:rPr>
                        <a:t>Easy Apply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 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Clr>
                          <a:schemeClr val="dk1"/>
                        </a:buClr>
                        <a:buSzPts val="1100"/>
                        <a:buFont typeface="Arial"/>
                        <a:buNone/>
                      </a:pPr>
                      <a:r>
                        <a:rPr lang="en-GB" sz="1100"/>
                        <a:t>Message</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225">
                <a:tc>
                  <a:txBody>
                    <a:bodyPr/>
                    <a:lstStyle/>
                    <a:p>
                      <a:pPr indent="0" lvl="0" marL="0" rtl="0" algn="ctr">
                        <a:spcBef>
                          <a:spcPts val="0"/>
                        </a:spcBef>
                        <a:spcAft>
                          <a:spcPts val="0"/>
                        </a:spcAft>
                        <a:buClr>
                          <a:schemeClr val="dk1"/>
                        </a:buClr>
                        <a:buSzPts val="1100"/>
                        <a:buFont typeface="Arial"/>
                        <a:buNone/>
                      </a:pPr>
                      <a:r>
                        <a:rPr lang="en-GB" sz="1100">
                          <a:solidFill>
                            <a:schemeClr val="dk1"/>
                          </a:solidFill>
                        </a:rPr>
                        <a:t>Notification</a:t>
                      </a:r>
                      <a:endParaRPr sz="1100">
                        <a:solidFill>
                          <a:schemeClr val="dk1"/>
                        </a:solidFill>
                      </a:endParaRPr>
                    </a:p>
                    <a:p>
                      <a:pPr indent="0" lvl="0" marL="0" rtl="0" algn="ctr">
                        <a:spcBef>
                          <a:spcPts val="0"/>
                        </a:spcBef>
                        <a:spcAft>
                          <a:spcPts val="0"/>
                        </a:spcAft>
                        <a:buNone/>
                      </a:pPr>
                      <a:r>
                        <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None/>
                      </a:pPr>
                      <a:r>
                        <a:rPr lang="en-GB" sz="1100"/>
                        <a:t>Job Feed</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 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None/>
                      </a:pPr>
                      <a:r>
                        <a:rPr lang="en-GB" sz="1100"/>
                        <a:t>Suggest Job</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Clr>
                          <a:schemeClr val="dk1"/>
                        </a:buClr>
                        <a:buSzPts val="1100"/>
                        <a:buFont typeface="Arial"/>
                        <a:buNone/>
                      </a:pPr>
                      <a:r>
                        <a:rPr lang="en-GB" sz="1100">
                          <a:solidFill>
                            <a:schemeClr val="dk1"/>
                          </a:solidFill>
                        </a:rPr>
                        <a:t>Payment</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200">
                <a:tc>
                  <a:txBody>
                    <a:bodyPr/>
                    <a:lstStyle/>
                    <a:p>
                      <a:pPr indent="0" lvl="0" marL="0" rtl="0" algn="ctr">
                        <a:spcBef>
                          <a:spcPts val="0"/>
                        </a:spcBef>
                        <a:spcAft>
                          <a:spcPts val="0"/>
                        </a:spcAft>
                        <a:buClr>
                          <a:schemeClr val="dk1"/>
                        </a:buClr>
                        <a:buSzPts val="1100"/>
                        <a:buFont typeface="Arial"/>
                        <a:buNone/>
                      </a:pPr>
                      <a:r>
                        <a:rPr lang="en-GB" sz="1100">
                          <a:solidFill>
                            <a:schemeClr val="dk1"/>
                          </a:solidFill>
                        </a:rPr>
                        <a:t>User Profile</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100"/>
                        <a:t>Y</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a:ea typeface="Open Sans"/>
                <a:cs typeface="Open Sans"/>
                <a:sym typeface="Open Sans"/>
              </a:rPr>
              <a:t>Motivation</a:t>
            </a:r>
            <a:endParaRPr>
              <a:latin typeface="Open Sans"/>
              <a:ea typeface="Open Sans"/>
              <a:cs typeface="Open Sans"/>
              <a:sym typeface="Open Sans"/>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Open Sans"/>
                <a:ea typeface="Open Sans"/>
                <a:cs typeface="Open Sans"/>
                <a:sym typeface="Open Sans"/>
              </a:rPr>
              <a:t>In this competitive job market there are a lot of job available but maybe few of them suit you according to your need. Here we are going to create a website where you can find your perfect job based on your location and skill. You will get notified with new jobs and apply easily anytime. Besides job recruiter can hire you based on your CV that you can make with a single click. Our goal is to make our website beneficial for both the applicant and recruiter.</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Create / Upload CV</a:t>
            </a:r>
            <a:endParaRPr/>
          </a:p>
          <a:p>
            <a:pPr indent="-342900" lvl="0" marL="457200" rtl="0" algn="l">
              <a:spcBef>
                <a:spcPts val="0"/>
              </a:spcBef>
              <a:spcAft>
                <a:spcPts val="0"/>
              </a:spcAft>
              <a:buSzPts val="1800"/>
              <a:buChar char="●"/>
            </a:pPr>
            <a:r>
              <a:rPr lang="en-GB"/>
              <a:t>Search Job</a:t>
            </a:r>
            <a:endParaRPr/>
          </a:p>
          <a:p>
            <a:pPr indent="-342900" lvl="0" marL="457200" rtl="0" algn="l">
              <a:spcBef>
                <a:spcPts val="0"/>
              </a:spcBef>
              <a:spcAft>
                <a:spcPts val="0"/>
              </a:spcAft>
              <a:buSzPts val="1800"/>
              <a:buChar char="●"/>
            </a:pPr>
            <a:r>
              <a:rPr lang="en-GB"/>
              <a:t>Search by Location</a:t>
            </a:r>
            <a:endParaRPr/>
          </a:p>
          <a:p>
            <a:pPr indent="-342900" lvl="0" marL="457200" rtl="0" algn="l">
              <a:spcBef>
                <a:spcPts val="0"/>
              </a:spcBef>
              <a:spcAft>
                <a:spcPts val="0"/>
              </a:spcAft>
              <a:buSzPts val="1800"/>
              <a:buChar char="●"/>
            </a:pPr>
            <a:r>
              <a:rPr lang="en-GB"/>
              <a:t>Browse </a:t>
            </a:r>
            <a:r>
              <a:rPr lang="en-GB"/>
              <a:t>Category</a:t>
            </a:r>
            <a:endParaRPr/>
          </a:p>
          <a:p>
            <a:pPr indent="-342900" lvl="0" marL="457200" rtl="0" algn="l">
              <a:spcBef>
                <a:spcPts val="0"/>
              </a:spcBef>
              <a:spcAft>
                <a:spcPts val="0"/>
              </a:spcAft>
              <a:buSzPts val="1800"/>
              <a:buChar char="●"/>
            </a:pPr>
            <a:r>
              <a:rPr lang="en-GB"/>
              <a:t>Easy Apply</a:t>
            </a:r>
            <a:endParaRPr/>
          </a:p>
          <a:p>
            <a:pPr indent="-342900" lvl="0" marL="457200" rtl="0" algn="l">
              <a:spcBef>
                <a:spcPts val="0"/>
              </a:spcBef>
              <a:spcAft>
                <a:spcPts val="0"/>
              </a:spcAft>
              <a:buSzPts val="1800"/>
              <a:buChar char="●"/>
            </a:pPr>
            <a:r>
              <a:rPr lang="en-GB"/>
              <a:t>Job Feed</a:t>
            </a:r>
            <a:endParaRPr/>
          </a:p>
          <a:p>
            <a:pPr indent="-342900" lvl="0" marL="457200" rtl="0" algn="l">
              <a:spcBef>
                <a:spcPts val="0"/>
              </a:spcBef>
              <a:spcAft>
                <a:spcPts val="0"/>
              </a:spcAft>
              <a:buSzPts val="1800"/>
              <a:buChar char="●"/>
            </a:pPr>
            <a:r>
              <a:rPr lang="en-GB"/>
              <a:t>Post Job</a:t>
            </a:r>
            <a:endParaRPr/>
          </a:p>
          <a:p>
            <a:pPr indent="-342900" lvl="0" marL="457200" rtl="0" algn="l">
              <a:spcBef>
                <a:spcPts val="0"/>
              </a:spcBef>
              <a:spcAft>
                <a:spcPts val="0"/>
              </a:spcAft>
              <a:buSzPts val="1800"/>
              <a:buChar char="●"/>
            </a:pPr>
            <a:r>
              <a:rPr lang="en-GB"/>
              <a:t>CV Search</a:t>
            </a:r>
            <a:endParaRPr/>
          </a:p>
          <a:p>
            <a:pPr indent="-342900" lvl="0" marL="457200" rtl="0" algn="l">
              <a:spcBef>
                <a:spcPts val="0"/>
              </a:spcBef>
              <a:spcAft>
                <a:spcPts val="0"/>
              </a:spcAft>
              <a:buSzPts val="1800"/>
              <a:buChar char="●"/>
            </a:pPr>
            <a:r>
              <a:rPr lang="en-GB"/>
              <a:t>Payment </a:t>
            </a:r>
            <a:endParaRPr/>
          </a:p>
          <a:p>
            <a:pPr indent="-342900" lvl="0" marL="457200" rtl="0" algn="l">
              <a:spcBef>
                <a:spcPts val="0"/>
              </a:spcBef>
              <a:spcAft>
                <a:spcPts val="0"/>
              </a:spcAft>
              <a:buSzPts val="1800"/>
              <a:buChar char="●"/>
            </a:pPr>
            <a:r>
              <a:rPr lang="en-GB"/>
              <a:t>Message</a:t>
            </a:r>
            <a:endParaRPr/>
          </a:p>
          <a:p>
            <a:pPr indent="-342900" lvl="0" marL="457200" rtl="0" algn="l">
              <a:spcBef>
                <a:spcPts val="0"/>
              </a:spcBef>
              <a:spcAft>
                <a:spcPts val="0"/>
              </a:spcAft>
              <a:buSzPts val="1800"/>
              <a:buChar char="●"/>
            </a:pPr>
            <a:r>
              <a:rPr lang="en-GB"/>
              <a:t>Notification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HTML</a:t>
            </a:r>
            <a:endParaRPr/>
          </a:p>
          <a:p>
            <a:pPr indent="-342900" lvl="0" marL="457200" rtl="0" algn="l">
              <a:spcBef>
                <a:spcPts val="0"/>
              </a:spcBef>
              <a:spcAft>
                <a:spcPts val="0"/>
              </a:spcAft>
              <a:buSzPts val="1800"/>
              <a:buChar char="●"/>
            </a:pPr>
            <a:r>
              <a:rPr lang="en-GB"/>
              <a:t>CSS</a:t>
            </a:r>
            <a:endParaRPr/>
          </a:p>
          <a:p>
            <a:pPr indent="-342900" lvl="0" marL="457200" rtl="0" algn="l">
              <a:spcBef>
                <a:spcPts val="0"/>
              </a:spcBef>
              <a:spcAft>
                <a:spcPts val="0"/>
              </a:spcAft>
              <a:buSzPts val="1800"/>
              <a:buChar char="●"/>
            </a:pPr>
            <a:r>
              <a:rPr lang="en-GB"/>
              <a:t>Bootstrap</a:t>
            </a:r>
            <a:endParaRPr/>
          </a:p>
          <a:p>
            <a:pPr indent="-342900" lvl="0" marL="457200" rtl="0" algn="l">
              <a:spcBef>
                <a:spcPts val="0"/>
              </a:spcBef>
              <a:spcAft>
                <a:spcPts val="0"/>
              </a:spcAft>
              <a:buSzPts val="1800"/>
              <a:buChar char="●"/>
            </a:pPr>
            <a:r>
              <a:rPr lang="en-GB"/>
              <a:t>JavaScript</a:t>
            </a:r>
            <a:endParaRPr/>
          </a:p>
          <a:p>
            <a:pPr indent="-342900" lvl="0" marL="457200" rtl="0" algn="l">
              <a:spcBef>
                <a:spcPts val="0"/>
              </a:spcBef>
              <a:spcAft>
                <a:spcPts val="0"/>
              </a:spcAft>
              <a:buSzPts val="1800"/>
              <a:buChar char="●"/>
            </a:pPr>
            <a:r>
              <a:rPr lang="en-GB"/>
              <a:t>PHP</a:t>
            </a:r>
            <a:endParaRPr/>
          </a:p>
          <a:p>
            <a:pPr indent="-342900" lvl="0" marL="457200" rtl="0" algn="l">
              <a:spcBef>
                <a:spcPts val="0"/>
              </a:spcBef>
              <a:spcAft>
                <a:spcPts val="0"/>
              </a:spcAft>
              <a:buSzPts val="1800"/>
              <a:buChar char="●"/>
            </a:pPr>
            <a:r>
              <a:rPr lang="en-GB"/>
              <a:t>Apache</a:t>
            </a:r>
            <a:endParaRPr/>
          </a:p>
          <a:p>
            <a:pPr indent="-342900" lvl="0" marL="457200" rtl="0" algn="l">
              <a:spcBef>
                <a:spcPts val="0"/>
              </a:spcBef>
              <a:spcAft>
                <a:spcPts val="0"/>
              </a:spcAft>
              <a:buSzPts val="1800"/>
              <a:buChar char="●"/>
            </a:pPr>
            <a:r>
              <a:rPr lang="en-GB"/>
              <a:t>MySQL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