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EB Garamond"/>
      <p:regular r:id="rId34"/>
      <p:bold r:id="rId35"/>
      <p:italic r:id="rId36"/>
      <p:boldItalic r:id="rId37"/>
    </p:embeddedFont>
    <p:embeddedFont>
      <p:font typeface="Josefin Sans"/>
      <p:regular r:id="rId38"/>
      <p:bold r:id="rId39"/>
      <p:italic r:id="rId40"/>
      <p:boldItalic r:id="rId41"/>
    </p:embeddedFont>
    <p:embeddedFont>
      <p:font typeface="PT Sans"/>
      <p:regular r:id="rId42"/>
      <p:bold r:id="rId43"/>
      <p:italic r:id="rId44"/>
      <p:boldItalic r:id="rId45"/>
    </p:embeddedFont>
    <p:embeddedFont>
      <p:font typeface="Open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F9CB80-C1CB-4A1A-A5D2-A35BE86E8A84}">
  <a:tblStyle styleId="{B1F9CB80-C1CB-4A1A-A5D2-A35BE86E8A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efinSans-italic.fntdata"/><Relationship Id="rId42" Type="http://schemas.openxmlformats.org/officeDocument/2006/relationships/font" Target="fonts/PTSans-regular.fntdata"/><Relationship Id="rId41" Type="http://schemas.openxmlformats.org/officeDocument/2006/relationships/font" Target="fonts/JosefinSans-boldItalic.fntdata"/><Relationship Id="rId44" Type="http://schemas.openxmlformats.org/officeDocument/2006/relationships/font" Target="fonts/PTSans-italic.fntdata"/><Relationship Id="rId43" Type="http://schemas.openxmlformats.org/officeDocument/2006/relationships/font" Target="fonts/PTSans-bold.fntdata"/><Relationship Id="rId46" Type="http://schemas.openxmlformats.org/officeDocument/2006/relationships/font" Target="fonts/OpenSans-regular.fntdata"/><Relationship Id="rId45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penSans-italic.fntdata"/><Relationship Id="rId47" Type="http://schemas.openxmlformats.org/officeDocument/2006/relationships/font" Target="fonts/OpenSans-bold.fntdata"/><Relationship Id="rId49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EBGaramond-bold.fntdata"/><Relationship Id="rId34" Type="http://schemas.openxmlformats.org/officeDocument/2006/relationships/font" Target="fonts/EBGaramond-regular.fntdata"/><Relationship Id="rId37" Type="http://schemas.openxmlformats.org/officeDocument/2006/relationships/font" Target="fonts/EBGaramond-boldItalic.fntdata"/><Relationship Id="rId36" Type="http://schemas.openxmlformats.org/officeDocument/2006/relationships/font" Target="fonts/EBGaramond-italic.fntdata"/><Relationship Id="rId39" Type="http://schemas.openxmlformats.org/officeDocument/2006/relationships/font" Target="fonts/JosefinSans-bold.fntdata"/><Relationship Id="rId38" Type="http://schemas.openxmlformats.org/officeDocument/2006/relationships/font" Target="fonts/JosefinSans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db5f1c86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db5f1c86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db5f1c8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db5f1c8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db5f1c8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db5f1c8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db5f1c86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db5f1c86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db5f1c86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db5f1c86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db5f1c86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db5f1c86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db5f1c86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db5f1c86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092acf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092acf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db5f1c86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db5f1c86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db5f1c86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db5f1c86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b5f1c86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db5f1c86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db5f1c86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db5f1c86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db5f1c86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db5f1c86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db5f1c86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db5f1c86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1092acf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1092acf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db5f1c86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db5f1c86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1092acf3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1092acf3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db5f1c86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db5f1c86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db5f1c86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db5f1c86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db5f1c86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db5f1c86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db5f1c86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db5f1c86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b5f1c8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b5f1c8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b5f1c86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b5f1c86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b5f1c86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b5f1c86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db5f1c86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db5f1c86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db5f1c86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db5f1c86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db5f1c86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db5f1c86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676ZqZeOFjY" TargetMode="External"/><Relationship Id="rId4" Type="http://schemas.openxmlformats.org/officeDocument/2006/relationships/image" Target="../media/image2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youtube.com/watch?v=676ZqZeOFj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Josefin Sans"/>
                <a:ea typeface="Josefin Sans"/>
                <a:cs typeface="Josefin Sans"/>
                <a:sym typeface="Josefin Sans"/>
              </a:rPr>
              <a:t>Shadheen - UI &amp; UX</a:t>
            </a:r>
            <a:endParaRPr sz="520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EB Garamond"/>
                <a:ea typeface="EB Garamond"/>
                <a:cs typeface="EB Garamond"/>
                <a:sym typeface="EB Garamond"/>
              </a:rPr>
              <a:t>Shadheen - Online Employment Exchangement Portal</a:t>
            </a:r>
            <a:endParaRPr sz="2800">
              <a:solidFill>
                <a:srgbClr val="59595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2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do you like our "Post Job" feature 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do not need to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redesign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that user interface.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will implement boost job later.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8" y="1552575"/>
            <a:ext cx="54768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3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do you like our "CV Search" feature 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do not need to improve design part.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Need to improve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functionality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this feature.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13" y="1754288"/>
            <a:ext cx="54578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4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do you like our "Message" feature 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need to improve design part.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can improve user experience.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50" y="1590675"/>
            <a:ext cx="54483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25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much did you find our site similar with other sites?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Mapping: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tried to make our user interface look like similar to others. But we will preserve our unique design.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88" y="1595425"/>
            <a:ext cx="5457825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6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Did you find all our features descriptive enough?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Visibility: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Need to improve our site visibility part.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5" y="1594125"/>
            <a:ext cx="5457825" cy="23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7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Did you find flow of data useful to visualize?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Consistency: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Our data flow visualization is good. So we don’t need to improve.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00" y="1347801"/>
            <a:ext cx="5619850" cy="26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28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Did you find any unnecessary options that made you confused?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Minimalism: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do not need to improve on this.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25" y="1460775"/>
            <a:ext cx="5119175" cy="25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9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find all the feature handy when you need?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Recognition: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improve on shortcuts part.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63" y="1471600"/>
            <a:ext cx="50768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30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Did you expected guidelines on how to use our website?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Help: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write down some guideline.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63" y="1376363"/>
            <a:ext cx="46767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Google Shape;162;p31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Did you find inconsistency in pages in our website?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Consistency: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redesign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some of our pages to look more alike.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13" y="1491775"/>
            <a:ext cx="513397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Group Members</a:t>
            </a:r>
            <a:endParaRPr sz="2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Asifujjaman Opi - 011181295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Md. Shahriar Asif Rezan -011181040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Khorshed Alam - 011181173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Apu Chandra Bhowmick - 011181291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PT Sans"/>
                <a:ea typeface="PT Sans"/>
                <a:cs typeface="PT Sans"/>
                <a:sym typeface="PT Sans"/>
              </a:rPr>
              <a:t>Md. Sabbir Sarkar - 011181197</a:t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02124"/>
              </a:solidFill>
              <a:highlight>
                <a:srgbClr val="F1F3F4"/>
              </a:highlight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32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can undo mistakes that you made?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Error Recovery: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This is the most lacking part in our project. Need to improve.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00" y="1565550"/>
            <a:ext cx="52006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33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You were warned about errors that should be notified?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Error prevention: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be careful about waring part.</a:t>
                      </a: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25" y="1409700"/>
            <a:ext cx="5374126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4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Did you expect more compact version of user interface?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improve out design with the trend.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00" y="1476375"/>
            <a:ext cx="46672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5" title="Shadheen - Demo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/>
        </p:nvSpPr>
        <p:spPr>
          <a:xfrm>
            <a:off x="447775" y="1645925"/>
            <a:ext cx="842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EB Garamond"/>
                <a:ea typeface="EB Garamond"/>
                <a:cs typeface="EB Garamond"/>
                <a:sym typeface="EB Garamond"/>
              </a:rPr>
              <a:t>Video Link:-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EB Garamond"/>
                <a:ea typeface="EB Garamond"/>
                <a:cs typeface="EB Garamond"/>
                <a:sym typeface="EB Garamond"/>
                <a:hlinkClick r:id="rId3"/>
              </a:rPr>
              <a:t>Shadheen - Demo 1 - YouTube</a:t>
            </a:r>
            <a:endParaRPr sz="30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300" y="208300"/>
            <a:ext cx="73648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3" y="195263"/>
            <a:ext cx="8677275" cy="4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7313"/>
            <a:ext cx="8839200" cy="408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000" y="1869875"/>
            <a:ext cx="5855449" cy="1628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" name="Google Shape;67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9144000"/>
              </a:tblGrid>
              <a:tr h="381000">
                <a:tc>
                  <a:txBody>
                    <a:bodyPr/>
                    <a:lstStyle/>
                    <a:p>
                      <a:pPr indent="0" lvl="0" marL="3657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is your age ?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275" y="1557325"/>
            <a:ext cx="5505450" cy="2028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3" name="Google Shape;73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9144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 the scale of 1-5, how do you rate your technical skill ?</a:t>
                      </a:r>
                      <a:endParaRPr b="1">
                        <a:solidFill>
                          <a:srgbClr val="202124"/>
                        </a:solidFill>
                        <a:highlight>
                          <a:schemeClr val="lt1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7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do you like our "Home Page" feature 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improve our frontend with modern layout.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add more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shortcuts to our features.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13" y="1556025"/>
            <a:ext cx="54578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do you like our "Create CV" feature 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improve our 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design</a:t>
                      </a: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part.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add some others features also.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25" y="1571625"/>
            <a:ext cx="54483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9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do you like our "Search Filter" feature 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people voted this user interface is easy to use and results are accurate so we do not need to work on this feature anymore.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75" y="1647825"/>
            <a:ext cx="54673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do you like our "Browse Category" feature 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people voted this user interface is easy to use we do not need to redesign.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5" y="1507725"/>
            <a:ext cx="5486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21"/>
          <p:cNvGraphicFramePr/>
          <p:nvPr/>
        </p:nvGraphicFramePr>
        <p:xfrm>
          <a:off x="74000" y="91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{B1F9CB80-C1CB-4A1A-A5D2-A35BE86E8A84}</a:tableStyleId>
              </a:tblPr>
              <a:tblGrid>
                <a:gridCol w="5977250"/>
                <a:gridCol w="3024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do you like our "Job Feed" feature ?</a:t>
                      </a:r>
                      <a:endParaRPr b="1">
                        <a:solidFill>
                          <a:srgbClr val="202124"/>
                        </a:solidFill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Decision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41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need to make the job feed more compact.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Open Sans"/>
                        <a:buChar char="➔"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Also we need to personalize job feed.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63" y="1527450"/>
            <a:ext cx="549592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