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B Garamond"/>
      <p:regular r:id="rId15"/>
      <p:bold r:id="rId16"/>
      <p:italic r:id="rId17"/>
      <p:boldItalic r:id="rId18"/>
    </p:embeddedFont>
    <p:embeddedFont>
      <p:font typeface="PT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11" Type="http://schemas.openxmlformats.org/officeDocument/2006/relationships/slide" Target="slides/slide6.xml"/><Relationship Id="rId22" Type="http://schemas.openxmlformats.org/officeDocument/2006/relationships/font" Target="fonts/PTSans-boldItalic.fntdata"/><Relationship Id="rId10" Type="http://schemas.openxmlformats.org/officeDocument/2006/relationships/slide" Target="slides/slide5.xml"/><Relationship Id="rId21" Type="http://schemas.openxmlformats.org/officeDocument/2006/relationships/font" Target="fonts/PT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EBGaramond-italic.fntdata"/><Relationship Id="rId16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-regular.fntdata"/><Relationship Id="rId6" Type="http://schemas.openxmlformats.org/officeDocument/2006/relationships/slide" Target="slides/slide1.xml"/><Relationship Id="rId18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fdfabe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fdfabe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fdfabe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fdfabe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fdfabe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fdfabe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6fdfac0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6fdfac0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fdfac0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fdfac0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fdfac0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fdfac0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fdfabe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fdfabe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fdfabe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fdfabe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UML Diagrams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Shadheen - Online Employment Exchangement Portal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Group Members</a:t>
            </a:r>
            <a:endParaRPr sz="2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Asifujjaman Opi - 011181295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Md. Shahriar Asif Rezan -011181040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Khorshed Alam - 011181173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Alok Das - 011181236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Apu Chandra Bhowmick - 011181291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Md. Sabbir Sarkar - 011181197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1F3F4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25" y="152400"/>
            <a:ext cx="77693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87250" y="694750"/>
            <a:ext cx="6423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T Sans"/>
                <a:ea typeface="PT Sans"/>
                <a:cs typeface="PT Sans"/>
                <a:sym typeface="PT Sans"/>
              </a:rPr>
              <a:t>Primary Actor:</a:t>
            </a:r>
            <a:r>
              <a:rPr lang="en-GB">
                <a:latin typeface="PT Sans"/>
                <a:ea typeface="PT Sans"/>
                <a:cs typeface="PT Sans"/>
                <a:sym typeface="PT Sans"/>
              </a:rPr>
              <a:t> Job Seeker</a:t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Stakeholders and Interests:</a:t>
            </a:r>
            <a:endParaRPr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"/>
              <a:buChar char="●"/>
            </a:pPr>
            <a:r>
              <a:rPr b="1" lang="en-GB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Job Seeker:</a:t>
            </a:r>
            <a:endParaRPr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ans"/>
                <a:ea typeface="PT Sans"/>
                <a:cs typeface="PT Sans"/>
                <a:sym typeface="PT Sans"/>
              </a:rPr>
              <a:t>As Job Feed will update for a job seeker with popular jobs, skill, location, salary range, favorite keyword and company they follow. 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"/>
              <a:buChar char="●"/>
            </a:pPr>
            <a:r>
              <a:rPr b="1" lang="en-GB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Job Recruiter:</a:t>
            </a:r>
            <a:endParaRPr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ans"/>
                <a:ea typeface="PT Sans"/>
                <a:cs typeface="PT Sans"/>
                <a:sym typeface="PT Sans"/>
              </a:rPr>
              <a:t>		New jobs posted by Job Recruiter will be shown to Job Feed. </a:t>
            </a:r>
            <a:endParaRPr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"/>
              <a:buChar char="●"/>
            </a:pPr>
            <a:r>
              <a:rPr b="1" lang="en-GB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Admin Panel:</a:t>
            </a:r>
            <a:endParaRPr b="1">
              <a:latin typeface="PT Sans"/>
              <a:ea typeface="PT Sans"/>
              <a:cs typeface="PT Sans"/>
              <a:sym typeface="P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ans"/>
                <a:ea typeface="PT Sans"/>
                <a:cs typeface="PT Sans"/>
                <a:sym typeface="PT Sans"/>
              </a:rPr>
              <a:t>Admins can remove spam job post to keep job feed clean.</a:t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133525" y="134075"/>
            <a:ext cx="7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ans"/>
                <a:ea typeface="PT Sans"/>
                <a:cs typeface="PT Sans"/>
                <a:sym typeface="PT Sans"/>
              </a:rPr>
              <a:t>UC 03: Job Feed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755100" y="86350"/>
            <a:ext cx="6423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T Sans"/>
                <a:ea typeface="PT Sans"/>
                <a:cs typeface="PT Sans"/>
                <a:sym typeface="PT Sans"/>
              </a:rPr>
              <a:t>Pre Condition</a:t>
            </a:r>
            <a:r>
              <a:rPr b="1" lang="en-GB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"/>
              <a:buChar char="●"/>
            </a:pPr>
            <a:r>
              <a:rPr lang="en-GB">
                <a:latin typeface="PT Sans"/>
                <a:ea typeface="PT Sans"/>
                <a:cs typeface="PT Sans"/>
                <a:sym typeface="PT Sans"/>
              </a:rPr>
              <a:t>User must have prior an account to see their job feed.</a:t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T Sans"/>
              <a:buChar char="●"/>
            </a:pPr>
            <a:r>
              <a:rPr lang="en-GB">
                <a:latin typeface="PT Sans"/>
                <a:ea typeface="PT Sans"/>
                <a:cs typeface="PT Sans"/>
                <a:sym typeface="PT Sans"/>
              </a:rPr>
              <a:t>There must have at least some jobs to show on job feed.</a:t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T Sans"/>
              <a:buChar char="●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Job post must have details about the job.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T Sans"/>
              <a:buChar char="●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As well as, job seeker have to give their details.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1"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 Condition:</a:t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Everything will remain same unless other feature overwrites database.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803950" y="110775"/>
            <a:ext cx="6423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Main Success Scenario</a:t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AutoNum type="arabicPeriod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Job seeker will get notified if there is new messages or notification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AutoNum type="arabicPeriod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Job seeker can see their job feed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AutoNum type="arabicPeriod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Job seeker can navigate through available jobs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AutoNum type="arabicPeriod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Job seeker can view any job by clicking the job title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AutoNum type="arabicPeriod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Job seeker can apply the job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803950" y="110775"/>
            <a:ext cx="6423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Alternative Scenario </a:t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*a.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 system may not respond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Solution: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Wait for the system to respond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1a.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Job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seeker may not get notified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Solution: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Contact with system admin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2a.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Job seeker my not see posts in job feed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Solution: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Update your profile information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3a.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Job seeker can’t view by clicking job title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Solution: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Refresh the browser 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Issues</a:t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AutoNum type="arabicPeriod"/>
            </a:pP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Job seeker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preferences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are not common in our database, Then 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error</a:t>
            </a:r>
            <a:r>
              <a:rPr lang="en-GB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will be shown.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00" y="152400"/>
            <a:ext cx="68955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313"/>
            <a:ext cx="8839200" cy="408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