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5" r:id="rId6"/>
    <p:sldId id="259"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7" d="100"/>
          <a:sy n="87" d="100"/>
        </p:scale>
        <p:origin x="38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03-Jan-22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03-Jan-22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FACE RECOGNITION ATTENANCE SYSTEM</a:t>
            </a:r>
            <a:endParaRPr lang="en-US" dirty="0"/>
          </a:p>
        </p:txBody>
      </p:sp>
      <p:sp>
        <p:nvSpPr>
          <p:cNvPr id="3" name="Subtitle 2"/>
          <p:cNvSpPr>
            <a:spLocks noGrp="1"/>
          </p:cNvSpPr>
          <p:nvPr>
            <p:ph type="subTitle" idx="1"/>
          </p:nvPr>
        </p:nvSpPr>
        <p:spPr>
          <a:xfrm>
            <a:off x="2366010" y="4777379"/>
            <a:ext cx="9138603" cy="1726291"/>
          </a:xfrm>
        </p:spPr>
        <p:txBody>
          <a:bodyPr>
            <a:normAutofit/>
          </a:bodyPr>
          <a:lstStyle/>
          <a:p>
            <a:r>
              <a:rPr lang="en-US" b="1" u="sng" dirty="0" smtClean="0"/>
              <a:t>SUBMITTED BY:</a:t>
            </a:r>
          </a:p>
          <a:p>
            <a:r>
              <a:rPr lang="en-US" b="1" dirty="0" err="1" smtClean="0"/>
              <a:t>Jahid</a:t>
            </a:r>
            <a:r>
              <a:rPr lang="en-US" b="1" dirty="0" smtClean="0"/>
              <a:t> Hasan </a:t>
            </a:r>
            <a:r>
              <a:rPr lang="en-US" b="1" dirty="0" err="1" smtClean="0"/>
              <a:t>Shaown</a:t>
            </a:r>
            <a:r>
              <a:rPr lang="en-US" b="1" dirty="0" smtClean="0"/>
              <a:t>(C173029)</a:t>
            </a:r>
          </a:p>
          <a:p>
            <a:r>
              <a:rPr lang="en-US" b="1" dirty="0" err="1" smtClean="0"/>
              <a:t>Emaz</a:t>
            </a:r>
            <a:r>
              <a:rPr lang="en-US" b="1" dirty="0" smtClean="0"/>
              <a:t> Uddin Ahmad(C173035)</a:t>
            </a:r>
          </a:p>
          <a:p>
            <a:r>
              <a:rPr lang="en-US" b="1" dirty="0" smtClean="0"/>
              <a:t>Habibullah </a:t>
            </a:r>
            <a:r>
              <a:rPr lang="en-US" b="1" smtClean="0"/>
              <a:t>Md. Asif(C173089</a:t>
            </a:r>
            <a:r>
              <a:rPr lang="en-US" b="1" dirty="0" smtClean="0"/>
              <a:t>)</a:t>
            </a:r>
            <a:endParaRPr lang="en-US" b="1" dirty="0"/>
          </a:p>
        </p:txBody>
      </p:sp>
      <p:sp>
        <p:nvSpPr>
          <p:cNvPr id="4" name="TextBox 3"/>
          <p:cNvSpPr txBox="1"/>
          <p:nvPr/>
        </p:nvSpPr>
        <p:spPr>
          <a:xfrm>
            <a:off x="6800850" y="4983480"/>
            <a:ext cx="4034790" cy="1200329"/>
          </a:xfrm>
          <a:prstGeom prst="rect">
            <a:avLst/>
          </a:prstGeom>
          <a:noFill/>
        </p:spPr>
        <p:txBody>
          <a:bodyPr wrap="square" rtlCol="0">
            <a:spAutoFit/>
          </a:bodyPr>
          <a:lstStyle/>
          <a:p>
            <a:r>
              <a:rPr lang="en-US" b="1" dirty="0" smtClean="0">
                <a:solidFill>
                  <a:schemeClr val="tx1">
                    <a:lumMod val="65000"/>
                    <a:lumOff val="35000"/>
                  </a:schemeClr>
                </a:solidFill>
              </a:rPr>
              <a:t>Submitted To:</a:t>
            </a:r>
          </a:p>
          <a:p>
            <a:r>
              <a:rPr lang="en-US" b="1" dirty="0" smtClean="0">
                <a:solidFill>
                  <a:schemeClr val="tx1">
                    <a:lumMod val="65000"/>
                    <a:lumOff val="35000"/>
                  </a:schemeClr>
                </a:solidFill>
              </a:rPr>
              <a:t>MD. </a:t>
            </a:r>
            <a:r>
              <a:rPr lang="en-US" b="1" dirty="0" err="1" smtClean="0">
                <a:solidFill>
                  <a:schemeClr val="tx1">
                    <a:lumMod val="65000"/>
                    <a:lumOff val="35000"/>
                  </a:schemeClr>
                </a:solidFill>
              </a:rPr>
              <a:t>Khalilluzzaman</a:t>
            </a:r>
            <a:endParaRPr lang="en-US" b="1" dirty="0" smtClean="0">
              <a:solidFill>
                <a:schemeClr val="tx1">
                  <a:lumMod val="65000"/>
                  <a:lumOff val="35000"/>
                </a:schemeClr>
              </a:solidFill>
            </a:endParaRPr>
          </a:p>
          <a:p>
            <a:r>
              <a:rPr lang="en-US" b="1" dirty="0" smtClean="0">
                <a:solidFill>
                  <a:schemeClr val="tx1">
                    <a:lumMod val="65000"/>
                    <a:lumOff val="35000"/>
                  </a:schemeClr>
                </a:solidFill>
              </a:rPr>
              <a:t>Assistant Professor</a:t>
            </a:r>
          </a:p>
          <a:p>
            <a:r>
              <a:rPr lang="en-US" b="1" dirty="0" smtClean="0">
                <a:solidFill>
                  <a:schemeClr val="tx1">
                    <a:lumMod val="65000"/>
                    <a:lumOff val="35000"/>
                  </a:schemeClr>
                </a:solidFill>
              </a:rPr>
              <a:t>Dept. Of CSE,IIUC</a:t>
            </a:r>
            <a:endParaRPr lang="en-US" b="1" dirty="0">
              <a:solidFill>
                <a:schemeClr val="tx1">
                  <a:lumMod val="65000"/>
                  <a:lumOff val="35000"/>
                </a:schemeClr>
              </a:solidFill>
            </a:endParaRPr>
          </a:p>
        </p:txBody>
      </p:sp>
    </p:spTree>
    <p:extLst>
      <p:ext uri="{BB962C8B-B14F-4D97-AF65-F5344CB8AC3E}">
        <p14:creationId xmlns:p14="http://schemas.microsoft.com/office/powerpoint/2010/main" val="412346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203" y="2515950"/>
            <a:ext cx="8772208" cy="1461690"/>
          </a:xfrm>
        </p:spPr>
        <p:txBody>
          <a:bodyPr>
            <a:normAutofit/>
          </a:bodyPr>
          <a:lstStyle/>
          <a:p>
            <a:pPr algn="ctr"/>
            <a:r>
              <a:rPr lang="en-US" sz="8000" b="1" dirty="0" smtClean="0">
                <a:solidFill>
                  <a:srgbClr val="00B050"/>
                </a:solidFill>
                <a:latin typeface="AR CARTER" panose="02000000000000000000" pitchFamily="2" charset="0"/>
              </a:rPr>
              <a:t>THANK YOU</a:t>
            </a:r>
            <a:endParaRPr lang="en-US" sz="8000" b="1" dirty="0">
              <a:solidFill>
                <a:srgbClr val="00B050"/>
              </a:solidFill>
              <a:latin typeface="AR CARTER" panose="02000000000000000000" pitchFamily="2" charset="0"/>
            </a:endParaRPr>
          </a:p>
        </p:txBody>
      </p:sp>
    </p:spTree>
    <p:extLst>
      <p:ext uri="{BB962C8B-B14F-4D97-AF65-F5344CB8AC3E}">
        <p14:creationId xmlns:p14="http://schemas.microsoft.com/office/powerpoint/2010/main" val="67922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a:t>As we talk of present online based education system face recognition attendance system is very helpful to take automatic attendance. In our project we will create a model using </a:t>
            </a:r>
            <a:r>
              <a:rPr lang="en-US" sz="2400" dirty="0" err="1"/>
              <a:t>opencv</a:t>
            </a:r>
            <a:r>
              <a:rPr lang="en-US" sz="2400" dirty="0"/>
              <a:t> and face recognition model that will recognize a persons face and take entry time of that person. The model will recognize the persons whose picture were feed to the model.</a:t>
            </a:r>
          </a:p>
        </p:txBody>
      </p:sp>
    </p:spTree>
    <p:extLst>
      <p:ext uri="{BB962C8B-B14F-4D97-AF65-F5344CB8AC3E}">
        <p14:creationId xmlns:p14="http://schemas.microsoft.com/office/powerpoint/2010/main" val="292216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library we used in this project</a:t>
            </a:r>
          </a:p>
          <a:p>
            <a:pPr>
              <a:buFont typeface="Arial" panose="020B0604020202020204" pitchFamily="34" charset="0"/>
              <a:buChar char="•"/>
            </a:pPr>
            <a:r>
              <a:rPr lang="en-US" sz="2400" dirty="0" err="1" smtClean="0"/>
              <a:t>OpenCV</a:t>
            </a:r>
            <a:endParaRPr lang="en-US" sz="2400" dirty="0" smtClean="0"/>
          </a:p>
          <a:p>
            <a:pPr>
              <a:buFont typeface="Arial" panose="020B0604020202020204" pitchFamily="34" charset="0"/>
              <a:buChar char="•"/>
            </a:pPr>
            <a:r>
              <a:rPr lang="en-US" sz="2400" dirty="0" err="1" smtClean="0"/>
              <a:t>Numpy</a:t>
            </a:r>
            <a:endParaRPr lang="en-US" sz="2400" dirty="0" smtClean="0"/>
          </a:p>
          <a:p>
            <a:pPr>
              <a:buFont typeface="Arial" panose="020B0604020202020204" pitchFamily="34" charset="0"/>
              <a:buChar char="•"/>
            </a:pPr>
            <a:r>
              <a:rPr lang="en-US" sz="2400" dirty="0" smtClean="0"/>
              <a:t>Face Recognition</a:t>
            </a:r>
            <a:endParaRPr lang="en-US" sz="2400" dirty="0"/>
          </a:p>
        </p:txBody>
      </p:sp>
    </p:spTree>
    <p:extLst>
      <p:ext uri="{BB962C8B-B14F-4D97-AF65-F5344CB8AC3E}">
        <p14:creationId xmlns:p14="http://schemas.microsoft.com/office/powerpoint/2010/main" val="437907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a:bodyPr>
          <a:lstStyle/>
          <a:p>
            <a:r>
              <a:rPr lang="en-US" sz="2400" b="1" dirty="0" smtClean="0"/>
              <a:t>Facial Recognition: </a:t>
            </a:r>
            <a:r>
              <a:rPr lang="en-US" sz="2400" dirty="0" smtClean="0"/>
              <a:t>The model will recognize any person by cross matching the facial pattern of that person with the stored image data of the database. If the pattern matches then the model will automatically recognize it.</a:t>
            </a:r>
          </a:p>
          <a:p>
            <a:r>
              <a:rPr lang="en-US" sz="2400" b="1" dirty="0" smtClean="0"/>
              <a:t>Auto Attendance System: </a:t>
            </a:r>
            <a:r>
              <a:rPr lang="en-US" sz="2400" dirty="0" smtClean="0"/>
              <a:t>When the picture of the input is recognized by the model then the name of the person and the time of his entry will automatically stored in a csv file.</a:t>
            </a:r>
            <a:endParaRPr lang="en-US" sz="2400" b="1" dirty="0"/>
          </a:p>
        </p:txBody>
      </p:sp>
    </p:spTree>
    <p:extLst>
      <p:ext uri="{BB962C8B-B14F-4D97-AF65-F5344CB8AC3E}">
        <p14:creationId xmlns:p14="http://schemas.microsoft.com/office/powerpoint/2010/main" val="276325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W</a:t>
            </a:r>
            <a:r>
              <a:rPr lang="en-US" dirty="0" smtClean="0"/>
              <a:t>as Our Approach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662" y="1336431"/>
            <a:ext cx="9788769" cy="5404338"/>
          </a:xfrm>
        </p:spPr>
      </p:pic>
    </p:spTree>
    <p:extLst>
      <p:ext uri="{BB962C8B-B14F-4D97-AF65-F5344CB8AC3E}">
        <p14:creationId xmlns:p14="http://schemas.microsoft.com/office/powerpoint/2010/main" val="312964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Train &amp; Test</a:t>
            </a:r>
            <a:endParaRPr lang="en-US" dirty="0"/>
          </a:p>
        </p:txBody>
      </p:sp>
      <p:sp>
        <p:nvSpPr>
          <p:cNvPr id="3" name="Content Placeholder 2"/>
          <p:cNvSpPr>
            <a:spLocks noGrp="1"/>
          </p:cNvSpPr>
          <p:nvPr>
            <p:ph idx="1"/>
          </p:nvPr>
        </p:nvSpPr>
        <p:spPr/>
        <p:txBody>
          <a:bodyPr>
            <a:normAutofit/>
          </a:bodyPr>
          <a:lstStyle/>
          <a:p>
            <a:r>
              <a:rPr lang="en-US" sz="2400" dirty="0" smtClean="0"/>
              <a:t>We will use some sample picture to train the model and we will test the model using different pictures of those persons.</a:t>
            </a:r>
            <a:endParaRPr lang="en-US" sz="2400" dirty="0"/>
          </a:p>
        </p:txBody>
      </p:sp>
    </p:spTree>
    <p:extLst>
      <p:ext uri="{BB962C8B-B14F-4D97-AF65-F5344CB8AC3E}">
        <p14:creationId xmlns:p14="http://schemas.microsoft.com/office/powerpoint/2010/main" val="2080854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Input:</a:t>
            </a:r>
            <a:endParaRPr lang="en-US" b="1" dirty="0"/>
          </a:p>
        </p:txBody>
      </p:sp>
      <p:sp>
        <p:nvSpPr>
          <p:cNvPr id="3" name="Content Placeholder 2"/>
          <p:cNvSpPr>
            <a:spLocks noGrp="1"/>
          </p:cNvSpPr>
          <p:nvPr>
            <p:ph idx="1"/>
          </p:nvPr>
        </p:nvSpPr>
        <p:spPr/>
        <p:txBody>
          <a:bodyPr>
            <a:normAutofit/>
          </a:bodyPr>
          <a:lstStyle/>
          <a:p>
            <a:r>
              <a:rPr lang="en-US" sz="2400" dirty="0" smtClean="0"/>
              <a:t>Here we will use some pictures as the input/dataset of our project. And we will see if any persons face matches with those image or not.</a:t>
            </a:r>
            <a:endParaRPr lang="en-US" sz="2400" dirty="0"/>
          </a:p>
        </p:txBody>
      </p:sp>
    </p:spTree>
    <p:extLst>
      <p:ext uri="{BB962C8B-B14F-4D97-AF65-F5344CB8AC3E}">
        <p14:creationId xmlns:p14="http://schemas.microsoft.com/office/powerpoint/2010/main" val="141480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sp>
        <p:nvSpPr>
          <p:cNvPr id="3" name="Content Placeholder 2"/>
          <p:cNvSpPr>
            <a:spLocks noGrp="1"/>
          </p:cNvSpPr>
          <p:nvPr>
            <p:ph idx="1"/>
          </p:nvPr>
        </p:nvSpPr>
        <p:spPr/>
        <p:txBody>
          <a:bodyPr>
            <a:normAutofit/>
          </a:bodyPr>
          <a:lstStyle/>
          <a:p>
            <a:r>
              <a:rPr lang="en-US" sz="2400" dirty="0" smtClean="0"/>
              <a:t>If any persons face matches with the image of the dataset then the system will automatically recognize it and label it with the name of the image. </a:t>
            </a:r>
          </a:p>
          <a:p>
            <a:r>
              <a:rPr lang="en-US" sz="2400" dirty="0" smtClean="0"/>
              <a:t>In addition the time of the entrance and the name of the person will be stored in a csv file which we may consider as the attendance file. </a:t>
            </a:r>
          </a:p>
        </p:txBody>
      </p:sp>
    </p:spTree>
    <p:extLst>
      <p:ext uri="{BB962C8B-B14F-4D97-AF65-F5344CB8AC3E}">
        <p14:creationId xmlns:p14="http://schemas.microsoft.com/office/powerpoint/2010/main" val="355869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Sample Output:</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0055" y="2133600"/>
            <a:ext cx="2889660" cy="218694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769" y="2133600"/>
            <a:ext cx="5448747" cy="2186940"/>
          </a:xfrm>
          <a:prstGeom prst="rect">
            <a:avLst/>
          </a:prstGeom>
        </p:spPr>
      </p:pic>
      <p:sp>
        <p:nvSpPr>
          <p:cNvPr id="6" name="TextBox 5"/>
          <p:cNvSpPr txBox="1"/>
          <p:nvPr/>
        </p:nvSpPr>
        <p:spPr>
          <a:xfrm>
            <a:off x="2490055" y="4857750"/>
            <a:ext cx="2889660" cy="369332"/>
          </a:xfrm>
          <a:prstGeom prst="rect">
            <a:avLst/>
          </a:prstGeom>
          <a:noFill/>
        </p:spPr>
        <p:txBody>
          <a:bodyPr wrap="square" rtlCol="0">
            <a:spAutoFit/>
          </a:bodyPr>
          <a:lstStyle/>
          <a:p>
            <a:pPr algn="ctr"/>
            <a:r>
              <a:rPr lang="en-US" b="1" dirty="0" smtClean="0"/>
              <a:t>Face Recognition</a:t>
            </a:r>
            <a:endParaRPr lang="en-US" b="1" dirty="0"/>
          </a:p>
        </p:txBody>
      </p:sp>
      <p:sp>
        <p:nvSpPr>
          <p:cNvPr id="7" name="TextBox 6"/>
          <p:cNvSpPr txBox="1"/>
          <p:nvPr/>
        </p:nvSpPr>
        <p:spPr>
          <a:xfrm>
            <a:off x="6663690" y="4857750"/>
            <a:ext cx="4091940" cy="369332"/>
          </a:xfrm>
          <a:prstGeom prst="rect">
            <a:avLst/>
          </a:prstGeom>
          <a:noFill/>
        </p:spPr>
        <p:txBody>
          <a:bodyPr wrap="square" rtlCol="0">
            <a:spAutoFit/>
          </a:bodyPr>
          <a:lstStyle/>
          <a:p>
            <a:pPr algn="ctr"/>
            <a:r>
              <a:rPr lang="en-US" b="1" dirty="0" smtClean="0"/>
              <a:t>Auto Attendance System</a:t>
            </a:r>
            <a:endParaRPr lang="en-US" b="1" dirty="0"/>
          </a:p>
        </p:txBody>
      </p:sp>
    </p:spTree>
    <p:extLst>
      <p:ext uri="{BB962C8B-B14F-4D97-AF65-F5344CB8AC3E}">
        <p14:creationId xmlns:p14="http://schemas.microsoft.com/office/powerpoint/2010/main" val="2674184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137</TotalTime>
  <Words>313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 CARTER</vt:lpstr>
      <vt:lpstr>Arial</vt:lpstr>
      <vt:lpstr>Century Gothic</vt:lpstr>
      <vt:lpstr>Wingdings 3</vt:lpstr>
      <vt:lpstr>Wisp</vt:lpstr>
      <vt:lpstr>FACE RECOGNITION ATTENANCE SYSTEM</vt:lpstr>
      <vt:lpstr>Introduction</vt:lpstr>
      <vt:lpstr>Library</vt:lpstr>
      <vt:lpstr>Features</vt:lpstr>
      <vt:lpstr>What Was Our Approach</vt:lpstr>
      <vt:lpstr>Model Train &amp; Test</vt:lpstr>
      <vt:lpstr>Input:</vt:lpstr>
      <vt:lpstr>Output:</vt:lpstr>
      <vt:lpstr>Sample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ATTENANCE SYSTEM</dc:title>
  <dc:creator>User</dc:creator>
  <cp:lastModifiedBy>Asif</cp:lastModifiedBy>
  <cp:revision>11</cp:revision>
  <dcterms:created xsi:type="dcterms:W3CDTF">2021-12-28T16:54:13Z</dcterms:created>
  <dcterms:modified xsi:type="dcterms:W3CDTF">2022-01-03T07:39:39Z</dcterms:modified>
</cp:coreProperties>
</file>