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0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1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4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9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4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6307-C68D-4A95-8FDD-F352D55C0AD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FE31-451E-4AD9-942A-5A4189418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942010"/>
          </a:xfrm>
        </p:spPr>
        <p:txBody>
          <a:bodyPr>
            <a:normAutofit fontScale="90000"/>
          </a:bodyPr>
          <a:lstStyle/>
          <a:p>
            <a:r>
              <a:rPr lang="en-GB" sz="4800" b="1" dirty="0"/>
              <a:t>International Islamic University Chittagong</a:t>
            </a:r>
            <a:br>
              <a:rPr lang="en-GB" sz="4800" b="1" dirty="0"/>
            </a:br>
            <a:r>
              <a:rPr lang="en-GB" sz="4800" b="1" dirty="0"/>
              <a:t>Project Report</a:t>
            </a:r>
            <a:r>
              <a:rPr lang="en-GB" b="1" dirty="0"/>
              <a:t> </a:t>
            </a:r>
            <a:r>
              <a:rPr lang="en-GB" dirty="0"/>
              <a:t/>
            </a:r>
            <a:br>
              <a:rPr lang="en-GB" dirty="0"/>
            </a:b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42011"/>
            <a:ext cx="12981214" cy="7397932"/>
          </a:xfrm>
        </p:spPr>
        <p:txBody>
          <a:bodyPr>
            <a:normAutofit/>
          </a:bodyPr>
          <a:lstStyle/>
          <a:p>
            <a:pPr algn="just"/>
            <a:r>
              <a:rPr lang="en-GB" sz="2800" b="1" dirty="0"/>
              <a:t>Course Code: </a:t>
            </a:r>
            <a:r>
              <a:rPr lang="en-GB" sz="2800" dirty="0"/>
              <a:t>CSE-3636</a:t>
            </a:r>
          </a:p>
          <a:p>
            <a:pPr algn="just"/>
            <a:r>
              <a:rPr lang="en-GB" sz="2800" b="1" dirty="0"/>
              <a:t>Course Title: </a:t>
            </a:r>
            <a:r>
              <a:rPr lang="en-GB" sz="2800" dirty="0"/>
              <a:t>Artificial Intelligence Lab </a:t>
            </a:r>
          </a:p>
          <a:p>
            <a:pPr algn="just"/>
            <a:r>
              <a:rPr lang="en-GB" sz="2800" b="1" dirty="0"/>
              <a:t>Submitted By: </a:t>
            </a:r>
            <a:endParaRPr lang="en-GB" sz="2800" dirty="0"/>
          </a:p>
          <a:p>
            <a:pPr algn="just"/>
            <a:r>
              <a:rPr lang="en-GB" sz="2800" b="1" dirty="0"/>
              <a:t>Name: </a:t>
            </a:r>
            <a:r>
              <a:rPr lang="en-GB" sz="2800" dirty="0"/>
              <a:t>Habibullah Md. Asif </a:t>
            </a:r>
          </a:p>
          <a:p>
            <a:pPr algn="just"/>
            <a:r>
              <a:rPr lang="en-GB" sz="2800" b="1" dirty="0"/>
              <a:t>ID: </a:t>
            </a:r>
            <a:r>
              <a:rPr lang="en-GB" sz="2800" dirty="0"/>
              <a:t>C173089</a:t>
            </a:r>
          </a:p>
          <a:p>
            <a:pPr algn="just"/>
            <a:r>
              <a:rPr lang="en-GB" sz="2800" b="1" dirty="0"/>
              <a:t>Submitted To: </a:t>
            </a:r>
            <a:endParaRPr lang="en-GB" sz="2800" dirty="0"/>
          </a:p>
          <a:p>
            <a:pPr algn="just"/>
            <a:r>
              <a:rPr lang="en-GB" sz="2800" dirty="0" err="1"/>
              <a:t>Shahidul</a:t>
            </a:r>
            <a:r>
              <a:rPr lang="en-GB" sz="2800" dirty="0"/>
              <a:t> Islam Khan</a:t>
            </a:r>
          </a:p>
          <a:p>
            <a:pPr algn="just"/>
            <a:r>
              <a:rPr lang="en-GB" sz="2800" dirty="0"/>
              <a:t>Associate Professor, </a:t>
            </a:r>
          </a:p>
          <a:p>
            <a:pPr algn="just"/>
            <a:r>
              <a:rPr lang="en-GB" sz="2800" dirty="0"/>
              <a:t>Dept. of CSE, IIUC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402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888273"/>
          </a:xfrm>
        </p:spPr>
        <p:txBody>
          <a:bodyPr/>
          <a:lstStyle/>
          <a:p>
            <a:r>
              <a:rPr lang="en-GB" sz="4800" b="1" dirty="0"/>
              <a:t>Project Name: </a:t>
            </a:r>
            <a:r>
              <a:rPr lang="en-GB" dirty="0" smtClean="0"/>
              <a:t>GPA </a:t>
            </a:r>
            <a:r>
              <a:rPr lang="en-GB" dirty="0"/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8274"/>
            <a:ext cx="12191998" cy="753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Project Description: </a:t>
            </a:r>
            <a:r>
              <a:rPr lang="en-GB" sz="3600" dirty="0"/>
              <a:t>This Project is based on </a:t>
            </a:r>
            <a:r>
              <a:rPr lang="en-GB" sz="3600" dirty="0" err="1"/>
              <a:t>Prolog</a:t>
            </a:r>
            <a:r>
              <a:rPr lang="en-GB" sz="3600" dirty="0"/>
              <a:t> language. In this project is a GPA calculator that will help most of the student in university who does not know how to calculate </a:t>
            </a:r>
            <a:r>
              <a:rPr lang="en-GB" sz="3600" dirty="0" err="1" smtClean="0"/>
              <a:t>GPA.The</a:t>
            </a:r>
            <a:r>
              <a:rPr lang="en-GB" sz="3600" dirty="0" smtClean="0"/>
              <a:t> </a:t>
            </a:r>
            <a:r>
              <a:rPr lang="en-GB" sz="3600" dirty="0"/>
              <a:t>app will allow you to calculate </a:t>
            </a:r>
            <a:r>
              <a:rPr lang="en-GB" sz="3600" dirty="0" smtClean="0"/>
              <a:t>your  GPA </a:t>
            </a:r>
            <a:r>
              <a:rPr lang="en-GB" sz="3600" dirty="0"/>
              <a:t>with credits and grades. Every one could use this app and you can calculate </a:t>
            </a:r>
            <a:r>
              <a:rPr lang="en-GB" sz="3600" dirty="0" smtClean="0"/>
              <a:t>your </a:t>
            </a:r>
            <a:r>
              <a:rPr lang="en-GB" sz="3600" dirty="0"/>
              <a:t>GPA. </a:t>
            </a:r>
          </a:p>
          <a:p>
            <a:pPr marL="0" indent="0">
              <a:buNone/>
            </a:pPr>
            <a:r>
              <a:rPr lang="en-GB" sz="3600" b="1" dirty="0"/>
              <a:t>GPA Calculation</a:t>
            </a:r>
            <a:r>
              <a:rPr lang="en-GB" sz="3600" dirty="0"/>
              <a:t>: Take the number of points for each grade and multiply it by the number of credits. For example, a three credit grade of A equates to 12 GPA points (3 hrs x 4.0 points). Add all GPA points together and divide by total of GPA credit hours completed.</a:t>
            </a:r>
          </a:p>
          <a:p>
            <a:pPr marL="0" indent="0">
              <a:buNone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2433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/>
          </a:bodyPr>
          <a:lstStyle/>
          <a:p>
            <a:r>
              <a:rPr lang="en-GB" sz="4800" b="1" dirty="0"/>
              <a:t>Instructions: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0594"/>
            <a:ext cx="12192000" cy="7197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 smtClean="0"/>
              <a:t>Select </a:t>
            </a:r>
            <a:r>
              <a:rPr lang="en-GB" sz="3600" dirty="0"/>
              <a:t>credits and grades it will automatically calculate</a:t>
            </a:r>
          </a:p>
        </p:txBody>
      </p:sp>
    </p:spTree>
    <p:extLst>
      <p:ext uri="{BB962C8B-B14F-4D97-AF65-F5344CB8AC3E}">
        <p14:creationId xmlns:p14="http://schemas.microsoft.com/office/powerpoint/2010/main" val="38850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854075"/>
          </a:xfrm>
        </p:spPr>
        <p:txBody>
          <a:bodyPr>
            <a:normAutofit/>
          </a:bodyPr>
          <a:lstStyle/>
          <a:p>
            <a:r>
              <a:rPr lang="en-GB" sz="4800" b="1"/>
              <a:t>Benefits: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7577"/>
            <a:ext cx="12192000" cy="10099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/>
              <a:t>1. It is developed based on </a:t>
            </a:r>
            <a:r>
              <a:rPr lang="en-GB" sz="3600" b="1" i="1" dirty="0"/>
              <a:t>International Islamic University Chittagong</a:t>
            </a:r>
            <a:r>
              <a:rPr lang="en-GB" sz="3600" dirty="0"/>
              <a:t> (</a:t>
            </a:r>
            <a:r>
              <a:rPr lang="en-GB" sz="3600" b="1" i="1" dirty="0"/>
              <a:t>IIUC</a:t>
            </a:r>
            <a:r>
              <a:rPr lang="en-GB" sz="3600" dirty="0"/>
              <a:t>) grading system.</a:t>
            </a:r>
            <a:br>
              <a:rPr lang="en-GB" sz="3600" dirty="0"/>
            </a:br>
            <a:r>
              <a:rPr lang="en-GB" sz="3600" dirty="0"/>
              <a:t>2. Ability to </a:t>
            </a:r>
            <a:r>
              <a:rPr lang="en-GB" sz="3600" dirty="0" smtClean="0"/>
              <a:t>calculate </a:t>
            </a:r>
            <a:r>
              <a:rPr lang="en-GB" sz="3600" dirty="0"/>
              <a:t>GPA</a:t>
            </a:r>
            <a:br>
              <a:rPr lang="en-GB" sz="3600" dirty="0"/>
            </a:br>
            <a:r>
              <a:rPr lang="en-GB" sz="3600" dirty="0"/>
              <a:t>3. Easy to use.</a:t>
            </a:r>
          </a:p>
          <a:p>
            <a:pPr marL="0" indent="0">
              <a:buNone/>
            </a:pPr>
            <a:r>
              <a:rPr lang="en-GB" sz="3600" dirty="0"/>
              <a:t>4. Time saving.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572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Limitation: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Its does not support ability to add more credits and grade field.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Used Software/Tools:</a:t>
            </a:r>
            <a:r>
              <a:rPr lang="en-GB" dirty="0"/>
              <a:t>  SWI-</a:t>
            </a:r>
            <a:r>
              <a:rPr lang="en-GB" dirty="0" err="1"/>
              <a:t>Prolog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Programming Language:  </a:t>
            </a:r>
            <a:r>
              <a:rPr lang="en-GB" dirty="0" err="1"/>
              <a:t>Prolog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International Islamic University Chittagong Project Report  </vt:lpstr>
      <vt:lpstr>Project Name: GPA Calculator</vt:lpstr>
      <vt:lpstr>Instructions:</vt:lpstr>
      <vt:lpstr>Benefits:</vt:lpstr>
      <vt:lpstr>Limitation: Its does not support ability to add more credits and grade field.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Islamic University Chittagong Project Report</dc:title>
  <dc:creator>Asif</dc:creator>
  <cp:lastModifiedBy>Asif</cp:lastModifiedBy>
  <cp:revision>12</cp:revision>
  <dcterms:created xsi:type="dcterms:W3CDTF">2020-10-14T14:43:39Z</dcterms:created>
  <dcterms:modified xsi:type="dcterms:W3CDTF">2020-10-28T07:39:03Z</dcterms:modified>
</cp:coreProperties>
</file>