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0C00557-72B8-405D-98F5-EE6E7FB6BC5D}" type="datetimeFigureOut">
              <a:rPr lang="en-US" smtClean="0"/>
              <a:t>1/22/2022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B173868-A427-4ACA-ADC5-F7355156F3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C00557-72B8-405D-98F5-EE6E7FB6BC5D}" type="datetimeFigureOut">
              <a:rPr lang="en-US" smtClean="0"/>
              <a:t>1/22/2022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173868-A427-4ACA-ADC5-F7355156F3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C00557-72B8-405D-98F5-EE6E7FB6BC5D}" type="datetimeFigureOut">
              <a:rPr lang="en-US" smtClean="0"/>
              <a:t>1/22/2022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173868-A427-4ACA-ADC5-F7355156F33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C00557-72B8-405D-98F5-EE6E7FB6BC5D}" type="datetimeFigureOut">
              <a:rPr lang="en-US" smtClean="0"/>
              <a:t>1/22/2022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173868-A427-4ACA-ADC5-F7355156F33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0C00557-72B8-405D-98F5-EE6E7FB6BC5D}" type="datetimeFigureOut">
              <a:rPr lang="en-US" smtClean="0"/>
              <a:t>1/22/2022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B173868-A427-4ACA-ADC5-F7355156F33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C00557-72B8-405D-98F5-EE6E7FB6BC5D}" type="datetimeFigureOut">
              <a:rPr lang="en-US" smtClean="0"/>
              <a:t>1/22/2022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173868-A427-4ACA-ADC5-F7355156F33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0C00557-72B8-405D-98F5-EE6E7FB6BC5D}" type="datetimeFigureOut">
              <a:rPr lang="en-US" smtClean="0"/>
              <a:t>1/22/2022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B173868-A427-4ACA-ADC5-F7355156F33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0C00557-72B8-405D-98F5-EE6E7FB6BC5D}" type="datetimeFigureOut">
              <a:rPr lang="en-US" smtClean="0"/>
              <a:t>1/22/2022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B173868-A427-4ACA-ADC5-F7355156F33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0C00557-72B8-405D-98F5-EE6E7FB6BC5D}" type="datetimeFigureOut">
              <a:rPr lang="en-US" smtClean="0"/>
              <a:t>1/22/2022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B173868-A427-4ACA-ADC5-F7355156F3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0C00557-72B8-405D-98F5-EE6E7FB6BC5D}" type="datetimeFigureOut">
              <a:rPr lang="en-US" smtClean="0"/>
              <a:t>1/22/2022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B173868-A427-4ACA-ADC5-F7355156F33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0C00557-72B8-405D-98F5-EE6E7FB6BC5D}" type="datetimeFigureOut">
              <a:rPr lang="en-US" smtClean="0"/>
              <a:t>1/22/2022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B173868-A427-4ACA-ADC5-F7355156F33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0C00557-72B8-405D-98F5-EE6E7FB6BC5D}" type="datetimeFigureOut">
              <a:rPr lang="en-US" smtClean="0"/>
              <a:t>1/22/2022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B173868-A427-4ACA-ADC5-F7355156F3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Lung Cancer Detection</a:t>
            </a:r>
            <a:endParaRPr lang="en-US" dirty="0"/>
          </a:p>
        </p:txBody>
      </p:sp>
      <p:sp>
        <p:nvSpPr>
          <p:cNvPr id="3" name="Subtitle 2"/>
          <p:cNvSpPr>
            <a:spLocks noGrp="1"/>
          </p:cNvSpPr>
          <p:nvPr>
            <p:ph type="subTitle" idx="1"/>
          </p:nvPr>
        </p:nvSpPr>
        <p:spPr/>
        <p:txBody>
          <a:bodyPr/>
          <a:lstStyle/>
          <a:p>
            <a:r>
              <a:rPr lang="en-US" dirty="0" smtClean="0"/>
              <a:t>Using Machine Learning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Introduction</a:t>
            </a:r>
          </a:p>
          <a:p>
            <a:r>
              <a:rPr lang="en-US" dirty="0" smtClean="0"/>
              <a:t>Objective</a:t>
            </a:r>
          </a:p>
          <a:p>
            <a:r>
              <a:rPr lang="en-US" dirty="0" smtClean="0"/>
              <a:t>Background</a:t>
            </a:r>
          </a:p>
          <a:p>
            <a:r>
              <a:rPr lang="en-US" dirty="0" smtClean="0"/>
              <a:t>Output</a:t>
            </a:r>
          </a:p>
          <a:p>
            <a:r>
              <a:rPr lang="en-US" dirty="0" smtClean="0"/>
              <a:t>Conclusion</a:t>
            </a:r>
            <a:endParaRPr lang="en-US" dirty="0"/>
          </a:p>
        </p:txBody>
      </p:sp>
      <p:sp>
        <p:nvSpPr>
          <p:cNvPr id="3" name="Title 2"/>
          <p:cNvSpPr>
            <a:spLocks noGrp="1"/>
          </p:cNvSpPr>
          <p:nvPr>
            <p:ph type="title"/>
          </p:nvPr>
        </p:nvSpPr>
        <p:spPr/>
        <p:txBody>
          <a:bodyPr/>
          <a:lstStyle/>
          <a:p>
            <a:r>
              <a:rPr lang="en-US" dirty="0" smtClean="0"/>
              <a:t>Contents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857232"/>
            <a:ext cx="8929718" cy="5572143"/>
          </a:xfrm>
        </p:spPr>
        <p:txBody>
          <a:bodyPr>
            <a:normAutofit/>
          </a:bodyPr>
          <a:lstStyle/>
          <a:p>
            <a:pPr algn="just">
              <a:buNone/>
            </a:pPr>
            <a:endParaRPr lang="en-US" sz="2000" dirty="0" smtClean="0"/>
          </a:p>
          <a:p>
            <a:pPr algn="just">
              <a:buNone/>
            </a:pPr>
            <a:r>
              <a:rPr lang="en-US" sz="2000" dirty="0" smtClean="0"/>
              <a:t>Machine Learning is already playing vital role in health care with use  into  various </a:t>
            </a:r>
            <a:r>
              <a:rPr lang="en-US" sz="2000" dirty="0" err="1" smtClean="0"/>
              <a:t>fileds</a:t>
            </a:r>
            <a:r>
              <a:rPr lang="en-US" sz="2000" dirty="0" smtClean="0"/>
              <a:t> like medical imaging and surgery and robots making crucial and time taking tasks perform such actions. It is now widely used in detecting diseases and discovering the new drugs. However the important question arises what is the scope of ML in health care industry.</a:t>
            </a:r>
          </a:p>
          <a:p>
            <a:pPr algn="just">
              <a:buNone/>
            </a:pPr>
            <a:endParaRPr lang="en-US" sz="2000" dirty="0" smtClean="0"/>
          </a:p>
          <a:p>
            <a:pPr algn="just">
              <a:buNone/>
            </a:pPr>
            <a:r>
              <a:rPr lang="en-US" sz="2000" dirty="0" smtClean="0"/>
              <a:t>In this project I have used KNN and </a:t>
            </a:r>
            <a:r>
              <a:rPr lang="en-US" sz="2000" dirty="0" err="1" smtClean="0"/>
              <a:t>Decission</a:t>
            </a:r>
            <a:r>
              <a:rPr lang="en-US" sz="2000" dirty="0" smtClean="0"/>
              <a:t> Tree algorithms to predict the accuracy of the cancer. In this project we used </a:t>
            </a:r>
            <a:r>
              <a:rPr lang="en-US" sz="2000" dirty="0" err="1" smtClean="0"/>
              <a:t>scikit</a:t>
            </a:r>
            <a:r>
              <a:rPr lang="en-US" sz="2000" dirty="0" smtClean="0"/>
              <a:t>-learn libraries like </a:t>
            </a:r>
            <a:r>
              <a:rPr lang="en-US" sz="2000" dirty="0" err="1" smtClean="0"/>
              <a:t>sklearn</a:t>
            </a:r>
            <a:r>
              <a:rPr lang="en-US" sz="2000" dirty="0" smtClean="0"/>
              <a:t> </a:t>
            </a:r>
            <a:r>
              <a:rPr lang="en-US" sz="2000" dirty="0" smtClean="0"/>
              <a:t>and pandas to predict and classify dataset of lung Cancer patients.</a:t>
            </a:r>
          </a:p>
          <a:p>
            <a:pPr algn="just">
              <a:buNone/>
            </a:pPr>
            <a:r>
              <a:rPr lang="en-US" sz="2000" dirty="0" smtClean="0"/>
              <a:t>Slicing the dataset and feature scaling options are used to train the dataset. After that we use Confusion Matrix, f1 score and accuracy score to predict the accuracy of the result.</a:t>
            </a:r>
          </a:p>
          <a:p>
            <a:pPr algn="just">
              <a:buNone/>
            </a:pPr>
            <a:endParaRPr lang="en-US" sz="2000" dirty="0"/>
          </a:p>
        </p:txBody>
      </p:sp>
      <p:sp>
        <p:nvSpPr>
          <p:cNvPr id="3" name="Title 2"/>
          <p:cNvSpPr>
            <a:spLocks noGrp="1"/>
          </p:cNvSpPr>
          <p:nvPr>
            <p:ph type="title" idx="4294967295"/>
          </p:nvPr>
        </p:nvSpPr>
        <p:spPr>
          <a:xfrm>
            <a:off x="0" y="274638"/>
            <a:ext cx="8001024" cy="654032"/>
          </a:xfrm>
        </p:spPr>
        <p:txBody>
          <a:bodyPr/>
          <a:lstStyle/>
          <a:p>
            <a:r>
              <a:rPr lang="en-US" sz="2800" dirty="0" smtClean="0"/>
              <a:t> Introduction</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TotalTime>
  <Words>150</Words>
  <Application>Microsoft Office PowerPoint</Application>
  <PresentationFormat>On-screen Show (4:3)</PresentationFormat>
  <Paragraphs>14</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Concourse</vt:lpstr>
      <vt:lpstr>Lung Cancer Detection</vt:lpstr>
      <vt:lpstr>Contents</vt:lpstr>
      <vt:lpstr> Introduction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Detection</dc:title>
  <dc:creator>Asif Khan</dc:creator>
  <cp:lastModifiedBy>Asif Khan</cp:lastModifiedBy>
  <cp:revision>4</cp:revision>
  <dcterms:created xsi:type="dcterms:W3CDTF">2022-01-22T03:52:23Z</dcterms:created>
  <dcterms:modified xsi:type="dcterms:W3CDTF">2022-01-22T04:26:06Z</dcterms:modified>
</cp:coreProperties>
</file>