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0" r:id="rId5"/>
    <p:sldId id="261" r:id="rId6"/>
    <p:sldId id="263"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29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E08D7-1123-4AEF-8B77-1A82928F4A2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DDFBE0A-1EF1-480D-A091-0D8A41EB3E76}">
      <dgm:prSet phldrT="[Text]"/>
      <dgm:spPr>
        <a:solidFill>
          <a:schemeClr val="accent3">
            <a:lumMod val="60000"/>
            <a:lumOff val="40000"/>
          </a:schemeClr>
        </a:solidFill>
      </dgm:spPr>
      <dgm:t>
        <a:bodyPr/>
        <a:lstStyle/>
        <a:p>
          <a:r>
            <a:rPr lang="en-US" dirty="0"/>
            <a:t>Introduction </a:t>
          </a:r>
        </a:p>
      </dgm:t>
    </dgm:pt>
    <dgm:pt modelId="{51AB51FB-C9AE-4F5F-A4D9-1341FBB1435E}" type="parTrans" cxnId="{673B6C18-9E1E-442F-9575-77823447D361}">
      <dgm:prSet/>
      <dgm:spPr/>
      <dgm:t>
        <a:bodyPr/>
        <a:lstStyle/>
        <a:p>
          <a:endParaRPr lang="en-US"/>
        </a:p>
      </dgm:t>
    </dgm:pt>
    <dgm:pt modelId="{E7486E4F-B2CF-4A2B-892B-BA91BE28064C}" type="sibTrans" cxnId="{673B6C18-9E1E-442F-9575-77823447D361}">
      <dgm:prSet/>
      <dgm:spPr/>
      <dgm:t>
        <a:bodyPr/>
        <a:lstStyle/>
        <a:p>
          <a:endParaRPr lang="en-US"/>
        </a:p>
      </dgm:t>
    </dgm:pt>
    <dgm:pt modelId="{DC76151A-877E-4708-944A-FFC2E686E734}">
      <dgm:prSet phldrT="[Text]"/>
      <dgm:spPr>
        <a:solidFill>
          <a:schemeClr val="accent3">
            <a:lumMod val="60000"/>
            <a:lumOff val="40000"/>
          </a:schemeClr>
        </a:solidFill>
      </dgm:spPr>
      <dgm:t>
        <a:bodyPr/>
        <a:lstStyle/>
        <a:p>
          <a:r>
            <a:rPr lang="en-US" dirty="0"/>
            <a:t>Objective </a:t>
          </a:r>
        </a:p>
      </dgm:t>
    </dgm:pt>
    <dgm:pt modelId="{0FCAC7A7-8045-4FC8-B3A2-31BDD59BC46B}" type="parTrans" cxnId="{F9AB2317-8E71-4538-A09B-B556E1E67CF1}">
      <dgm:prSet/>
      <dgm:spPr/>
      <dgm:t>
        <a:bodyPr/>
        <a:lstStyle/>
        <a:p>
          <a:endParaRPr lang="en-US"/>
        </a:p>
      </dgm:t>
    </dgm:pt>
    <dgm:pt modelId="{800B3CE1-708E-4E70-A8EE-FDB6AE40191C}" type="sibTrans" cxnId="{F9AB2317-8E71-4538-A09B-B556E1E67CF1}">
      <dgm:prSet/>
      <dgm:spPr/>
      <dgm:t>
        <a:bodyPr/>
        <a:lstStyle/>
        <a:p>
          <a:endParaRPr lang="en-US"/>
        </a:p>
      </dgm:t>
    </dgm:pt>
    <dgm:pt modelId="{F88C3EF5-ECF1-4E6F-9673-55DE523D6148}">
      <dgm:prSet phldrT="[Text]"/>
      <dgm:spPr>
        <a:solidFill>
          <a:schemeClr val="accent3">
            <a:lumMod val="60000"/>
            <a:lumOff val="40000"/>
          </a:schemeClr>
        </a:solidFill>
      </dgm:spPr>
      <dgm:t>
        <a:bodyPr/>
        <a:lstStyle/>
        <a:p>
          <a:r>
            <a:rPr lang="en-US" dirty="0"/>
            <a:t>App interface and working procedures </a:t>
          </a:r>
        </a:p>
      </dgm:t>
    </dgm:pt>
    <dgm:pt modelId="{D2B8B2E4-A4D0-46BD-A85D-9A89FB015038}" type="parTrans" cxnId="{23BD044B-02D2-4C8E-8A69-86BA1F525810}">
      <dgm:prSet/>
      <dgm:spPr/>
      <dgm:t>
        <a:bodyPr/>
        <a:lstStyle/>
        <a:p>
          <a:endParaRPr lang="en-US"/>
        </a:p>
      </dgm:t>
    </dgm:pt>
    <dgm:pt modelId="{4A4A607F-CE82-4FE8-B918-352568F3600D}" type="sibTrans" cxnId="{23BD044B-02D2-4C8E-8A69-86BA1F525810}">
      <dgm:prSet/>
      <dgm:spPr/>
      <dgm:t>
        <a:bodyPr/>
        <a:lstStyle/>
        <a:p>
          <a:endParaRPr lang="en-US"/>
        </a:p>
      </dgm:t>
    </dgm:pt>
    <dgm:pt modelId="{3EA29748-AE77-4C09-A6C6-526E0BFF86BD}">
      <dgm:prSet phldrT="[Text]"/>
      <dgm:spPr>
        <a:solidFill>
          <a:schemeClr val="accent3">
            <a:lumMod val="60000"/>
            <a:lumOff val="40000"/>
          </a:schemeClr>
        </a:solidFill>
      </dgm:spPr>
      <dgm:t>
        <a:bodyPr/>
        <a:lstStyle/>
        <a:p>
          <a:r>
            <a:rPr lang="en-US" dirty="0"/>
            <a:t>Examples </a:t>
          </a:r>
        </a:p>
      </dgm:t>
    </dgm:pt>
    <dgm:pt modelId="{978D8898-0198-406A-B580-506F05268531}" type="parTrans" cxnId="{E54D96F0-E4C6-420D-A8A2-2586612014B9}">
      <dgm:prSet/>
      <dgm:spPr/>
      <dgm:t>
        <a:bodyPr/>
        <a:lstStyle/>
        <a:p>
          <a:endParaRPr lang="en-US"/>
        </a:p>
      </dgm:t>
    </dgm:pt>
    <dgm:pt modelId="{E5F14861-4819-40D7-9D13-79E0368AB0C2}" type="sibTrans" cxnId="{E54D96F0-E4C6-420D-A8A2-2586612014B9}">
      <dgm:prSet/>
      <dgm:spPr/>
      <dgm:t>
        <a:bodyPr/>
        <a:lstStyle/>
        <a:p>
          <a:endParaRPr lang="en-US"/>
        </a:p>
      </dgm:t>
    </dgm:pt>
    <dgm:pt modelId="{999CAC7C-7690-4FC6-97F0-3CE440326CE3}">
      <dgm:prSet phldrT="[Text]"/>
      <dgm:spPr>
        <a:solidFill>
          <a:schemeClr val="accent3">
            <a:lumMod val="60000"/>
            <a:lumOff val="40000"/>
          </a:schemeClr>
        </a:solidFill>
      </dgm:spPr>
      <dgm:t>
        <a:bodyPr/>
        <a:lstStyle/>
        <a:p>
          <a:r>
            <a:rPr lang="en-US" dirty="0"/>
            <a:t>Limitations </a:t>
          </a:r>
        </a:p>
      </dgm:t>
    </dgm:pt>
    <dgm:pt modelId="{B522D411-859B-4FE8-A82B-D109BD08A9CE}" type="parTrans" cxnId="{91BD1F5F-3BF6-45D7-BE80-29ED57A6CB79}">
      <dgm:prSet/>
      <dgm:spPr/>
      <dgm:t>
        <a:bodyPr/>
        <a:lstStyle/>
        <a:p>
          <a:endParaRPr lang="en-US"/>
        </a:p>
      </dgm:t>
    </dgm:pt>
    <dgm:pt modelId="{F494A299-2FD2-42FB-A535-C6BDB94B47DA}" type="sibTrans" cxnId="{91BD1F5F-3BF6-45D7-BE80-29ED57A6CB79}">
      <dgm:prSet/>
      <dgm:spPr/>
      <dgm:t>
        <a:bodyPr/>
        <a:lstStyle/>
        <a:p>
          <a:endParaRPr lang="en-US"/>
        </a:p>
      </dgm:t>
    </dgm:pt>
    <dgm:pt modelId="{43802EE0-854D-4F86-A3DF-3327F0B7BED6}" type="pres">
      <dgm:prSet presAssocID="{6A7E08D7-1123-4AEF-8B77-1A82928F4A2B}" presName="linear" presStyleCnt="0">
        <dgm:presLayoutVars>
          <dgm:dir/>
          <dgm:animLvl val="lvl"/>
          <dgm:resizeHandles val="exact"/>
        </dgm:presLayoutVars>
      </dgm:prSet>
      <dgm:spPr/>
    </dgm:pt>
    <dgm:pt modelId="{05C9D963-9ACE-44FA-8418-6083A3E3D15D}" type="pres">
      <dgm:prSet presAssocID="{1DDFBE0A-1EF1-480D-A091-0D8A41EB3E76}" presName="parentLin" presStyleCnt="0"/>
      <dgm:spPr/>
    </dgm:pt>
    <dgm:pt modelId="{FB34BE4D-59C5-405B-855A-D40DF24203DD}" type="pres">
      <dgm:prSet presAssocID="{1DDFBE0A-1EF1-480D-A091-0D8A41EB3E76}" presName="parentLeftMargin" presStyleLbl="node1" presStyleIdx="0" presStyleCnt="5"/>
      <dgm:spPr/>
    </dgm:pt>
    <dgm:pt modelId="{DEB2FE1D-94B5-4BEB-A0C9-50A13C4F67CE}" type="pres">
      <dgm:prSet presAssocID="{1DDFBE0A-1EF1-480D-A091-0D8A41EB3E76}" presName="parentText" presStyleLbl="node1" presStyleIdx="0" presStyleCnt="5">
        <dgm:presLayoutVars>
          <dgm:chMax val="0"/>
          <dgm:bulletEnabled val="1"/>
        </dgm:presLayoutVars>
      </dgm:prSet>
      <dgm:spPr/>
    </dgm:pt>
    <dgm:pt modelId="{CAE1DD5B-EF4A-45F7-B30A-31C0BF2C3FF5}" type="pres">
      <dgm:prSet presAssocID="{1DDFBE0A-1EF1-480D-A091-0D8A41EB3E76}" presName="negativeSpace" presStyleCnt="0"/>
      <dgm:spPr/>
    </dgm:pt>
    <dgm:pt modelId="{876212CC-620E-4CDD-974D-6CF75B4FBC2F}" type="pres">
      <dgm:prSet presAssocID="{1DDFBE0A-1EF1-480D-A091-0D8A41EB3E76}" presName="childText" presStyleLbl="conFgAcc1" presStyleIdx="0" presStyleCnt="5">
        <dgm:presLayoutVars>
          <dgm:bulletEnabled val="1"/>
        </dgm:presLayoutVars>
      </dgm:prSet>
      <dgm:spPr/>
    </dgm:pt>
    <dgm:pt modelId="{EA30E446-29AB-4B52-801D-8C312E7A1EFB}" type="pres">
      <dgm:prSet presAssocID="{E7486E4F-B2CF-4A2B-892B-BA91BE28064C}" presName="spaceBetweenRectangles" presStyleCnt="0"/>
      <dgm:spPr/>
    </dgm:pt>
    <dgm:pt modelId="{CA29B705-8D9A-444F-A917-62E715953902}" type="pres">
      <dgm:prSet presAssocID="{DC76151A-877E-4708-944A-FFC2E686E734}" presName="parentLin" presStyleCnt="0"/>
      <dgm:spPr/>
    </dgm:pt>
    <dgm:pt modelId="{B6B33533-5FCA-4635-8E8E-C51011DDE107}" type="pres">
      <dgm:prSet presAssocID="{DC76151A-877E-4708-944A-FFC2E686E734}" presName="parentLeftMargin" presStyleLbl="node1" presStyleIdx="0" presStyleCnt="5"/>
      <dgm:spPr/>
    </dgm:pt>
    <dgm:pt modelId="{794DE542-1415-4D5D-BE59-52674915A24D}" type="pres">
      <dgm:prSet presAssocID="{DC76151A-877E-4708-944A-FFC2E686E734}" presName="parentText" presStyleLbl="node1" presStyleIdx="1" presStyleCnt="5">
        <dgm:presLayoutVars>
          <dgm:chMax val="0"/>
          <dgm:bulletEnabled val="1"/>
        </dgm:presLayoutVars>
      </dgm:prSet>
      <dgm:spPr/>
    </dgm:pt>
    <dgm:pt modelId="{E5C262E0-EEBE-44E4-82F4-DB847DE7AB8B}" type="pres">
      <dgm:prSet presAssocID="{DC76151A-877E-4708-944A-FFC2E686E734}" presName="negativeSpace" presStyleCnt="0"/>
      <dgm:spPr/>
    </dgm:pt>
    <dgm:pt modelId="{87F060D0-E540-4CB8-925E-8D7737BDD3EC}" type="pres">
      <dgm:prSet presAssocID="{DC76151A-877E-4708-944A-FFC2E686E734}" presName="childText" presStyleLbl="conFgAcc1" presStyleIdx="1" presStyleCnt="5">
        <dgm:presLayoutVars>
          <dgm:bulletEnabled val="1"/>
        </dgm:presLayoutVars>
      </dgm:prSet>
      <dgm:spPr/>
    </dgm:pt>
    <dgm:pt modelId="{EF8D0687-C58A-4471-BB4F-66EE7C7A7172}" type="pres">
      <dgm:prSet presAssocID="{800B3CE1-708E-4E70-A8EE-FDB6AE40191C}" presName="spaceBetweenRectangles" presStyleCnt="0"/>
      <dgm:spPr/>
    </dgm:pt>
    <dgm:pt modelId="{75C3C563-4D0D-441A-930E-9C7AD4CC6CFE}" type="pres">
      <dgm:prSet presAssocID="{F88C3EF5-ECF1-4E6F-9673-55DE523D6148}" presName="parentLin" presStyleCnt="0"/>
      <dgm:spPr/>
    </dgm:pt>
    <dgm:pt modelId="{11ED4E2D-35BC-44A1-B94F-269C27A64A33}" type="pres">
      <dgm:prSet presAssocID="{F88C3EF5-ECF1-4E6F-9673-55DE523D6148}" presName="parentLeftMargin" presStyleLbl="node1" presStyleIdx="1" presStyleCnt="5"/>
      <dgm:spPr/>
    </dgm:pt>
    <dgm:pt modelId="{0B7B3CA9-5541-459F-AFA3-ECF6F920EE60}" type="pres">
      <dgm:prSet presAssocID="{F88C3EF5-ECF1-4E6F-9673-55DE523D6148}" presName="parentText" presStyleLbl="node1" presStyleIdx="2" presStyleCnt="5">
        <dgm:presLayoutVars>
          <dgm:chMax val="0"/>
          <dgm:bulletEnabled val="1"/>
        </dgm:presLayoutVars>
      </dgm:prSet>
      <dgm:spPr/>
    </dgm:pt>
    <dgm:pt modelId="{C0117832-E1C8-4928-881D-A93E7D709489}" type="pres">
      <dgm:prSet presAssocID="{F88C3EF5-ECF1-4E6F-9673-55DE523D6148}" presName="negativeSpace" presStyleCnt="0"/>
      <dgm:spPr/>
    </dgm:pt>
    <dgm:pt modelId="{F79F18B5-626F-4C30-889C-2188A42460ED}" type="pres">
      <dgm:prSet presAssocID="{F88C3EF5-ECF1-4E6F-9673-55DE523D6148}" presName="childText" presStyleLbl="conFgAcc1" presStyleIdx="2" presStyleCnt="5">
        <dgm:presLayoutVars>
          <dgm:bulletEnabled val="1"/>
        </dgm:presLayoutVars>
      </dgm:prSet>
      <dgm:spPr/>
    </dgm:pt>
    <dgm:pt modelId="{223D2A69-EBA3-4997-95DE-398FFCB193C6}" type="pres">
      <dgm:prSet presAssocID="{4A4A607F-CE82-4FE8-B918-352568F3600D}" presName="spaceBetweenRectangles" presStyleCnt="0"/>
      <dgm:spPr/>
    </dgm:pt>
    <dgm:pt modelId="{8425AACE-4BCF-429A-8064-AEAF4158693D}" type="pres">
      <dgm:prSet presAssocID="{3EA29748-AE77-4C09-A6C6-526E0BFF86BD}" presName="parentLin" presStyleCnt="0"/>
      <dgm:spPr/>
    </dgm:pt>
    <dgm:pt modelId="{9FCBC8EF-E933-4485-A5BF-F6963D58D1F4}" type="pres">
      <dgm:prSet presAssocID="{3EA29748-AE77-4C09-A6C6-526E0BFF86BD}" presName="parentLeftMargin" presStyleLbl="node1" presStyleIdx="2" presStyleCnt="5"/>
      <dgm:spPr/>
    </dgm:pt>
    <dgm:pt modelId="{0AB0EF4C-CA49-4712-9AD8-B44A74A1CA53}" type="pres">
      <dgm:prSet presAssocID="{3EA29748-AE77-4C09-A6C6-526E0BFF86BD}" presName="parentText" presStyleLbl="node1" presStyleIdx="3" presStyleCnt="5">
        <dgm:presLayoutVars>
          <dgm:chMax val="0"/>
          <dgm:bulletEnabled val="1"/>
        </dgm:presLayoutVars>
      </dgm:prSet>
      <dgm:spPr/>
    </dgm:pt>
    <dgm:pt modelId="{A17BA910-0FBF-480C-99CF-8B9C76BAE924}" type="pres">
      <dgm:prSet presAssocID="{3EA29748-AE77-4C09-A6C6-526E0BFF86BD}" presName="negativeSpace" presStyleCnt="0"/>
      <dgm:spPr/>
    </dgm:pt>
    <dgm:pt modelId="{E40365D4-3784-4E60-8E3E-FEB1AD7AE4A6}" type="pres">
      <dgm:prSet presAssocID="{3EA29748-AE77-4C09-A6C6-526E0BFF86BD}" presName="childText" presStyleLbl="conFgAcc1" presStyleIdx="3" presStyleCnt="5">
        <dgm:presLayoutVars>
          <dgm:bulletEnabled val="1"/>
        </dgm:presLayoutVars>
      </dgm:prSet>
      <dgm:spPr/>
    </dgm:pt>
    <dgm:pt modelId="{60368A12-7989-4BE5-A252-3CBB3606AC72}" type="pres">
      <dgm:prSet presAssocID="{E5F14861-4819-40D7-9D13-79E0368AB0C2}" presName="spaceBetweenRectangles" presStyleCnt="0"/>
      <dgm:spPr/>
    </dgm:pt>
    <dgm:pt modelId="{6CF16A37-20F1-40C8-8192-43FB0B63C302}" type="pres">
      <dgm:prSet presAssocID="{999CAC7C-7690-4FC6-97F0-3CE440326CE3}" presName="parentLin" presStyleCnt="0"/>
      <dgm:spPr/>
    </dgm:pt>
    <dgm:pt modelId="{A7DDE954-D7AC-464D-9A55-BC605D4E3827}" type="pres">
      <dgm:prSet presAssocID="{999CAC7C-7690-4FC6-97F0-3CE440326CE3}" presName="parentLeftMargin" presStyleLbl="node1" presStyleIdx="3" presStyleCnt="5"/>
      <dgm:spPr/>
    </dgm:pt>
    <dgm:pt modelId="{EBF6EF52-EECA-4346-96BC-61147D45E294}" type="pres">
      <dgm:prSet presAssocID="{999CAC7C-7690-4FC6-97F0-3CE440326CE3}" presName="parentText" presStyleLbl="node1" presStyleIdx="4" presStyleCnt="5">
        <dgm:presLayoutVars>
          <dgm:chMax val="0"/>
          <dgm:bulletEnabled val="1"/>
        </dgm:presLayoutVars>
      </dgm:prSet>
      <dgm:spPr/>
    </dgm:pt>
    <dgm:pt modelId="{DED46A23-E13D-437F-8DB2-A9E51C4AD484}" type="pres">
      <dgm:prSet presAssocID="{999CAC7C-7690-4FC6-97F0-3CE440326CE3}" presName="negativeSpace" presStyleCnt="0"/>
      <dgm:spPr/>
    </dgm:pt>
    <dgm:pt modelId="{8DC76D9B-BD30-461C-8ED8-165EDD5F0BA2}" type="pres">
      <dgm:prSet presAssocID="{999CAC7C-7690-4FC6-97F0-3CE440326CE3}" presName="childText" presStyleLbl="conFgAcc1" presStyleIdx="4" presStyleCnt="5">
        <dgm:presLayoutVars>
          <dgm:bulletEnabled val="1"/>
        </dgm:presLayoutVars>
      </dgm:prSet>
      <dgm:spPr/>
    </dgm:pt>
  </dgm:ptLst>
  <dgm:cxnLst>
    <dgm:cxn modelId="{F9AB2317-8E71-4538-A09B-B556E1E67CF1}" srcId="{6A7E08D7-1123-4AEF-8B77-1A82928F4A2B}" destId="{DC76151A-877E-4708-944A-FFC2E686E734}" srcOrd="1" destOrd="0" parTransId="{0FCAC7A7-8045-4FC8-B3A2-31BDD59BC46B}" sibTransId="{800B3CE1-708E-4E70-A8EE-FDB6AE40191C}"/>
    <dgm:cxn modelId="{673B6C18-9E1E-442F-9575-77823447D361}" srcId="{6A7E08D7-1123-4AEF-8B77-1A82928F4A2B}" destId="{1DDFBE0A-1EF1-480D-A091-0D8A41EB3E76}" srcOrd="0" destOrd="0" parTransId="{51AB51FB-C9AE-4F5F-A4D9-1341FBB1435E}" sibTransId="{E7486E4F-B2CF-4A2B-892B-BA91BE28064C}"/>
    <dgm:cxn modelId="{EE65FF24-A8BC-4025-8C91-F6B13CAD05AE}" type="presOf" srcId="{999CAC7C-7690-4FC6-97F0-3CE440326CE3}" destId="{A7DDE954-D7AC-464D-9A55-BC605D4E3827}" srcOrd="0" destOrd="0" presId="urn:microsoft.com/office/officeart/2005/8/layout/list1"/>
    <dgm:cxn modelId="{6957E02B-80B9-45CD-AFBE-EDBEBA7F731E}" type="presOf" srcId="{999CAC7C-7690-4FC6-97F0-3CE440326CE3}" destId="{EBF6EF52-EECA-4346-96BC-61147D45E294}" srcOrd="1" destOrd="0" presId="urn:microsoft.com/office/officeart/2005/8/layout/list1"/>
    <dgm:cxn modelId="{2EB0F33B-5F10-4460-958C-B2714B881097}" type="presOf" srcId="{F88C3EF5-ECF1-4E6F-9673-55DE523D6148}" destId="{0B7B3CA9-5541-459F-AFA3-ECF6F920EE60}" srcOrd="1" destOrd="0" presId="urn:microsoft.com/office/officeart/2005/8/layout/list1"/>
    <dgm:cxn modelId="{4CAC895C-B671-4F3F-9D2C-1D6842FD2842}" type="presOf" srcId="{3EA29748-AE77-4C09-A6C6-526E0BFF86BD}" destId="{0AB0EF4C-CA49-4712-9AD8-B44A74A1CA53}" srcOrd="1" destOrd="0" presId="urn:microsoft.com/office/officeart/2005/8/layout/list1"/>
    <dgm:cxn modelId="{91BD1F5F-3BF6-45D7-BE80-29ED57A6CB79}" srcId="{6A7E08D7-1123-4AEF-8B77-1A82928F4A2B}" destId="{999CAC7C-7690-4FC6-97F0-3CE440326CE3}" srcOrd="4" destOrd="0" parTransId="{B522D411-859B-4FE8-A82B-D109BD08A9CE}" sibTransId="{F494A299-2FD2-42FB-A535-C6BDB94B47DA}"/>
    <dgm:cxn modelId="{23BD044B-02D2-4C8E-8A69-86BA1F525810}" srcId="{6A7E08D7-1123-4AEF-8B77-1A82928F4A2B}" destId="{F88C3EF5-ECF1-4E6F-9673-55DE523D6148}" srcOrd="2" destOrd="0" parTransId="{D2B8B2E4-A4D0-46BD-A85D-9A89FB015038}" sibTransId="{4A4A607F-CE82-4FE8-B918-352568F3600D}"/>
    <dgm:cxn modelId="{30B5EF71-053F-45C9-9EDD-37FB1B8D65AF}" type="presOf" srcId="{6A7E08D7-1123-4AEF-8B77-1A82928F4A2B}" destId="{43802EE0-854D-4F86-A3DF-3327F0B7BED6}" srcOrd="0" destOrd="0" presId="urn:microsoft.com/office/officeart/2005/8/layout/list1"/>
    <dgm:cxn modelId="{E6291B5A-9F07-431A-9FCF-37144045CE05}" type="presOf" srcId="{1DDFBE0A-1EF1-480D-A091-0D8A41EB3E76}" destId="{FB34BE4D-59C5-405B-855A-D40DF24203DD}" srcOrd="0" destOrd="0" presId="urn:microsoft.com/office/officeart/2005/8/layout/list1"/>
    <dgm:cxn modelId="{26A8069E-5031-4FCF-9261-CE5E9FBDD77A}" type="presOf" srcId="{3EA29748-AE77-4C09-A6C6-526E0BFF86BD}" destId="{9FCBC8EF-E933-4485-A5BF-F6963D58D1F4}" srcOrd="0" destOrd="0" presId="urn:microsoft.com/office/officeart/2005/8/layout/list1"/>
    <dgm:cxn modelId="{54CBEAA2-034E-4D10-ABB1-E849328369E5}" type="presOf" srcId="{DC76151A-877E-4708-944A-FFC2E686E734}" destId="{794DE542-1415-4D5D-BE59-52674915A24D}" srcOrd="1" destOrd="0" presId="urn:microsoft.com/office/officeart/2005/8/layout/list1"/>
    <dgm:cxn modelId="{942787C8-577D-4012-82CE-4392D1FF71F9}" type="presOf" srcId="{F88C3EF5-ECF1-4E6F-9673-55DE523D6148}" destId="{11ED4E2D-35BC-44A1-B94F-269C27A64A33}" srcOrd="0" destOrd="0" presId="urn:microsoft.com/office/officeart/2005/8/layout/list1"/>
    <dgm:cxn modelId="{2B6586E9-9724-4377-B0C0-59D652F40561}" type="presOf" srcId="{1DDFBE0A-1EF1-480D-A091-0D8A41EB3E76}" destId="{DEB2FE1D-94B5-4BEB-A0C9-50A13C4F67CE}" srcOrd="1" destOrd="0" presId="urn:microsoft.com/office/officeart/2005/8/layout/list1"/>
    <dgm:cxn modelId="{E54D96F0-E4C6-420D-A8A2-2586612014B9}" srcId="{6A7E08D7-1123-4AEF-8B77-1A82928F4A2B}" destId="{3EA29748-AE77-4C09-A6C6-526E0BFF86BD}" srcOrd="3" destOrd="0" parTransId="{978D8898-0198-406A-B580-506F05268531}" sibTransId="{E5F14861-4819-40D7-9D13-79E0368AB0C2}"/>
    <dgm:cxn modelId="{8EBDC7F3-9E49-46C6-AD35-D685E454EBD9}" type="presOf" srcId="{DC76151A-877E-4708-944A-FFC2E686E734}" destId="{B6B33533-5FCA-4635-8E8E-C51011DDE107}" srcOrd="0" destOrd="0" presId="urn:microsoft.com/office/officeart/2005/8/layout/list1"/>
    <dgm:cxn modelId="{3793CAC6-A9C7-445B-8F00-0F9C33198E72}" type="presParOf" srcId="{43802EE0-854D-4F86-A3DF-3327F0B7BED6}" destId="{05C9D963-9ACE-44FA-8418-6083A3E3D15D}" srcOrd="0" destOrd="0" presId="urn:microsoft.com/office/officeart/2005/8/layout/list1"/>
    <dgm:cxn modelId="{18C156BF-F905-4F3F-BA21-5D53F4174406}" type="presParOf" srcId="{05C9D963-9ACE-44FA-8418-6083A3E3D15D}" destId="{FB34BE4D-59C5-405B-855A-D40DF24203DD}" srcOrd="0" destOrd="0" presId="urn:microsoft.com/office/officeart/2005/8/layout/list1"/>
    <dgm:cxn modelId="{84D765C5-925D-490F-87D8-81082AE269F8}" type="presParOf" srcId="{05C9D963-9ACE-44FA-8418-6083A3E3D15D}" destId="{DEB2FE1D-94B5-4BEB-A0C9-50A13C4F67CE}" srcOrd="1" destOrd="0" presId="urn:microsoft.com/office/officeart/2005/8/layout/list1"/>
    <dgm:cxn modelId="{836F72A6-7905-4B16-8925-1FFA6ADBC993}" type="presParOf" srcId="{43802EE0-854D-4F86-A3DF-3327F0B7BED6}" destId="{CAE1DD5B-EF4A-45F7-B30A-31C0BF2C3FF5}" srcOrd="1" destOrd="0" presId="urn:microsoft.com/office/officeart/2005/8/layout/list1"/>
    <dgm:cxn modelId="{D2AD9BC6-27E8-4E55-8B1C-D5AB0F718DD8}" type="presParOf" srcId="{43802EE0-854D-4F86-A3DF-3327F0B7BED6}" destId="{876212CC-620E-4CDD-974D-6CF75B4FBC2F}" srcOrd="2" destOrd="0" presId="urn:microsoft.com/office/officeart/2005/8/layout/list1"/>
    <dgm:cxn modelId="{1D16E65A-75C1-4912-8920-2F10631A7FEE}" type="presParOf" srcId="{43802EE0-854D-4F86-A3DF-3327F0B7BED6}" destId="{EA30E446-29AB-4B52-801D-8C312E7A1EFB}" srcOrd="3" destOrd="0" presId="urn:microsoft.com/office/officeart/2005/8/layout/list1"/>
    <dgm:cxn modelId="{C8FD30B2-5335-4AF0-9D6C-6C2B4E6BCE4C}" type="presParOf" srcId="{43802EE0-854D-4F86-A3DF-3327F0B7BED6}" destId="{CA29B705-8D9A-444F-A917-62E715953902}" srcOrd="4" destOrd="0" presId="urn:microsoft.com/office/officeart/2005/8/layout/list1"/>
    <dgm:cxn modelId="{A9836589-8AFE-4CFD-BB7B-D9D4108588D6}" type="presParOf" srcId="{CA29B705-8D9A-444F-A917-62E715953902}" destId="{B6B33533-5FCA-4635-8E8E-C51011DDE107}" srcOrd="0" destOrd="0" presId="urn:microsoft.com/office/officeart/2005/8/layout/list1"/>
    <dgm:cxn modelId="{E40C270C-8044-4CAF-9907-4EE953C026F5}" type="presParOf" srcId="{CA29B705-8D9A-444F-A917-62E715953902}" destId="{794DE542-1415-4D5D-BE59-52674915A24D}" srcOrd="1" destOrd="0" presId="urn:microsoft.com/office/officeart/2005/8/layout/list1"/>
    <dgm:cxn modelId="{2CEE6C4F-E6DB-4957-8489-F71D00611187}" type="presParOf" srcId="{43802EE0-854D-4F86-A3DF-3327F0B7BED6}" destId="{E5C262E0-EEBE-44E4-82F4-DB847DE7AB8B}" srcOrd="5" destOrd="0" presId="urn:microsoft.com/office/officeart/2005/8/layout/list1"/>
    <dgm:cxn modelId="{8EFA3712-7124-4816-AAC2-E1A08BDADC0D}" type="presParOf" srcId="{43802EE0-854D-4F86-A3DF-3327F0B7BED6}" destId="{87F060D0-E540-4CB8-925E-8D7737BDD3EC}" srcOrd="6" destOrd="0" presId="urn:microsoft.com/office/officeart/2005/8/layout/list1"/>
    <dgm:cxn modelId="{5DE41CD7-6311-4381-B960-E4D1EC996B48}" type="presParOf" srcId="{43802EE0-854D-4F86-A3DF-3327F0B7BED6}" destId="{EF8D0687-C58A-4471-BB4F-66EE7C7A7172}" srcOrd="7" destOrd="0" presId="urn:microsoft.com/office/officeart/2005/8/layout/list1"/>
    <dgm:cxn modelId="{500BF4A5-CC62-41C0-B1B2-338ED2667F5F}" type="presParOf" srcId="{43802EE0-854D-4F86-A3DF-3327F0B7BED6}" destId="{75C3C563-4D0D-441A-930E-9C7AD4CC6CFE}" srcOrd="8" destOrd="0" presId="urn:microsoft.com/office/officeart/2005/8/layout/list1"/>
    <dgm:cxn modelId="{38854AA6-4CCD-4A76-9593-0CFDCA87F0F7}" type="presParOf" srcId="{75C3C563-4D0D-441A-930E-9C7AD4CC6CFE}" destId="{11ED4E2D-35BC-44A1-B94F-269C27A64A33}" srcOrd="0" destOrd="0" presId="urn:microsoft.com/office/officeart/2005/8/layout/list1"/>
    <dgm:cxn modelId="{28426F5A-DC08-4533-9573-34F84FE8E5F7}" type="presParOf" srcId="{75C3C563-4D0D-441A-930E-9C7AD4CC6CFE}" destId="{0B7B3CA9-5541-459F-AFA3-ECF6F920EE60}" srcOrd="1" destOrd="0" presId="urn:microsoft.com/office/officeart/2005/8/layout/list1"/>
    <dgm:cxn modelId="{2F8D1070-DBCE-4F1B-BB99-FD0C8DABF251}" type="presParOf" srcId="{43802EE0-854D-4F86-A3DF-3327F0B7BED6}" destId="{C0117832-E1C8-4928-881D-A93E7D709489}" srcOrd="9" destOrd="0" presId="urn:microsoft.com/office/officeart/2005/8/layout/list1"/>
    <dgm:cxn modelId="{B067348A-0FD0-4941-A4E4-3E96BE9CCD35}" type="presParOf" srcId="{43802EE0-854D-4F86-A3DF-3327F0B7BED6}" destId="{F79F18B5-626F-4C30-889C-2188A42460ED}" srcOrd="10" destOrd="0" presId="urn:microsoft.com/office/officeart/2005/8/layout/list1"/>
    <dgm:cxn modelId="{0B4FB4AC-9F03-49C9-9339-BF69DE1F5133}" type="presParOf" srcId="{43802EE0-854D-4F86-A3DF-3327F0B7BED6}" destId="{223D2A69-EBA3-4997-95DE-398FFCB193C6}" srcOrd="11" destOrd="0" presId="urn:microsoft.com/office/officeart/2005/8/layout/list1"/>
    <dgm:cxn modelId="{362A61A2-4528-4A3C-AFEC-61BB765A6706}" type="presParOf" srcId="{43802EE0-854D-4F86-A3DF-3327F0B7BED6}" destId="{8425AACE-4BCF-429A-8064-AEAF4158693D}" srcOrd="12" destOrd="0" presId="urn:microsoft.com/office/officeart/2005/8/layout/list1"/>
    <dgm:cxn modelId="{7AD19E4B-08FC-4A7A-B16C-E2AD20267305}" type="presParOf" srcId="{8425AACE-4BCF-429A-8064-AEAF4158693D}" destId="{9FCBC8EF-E933-4485-A5BF-F6963D58D1F4}" srcOrd="0" destOrd="0" presId="urn:microsoft.com/office/officeart/2005/8/layout/list1"/>
    <dgm:cxn modelId="{AC7D737E-1FEA-49F3-837E-F86944CE9F7E}" type="presParOf" srcId="{8425AACE-4BCF-429A-8064-AEAF4158693D}" destId="{0AB0EF4C-CA49-4712-9AD8-B44A74A1CA53}" srcOrd="1" destOrd="0" presId="urn:microsoft.com/office/officeart/2005/8/layout/list1"/>
    <dgm:cxn modelId="{88F1C6A4-BE62-4222-86DD-C972F684B797}" type="presParOf" srcId="{43802EE0-854D-4F86-A3DF-3327F0B7BED6}" destId="{A17BA910-0FBF-480C-99CF-8B9C76BAE924}" srcOrd="13" destOrd="0" presId="urn:microsoft.com/office/officeart/2005/8/layout/list1"/>
    <dgm:cxn modelId="{AA6CDA19-61C4-424D-9BE3-114001059AEA}" type="presParOf" srcId="{43802EE0-854D-4F86-A3DF-3327F0B7BED6}" destId="{E40365D4-3784-4E60-8E3E-FEB1AD7AE4A6}" srcOrd="14" destOrd="0" presId="urn:microsoft.com/office/officeart/2005/8/layout/list1"/>
    <dgm:cxn modelId="{A5C96AE1-AAFE-4B53-B073-84A54D88653B}" type="presParOf" srcId="{43802EE0-854D-4F86-A3DF-3327F0B7BED6}" destId="{60368A12-7989-4BE5-A252-3CBB3606AC72}" srcOrd="15" destOrd="0" presId="urn:microsoft.com/office/officeart/2005/8/layout/list1"/>
    <dgm:cxn modelId="{4366F080-0BB8-484A-92D3-A3B2FC2F5203}" type="presParOf" srcId="{43802EE0-854D-4F86-A3DF-3327F0B7BED6}" destId="{6CF16A37-20F1-40C8-8192-43FB0B63C302}" srcOrd="16" destOrd="0" presId="urn:microsoft.com/office/officeart/2005/8/layout/list1"/>
    <dgm:cxn modelId="{E22F3DE6-846E-4608-89C2-8C0085FD06C3}" type="presParOf" srcId="{6CF16A37-20F1-40C8-8192-43FB0B63C302}" destId="{A7DDE954-D7AC-464D-9A55-BC605D4E3827}" srcOrd="0" destOrd="0" presId="urn:microsoft.com/office/officeart/2005/8/layout/list1"/>
    <dgm:cxn modelId="{A362136B-3318-41DB-9219-65C5F731776B}" type="presParOf" srcId="{6CF16A37-20F1-40C8-8192-43FB0B63C302}" destId="{EBF6EF52-EECA-4346-96BC-61147D45E294}" srcOrd="1" destOrd="0" presId="urn:microsoft.com/office/officeart/2005/8/layout/list1"/>
    <dgm:cxn modelId="{50AFB88E-8C80-4914-A9C3-0E832BF11DA3}" type="presParOf" srcId="{43802EE0-854D-4F86-A3DF-3327F0B7BED6}" destId="{DED46A23-E13D-437F-8DB2-A9E51C4AD484}" srcOrd="17" destOrd="0" presId="urn:microsoft.com/office/officeart/2005/8/layout/list1"/>
    <dgm:cxn modelId="{4212663B-D774-4366-9670-B27D57576924}" type="presParOf" srcId="{43802EE0-854D-4F86-A3DF-3327F0B7BED6}" destId="{8DC76D9B-BD30-461C-8ED8-165EDD5F0BA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212CC-620E-4CDD-974D-6CF75B4FBC2F}">
      <dsp:nvSpPr>
        <dsp:cNvPr id="0" name=""/>
        <dsp:cNvSpPr/>
      </dsp:nvSpPr>
      <dsp:spPr>
        <a:xfrm>
          <a:off x="0" y="373542"/>
          <a:ext cx="6826865"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B2FE1D-94B5-4BEB-A0C9-50A13C4F67CE}">
      <dsp:nvSpPr>
        <dsp:cNvPr id="0" name=""/>
        <dsp:cNvSpPr/>
      </dsp:nvSpPr>
      <dsp:spPr>
        <a:xfrm>
          <a:off x="341343" y="63582"/>
          <a:ext cx="4778805" cy="619920"/>
        </a:xfrm>
        <a:prstGeom prst="roundRect">
          <a:avLst/>
        </a:prstGeom>
        <a:solidFill>
          <a:schemeClr val="accent3">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627" tIns="0" rIns="180627" bIns="0" numCol="1" spcCol="1270" anchor="ctr" anchorCtr="0">
          <a:noAutofit/>
        </a:bodyPr>
        <a:lstStyle/>
        <a:p>
          <a:pPr marL="0" lvl="0" indent="0" algn="l" defTabSz="933450">
            <a:lnSpc>
              <a:spcPct val="90000"/>
            </a:lnSpc>
            <a:spcBef>
              <a:spcPct val="0"/>
            </a:spcBef>
            <a:spcAft>
              <a:spcPct val="35000"/>
            </a:spcAft>
            <a:buNone/>
          </a:pPr>
          <a:r>
            <a:rPr lang="en-US" sz="2100" kern="1200" dirty="0"/>
            <a:t>Introduction </a:t>
          </a:r>
        </a:p>
      </dsp:txBody>
      <dsp:txXfrm>
        <a:off x="371605" y="93844"/>
        <a:ext cx="4718281" cy="559396"/>
      </dsp:txXfrm>
    </dsp:sp>
    <dsp:sp modelId="{87F060D0-E540-4CB8-925E-8D7737BDD3EC}">
      <dsp:nvSpPr>
        <dsp:cNvPr id="0" name=""/>
        <dsp:cNvSpPr/>
      </dsp:nvSpPr>
      <dsp:spPr>
        <a:xfrm>
          <a:off x="0" y="1326102"/>
          <a:ext cx="6826865"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4DE542-1415-4D5D-BE59-52674915A24D}">
      <dsp:nvSpPr>
        <dsp:cNvPr id="0" name=""/>
        <dsp:cNvSpPr/>
      </dsp:nvSpPr>
      <dsp:spPr>
        <a:xfrm>
          <a:off x="341343" y="1016142"/>
          <a:ext cx="4778805" cy="619920"/>
        </a:xfrm>
        <a:prstGeom prst="roundRect">
          <a:avLst/>
        </a:prstGeom>
        <a:solidFill>
          <a:schemeClr val="accent3">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627" tIns="0" rIns="180627" bIns="0" numCol="1" spcCol="1270" anchor="ctr" anchorCtr="0">
          <a:noAutofit/>
        </a:bodyPr>
        <a:lstStyle/>
        <a:p>
          <a:pPr marL="0" lvl="0" indent="0" algn="l" defTabSz="933450">
            <a:lnSpc>
              <a:spcPct val="90000"/>
            </a:lnSpc>
            <a:spcBef>
              <a:spcPct val="0"/>
            </a:spcBef>
            <a:spcAft>
              <a:spcPct val="35000"/>
            </a:spcAft>
            <a:buNone/>
          </a:pPr>
          <a:r>
            <a:rPr lang="en-US" sz="2100" kern="1200" dirty="0"/>
            <a:t>Objective </a:t>
          </a:r>
        </a:p>
      </dsp:txBody>
      <dsp:txXfrm>
        <a:off x="371605" y="1046404"/>
        <a:ext cx="4718281" cy="559396"/>
      </dsp:txXfrm>
    </dsp:sp>
    <dsp:sp modelId="{F79F18B5-626F-4C30-889C-2188A42460ED}">
      <dsp:nvSpPr>
        <dsp:cNvPr id="0" name=""/>
        <dsp:cNvSpPr/>
      </dsp:nvSpPr>
      <dsp:spPr>
        <a:xfrm>
          <a:off x="0" y="2278662"/>
          <a:ext cx="6826865"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7B3CA9-5541-459F-AFA3-ECF6F920EE60}">
      <dsp:nvSpPr>
        <dsp:cNvPr id="0" name=""/>
        <dsp:cNvSpPr/>
      </dsp:nvSpPr>
      <dsp:spPr>
        <a:xfrm>
          <a:off x="341343" y="1968702"/>
          <a:ext cx="4778805" cy="619920"/>
        </a:xfrm>
        <a:prstGeom prst="roundRect">
          <a:avLst/>
        </a:prstGeom>
        <a:solidFill>
          <a:schemeClr val="accent3">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627" tIns="0" rIns="180627" bIns="0" numCol="1" spcCol="1270" anchor="ctr" anchorCtr="0">
          <a:noAutofit/>
        </a:bodyPr>
        <a:lstStyle/>
        <a:p>
          <a:pPr marL="0" lvl="0" indent="0" algn="l" defTabSz="933450">
            <a:lnSpc>
              <a:spcPct val="90000"/>
            </a:lnSpc>
            <a:spcBef>
              <a:spcPct val="0"/>
            </a:spcBef>
            <a:spcAft>
              <a:spcPct val="35000"/>
            </a:spcAft>
            <a:buNone/>
          </a:pPr>
          <a:r>
            <a:rPr lang="en-US" sz="2100" kern="1200" dirty="0"/>
            <a:t>App interface and working procedures </a:t>
          </a:r>
        </a:p>
      </dsp:txBody>
      <dsp:txXfrm>
        <a:off x="371605" y="1998964"/>
        <a:ext cx="4718281" cy="559396"/>
      </dsp:txXfrm>
    </dsp:sp>
    <dsp:sp modelId="{E40365D4-3784-4E60-8E3E-FEB1AD7AE4A6}">
      <dsp:nvSpPr>
        <dsp:cNvPr id="0" name=""/>
        <dsp:cNvSpPr/>
      </dsp:nvSpPr>
      <dsp:spPr>
        <a:xfrm>
          <a:off x="0" y="3231223"/>
          <a:ext cx="6826865"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B0EF4C-CA49-4712-9AD8-B44A74A1CA53}">
      <dsp:nvSpPr>
        <dsp:cNvPr id="0" name=""/>
        <dsp:cNvSpPr/>
      </dsp:nvSpPr>
      <dsp:spPr>
        <a:xfrm>
          <a:off x="341343" y="2921263"/>
          <a:ext cx="4778805" cy="619920"/>
        </a:xfrm>
        <a:prstGeom prst="roundRect">
          <a:avLst/>
        </a:prstGeom>
        <a:solidFill>
          <a:schemeClr val="accent3">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627" tIns="0" rIns="180627" bIns="0" numCol="1" spcCol="1270" anchor="ctr" anchorCtr="0">
          <a:noAutofit/>
        </a:bodyPr>
        <a:lstStyle/>
        <a:p>
          <a:pPr marL="0" lvl="0" indent="0" algn="l" defTabSz="933450">
            <a:lnSpc>
              <a:spcPct val="90000"/>
            </a:lnSpc>
            <a:spcBef>
              <a:spcPct val="0"/>
            </a:spcBef>
            <a:spcAft>
              <a:spcPct val="35000"/>
            </a:spcAft>
            <a:buNone/>
          </a:pPr>
          <a:r>
            <a:rPr lang="en-US" sz="2100" kern="1200" dirty="0"/>
            <a:t>Examples </a:t>
          </a:r>
        </a:p>
      </dsp:txBody>
      <dsp:txXfrm>
        <a:off x="371605" y="2951525"/>
        <a:ext cx="4718281" cy="559396"/>
      </dsp:txXfrm>
    </dsp:sp>
    <dsp:sp modelId="{8DC76D9B-BD30-461C-8ED8-165EDD5F0BA2}">
      <dsp:nvSpPr>
        <dsp:cNvPr id="0" name=""/>
        <dsp:cNvSpPr/>
      </dsp:nvSpPr>
      <dsp:spPr>
        <a:xfrm>
          <a:off x="0" y="4183783"/>
          <a:ext cx="6826865"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F6EF52-EECA-4346-96BC-61147D45E294}">
      <dsp:nvSpPr>
        <dsp:cNvPr id="0" name=""/>
        <dsp:cNvSpPr/>
      </dsp:nvSpPr>
      <dsp:spPr>
        <a:xfrm>
          <a:off x="341343" y="3873823"/>
          <a:ext cx="4778805" cy="619920"/>
        </a:xfrm>
        <a:prstGeom prst="roundRect">
          <a:avLst/>
        </a:prstGeom>
        <a:solidFill>
          <a:schemeClr val="accent3">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627" tIns="0" rIns="180627" bIns="0" numCol="1" spcCol="1270" anchor="ctr" anchorCtr="0">
          <a:noAutofit/>
        </a:bodyPr>
        <a:lstStyle/>
        <a:p>
          <a:pPr marL="0" lvl="0" indent="0" algn="l" defTabSz="933450">
            <a:lnSpc>
              <a:spcPct val="90000"/>
            </a:lnSpc>
            <a:spcBef>
              <a:spcPct val="0"/>
            </a:spcBef>
            <a:spcAft>
              <a:spcPct val="35000"/>
            </a:spcAft>
            <a:buNone/>
          </a:pPr>
          <a:r>
            <a:rPr lang="en-US" sz="2100" kern="1200" dirty="0"/>
            <a:t>Limitations </a:t>
          </a:r>
        </a:p>
      </dsp:txBody>
      <dsp:txXfrm>
        <a:off x="371605" y="3904085"/>
        <a:ext cx="4718281"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2481FA-D4CF-461E-A83B-6754EC2F507C}"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373522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481FA-D4CF-461E-A83B-6754EC2F507C}"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420417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481FA-D4CF-461E-A83B-6754EC2F507C}"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4271031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481FA-D4CF-461E-A83B-6754EC2F507C}"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8710B-074E-4BF7-B118-9BE5F1435D4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8852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481FA-D4CF-461E-A83B-6754EC2F507C}"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2110025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2481FA-D4CF-461E-A83B-6754EC2F507C}"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160674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2481FA-D4CF-461E-A83B-6754EC2F507C}"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1653904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481FA-D4CF-461E-A83B-6754EC2F507C}"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2524779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481FA-D4CF-461E-A83B-6754EC2F507C}"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26215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481FA-D4CF-461E-A83B-6754EC2F507C}"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387310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481FA-D4CF-461E-A83B-6754EC2F507C}"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226839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481FA-D4CF-461E-A83B-6754EC2F507C}"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250407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481FA-D4CF-461E-A83B-6754EC2F507C}"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695601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481FA-D4CF-461E-A83B-6754EC2F507C}"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251101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02481FA-D4CF-461E-A83B-6754EC2F507C}"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294920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481FA-D4CF-461E-A83B-6754EC2F507C}"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414744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481FA-D4CF-461E-A83B-6754EC2F507C}"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8710B-074E-4BF7-B118-9BE5F1435D4E}" type="slidenum">
              <a:rPr lang="en-US" smtClean="0"/>
              <a:t>‹#›</a:t>
            </a:fld>
            <a:endParaRPr lang="en-US"/>
          </a:p>
        </p:txBody>
      </p:sp>
    </p:spTree>
    <p:extLst>
      <p:ext uri="{BB962C8B-B14F-4D97-AF65-F5344CB8AC3E}">
        <p14:creationId xmlns:p14="http://schemas.microsoft.com/office/powerpoint/2010/main" val="192387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02481FA-D4CF-461E-A83B-6754EC2F507C}" type="datetimeFigureOut">
              <a:rPr lang="en-US" smtClean="0"/>
              <a:t>3/9/2023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4A8710B-074E-4BF7-B118-9BE5F1435D4E}" type="slidenum">
              <a:rPr lang="en-US" smtClean="0"/>
              <a:t>‹#›</a:t>
            </a:fld>
            <a:endParaRPr lang="en-US"/>
          </a:p>
        </p:txBody>
      </p:sp>
    </p:spTree>
    <p:extLst>
      <p:ext uri="{BB962C8B-B14F-4D97-AF65-F5344CB8AC3E}">
        <p14:creationId xmlns:p14="http://schemas.microsoft.com/office/powerpoint/2010/main" val="1009582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9A577D-E7E8-F88B-01EF-AED8D4549D12}"/>
              </a:ext>
            </a:extLst>
          </p:cNvPr>
          <p:cNvSpPr txBox="1"/>
          <p:nvPr/>
        </p:nvSpPr>
        <p:spPr>
          <a:xfrm>
            <a:off x="1691148" y="973393"/>
            <a:ext cx="5152104" cy="707886"/>
          </a:xfrm>
          <a:prstGeom prst="rect">
            <a:avLst/>
          </a:prstGeom>
          <a:solidFill>
            <a:schemeClr val="accent1">
              <a:lumMod val="60000"/>
              <a:lumOff val="40000"/>
            </a:schemeClr>
          </a:solidFill>
        </p:spPr>
        <p:txBody>
          <a:bodyPr wrap="square" rtlCol="0">
            <a:spAutoFit/>
          </a:bodyPr>
          <a:lstStyle/>
          <a:p>
            <a:r>
              <a:rPr lang="en-US" sz="4000" dirty="0"/>
              <a:t>The particle in a box </a:t>
            </a:r>
          </a:p>
        </p:txBody>
      </p:sp>
      <p:sp>
        <p:nvSpPr>
          <p:cNvPr id="3" name="TextBox 2">
            <a:extLst>
              <a:ext uri="{FF2B5EF4-FFF2-40B4-BE49-F238E27FC236}">
                <a16:creationId xmlns:a16="http://schemas.microsoft.com/office/drawing/2014/main" id="{A585E8B0-BF07-C9A1-C001-6A080ABA6AC3}"/>
              </a:ext>
            </a:extLst>
          </p:cNvPr>
          <p:cNvSpPr txBox="1"/>
          <p:nvPr/>
        </p:nvSpPr>
        <p:spPr>
          <a:xfrm>
            <a:off x="4473677" y="2133600"/>
            <a:ext cx="5388078" cy="646331"/>
          </a:xfrm>
          <a:prstGeom prst="rect">
            <a:avLst/>
          </a:prstGeom>
          <a:solidFill>
            <a:schemeClr val="bg2">
              <a:lumMod val="20000"/>
              <a:lumOff val="80000"/>
            </a:schemeClr>
          </a:solidFill>
        </p:spPr>
        <p:txBody>
          <a:bodyPr wrap="square" rtlCol="0">
            <a:spAutoFit/>
          </a:bodyPr>
          <a:lstStyle/>
          <a:p>
            <a:r>
              <a:rPr lang="en-US" sz="3600" dirty="0"/>
              <a:t>By Schrodinger equation</a:t>
            </a:r>
          </a:p>
        </p:txBody>
      </p:sp>
      <p:sp>
        <p:nvSpPr>
          <p:cNvPr id="4" name="TextBox 3">
            <a:extLst>
              <a:ext uri="{FF2B5EF4-FFF2-40B4-BE49-F238E27FC236}">
                <a16:creationId xmlns:a16="http://schemas.microsoft.com/office/drawing/2014/main" id="{8448F220-20E4-E784-61C9-F17367C90F21}"/>
              </a:ext>
            </a:extLst>
          </p:cNvPr>
          <p:cNvSpPr txBox="1"/>
          <p:nvPr/>
        </p:nvSpPr>
        <p:spPr>
          <a:xfrm>
            <a:off x="7010400" y="3864077"/>
            <a:ext cx="3067665" cy="1631216"/>
          </a:xfrm>
          <a:prstGeom prst="rect">
            <a:avLst/>
          </a:prstGeom>
          <a:noFill/>
        </p:spPr>
        <p:txBody>
          <a:bodyPr wrap="square" rtlCol="0">
            <a:spAutoFit/>
          </a:bodyPr>
          <a:lstStyle/>
          <a:p>
            <a:r>
              <a:rPr lang="en-US" sz="2000" b="1" dirty="0"/>
              <a:t>Prepared By:</a:t>
            </a:r>
          </a:p>
          <a:p>
            <a:r>
              <a:rPr lang="en-US" sz="2000" dirty="0"/>
              <a:t>Mushfikur Rahman Navin</a:t>
            </a:r>
          </a:p>
          <a:p>
            <a:r>
              <a:rPr lang="en-US" sz="2000" dirty="0"/>
              <a:t>ID: 2006190</a:t>
            </a:r>
          </a:p>
          <a:p>
            <a:r>
              <a:rPr lang="en-US" sz="2000" dirty="0"/>
              <a:t>MD Asif Hassan</a:t>
            </a:r>
          </a:p>
          <a:p>
            <a:r>
              <a:rPr lang="en-US" sz="2000" dirty="0"/>
              <a:t>ID: 2006189</a:t>
            </a:r>
          </a:p>
        </p:txBody>
      </p:sp>
    </p:spTree>
    <p:extLst>
      <p:ext uri="{BB962C8B-B14F-4D97-AF65-F5344CB8AC3E}">
        <p14:creationId xmlns:p14="http://schemas.microsoft.com/office/powerpoint/2010/main" val="61580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3ABC7F-1634-F327-FF7A-97BE6F1F51D3}"/>
              </a:ext>
            </a:extLst>
          </p:cNvPr>
          <p:cNvSpPr txBox="1"/>
          <p:nvPr/>
        </p:nvSpPr>
        <p:spPr>
          <a:xfrm>
            <a:off x="1366684" y="658761"/>
            <a:ext cx="4404851" cy="461665"/>
          </a:xfrm>
          <a:prstGeom prst="rect">
            <a:avLst/>
          </a:prstGeom>
          <a:solidFill>
            <a:schemeClr val="accent1">
              <a:lumMod val="20000"/>
              <a:lumOff val="80000"/>
            </a:schemeClr>
          </a:solidFill>
        </p:spPr>
        <p:txBody>
          <a:bodyPr wrap="square" rtlCol="0">
            <a:spAutoFit/>
          </a:bodyPr>
          <a:lstStyle/>
          <a:p>
            <a:r>
              <a:rPr lang="en-US" sz="2400" dirty="0"/>
              <a:t>Limitations:</a:t>
            </a:r>
          </a:p>
        </p:txBody>
      </p:sp>
      <p:sp>
        <p:nvSpPr>
          <p:cNvPr id="3" name="TextBox 2">
            <a:extLst>
              <a:ext uri="{FF2B5EF4-FFF2-40B4-BE49-F238E27FC236}">
                <a16:creationId xmlns:a16="http://schemas.microsoft.com/office/drawing/2014/main" id="{36B01534-4793-D3A2-2025-6CB3F4C86BDD}"/>
              </a:ext>
            </a:extLst>
          </p:cNvPr>
          <p:cNvSpPr txBox="1"/>
          <p:nvPr/>
        </p:nvSpPr>
        <p:spPr>
          <a:xfrm>
            <a:off x="1946787" y="1789471"/>
            <a:ext cx="7354529"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cannot work for all conditions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takes a little longer time to provide output</a:t>
            </a:r>
          </a:p>
        </p:txBody>
      </p:sp>
    </p:spTree>
    <p:extLst>
      <p:ext uri="{BB962C8B-B14F-4D97-AF65-F5344CB8AC3E}">
        <p14:creationId xmlns:p14="http://schemas.microsoft.com/office/powerpoint/2010/main" val="365207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AAA9F-4374-ADFA-1B31-23D3EB319866}"/>
              </a:ext>
            </a:extLst>
          </p:cNvPr>
          <p:cNvSpPr txBox="1"/>
          <p:nvPr/>
        </p:nvSpPr>
        <p:spPr>
          <a:xfrm>
            <a:off x="2772697" y="2448232"/>
            <a:ext cx="6499122" cy="1107996"/>
          </a:xfrm>
          <a:prstGeom prst="rect">
            <a:avLst/>
          </a:prstGeom>
          <a:noFill/>
        </p:spPr>
        <p:txBody>
          <a:bodyPr wrap="square" rtlCol="0">
            <a:spAutoFit/>
          </a:bodyPr>
          <a:lstStyle/>
          <a:p>
            <a:pPr algn="ctr"/>
            <a:r>
              <a:rPr lang="en-US" sz="6600" dirty="0"/>
              <a:t>THANK YOU</a:t>
            </a:r>
          </a:p>
        </p:txBody>
      </p:sp>
    </p:spTree>
    <p:extLst>
      <p:ext uri="{BB962C8B-B14F-4D97-AF65-F5344CB8AC3E}">
        <p14:creationId xmlns:p14="http://schemas.microsoft.com/office/powerpoint/2010/main" val="170872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09B867-1A4A-6CAA-B78E-EED11A228D85}"/>
              </a:ext>
            </a:extLst>
          </p:cNvPr>
          <p:cNvSpPr txBox="1"/>
          <p:nvPr/>
        </p:nvSpPr>
        <p:spPr>
          <a:xfrm>
            <a:off x="1268361" y="727587"/>
            <a:ext cx="4277033" cy="523220"/>
          </a:xfrm>
          <a:prstGeom prst="rect">
            <a:avLst/>
          </a:prstGeom>
          <a:solidFill>
            <a:schemeClr val="accent1">
              <a:lumMod val="20000"/>
              <a:lumOff val="80000"/>
            </a:schemeClr>
          </a:solidFill>
        </p:spPr>
        <p:txBody>
          <a:bodyPr wrap="square" rtlCol="0">
            <a:spAutoFit/>
          </a:bodyPr>
          <a:lstStyle/>
          <a:p>
            <a:r>
              <a:rPr lang="en-US" sz="2800" dirty="0"/>
              <a:t>Overview</a:t>
            </a:r>
            <a:r>
              <a:rPr lang="en-US" dirty="0"/>
              <a:t> </a:t>
            </a:r>
          </a:p>
        </p:txBody>
      </p:sp>
      <p:graphicFrame>
        <p:nvGraphicFramePr>
          <p:cNvPr id="3" name="Diagram 2">
            <a:extLst>
              <a:ext uri="{FF2B5EF4-FFF2-40B4-BE49-F238E27FC236}">
                <a16:creationId xmlns:a16="http://schemas.microsoft.com/office/drawing/2014/main" id="{F5B68F29-61BB-871A-CD9A-BC0C9885FDB9}"/>
              </a:ext>
            </a:extLst>
          </p:cNvPr>
          <p:cNvGraphicFramePr/>
          <p:nvPr>
            <p:extLst>
              <p:ext uri="{D42A27DB-BD31-4B8C-83A1-F6EECF244321}">
                <p14:modId xmlns:p14="http://schemas.microsoft.com/office/powerpoint/2010/main" val="3056498472"/>
              </p:ext>
            </p:extLst>
          </p:nvPr>
        </p:nvGraphicFramePr>
        <p:xfrm>
          <a:off x="1776361" y="1801215"/>
          <a:ext cx="6826865" cy="4776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426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1"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3" name="Rectangle 12">
            <a:extLst>
              <a:ext uri="{FF2B5EF4-FFF2-40B4-BE49-F238E27FC236}">
                <a16:creationId xmlns:a16="http://schemas.microsoft.com/office/drawing/2014/main" id="{6D58954F-C5AC-4BE0-811D-8DFE18E3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C359E835-CE77-4DCC-8EC3-1924094D3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6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A close-up of a ferris wheel&#10;&#10;Description automatically generated with low confidence">
            <a:extLst>
              <a:ext uri="{FF2B5EF4-FFF2-40B4-BE49-F238E27FC236}">
                <a16:creationId xmlns:a16="http://schemas.microsoft.com/office/drawing/2014/main" id="{57709B05-7431-F810-949F-212510D0BFC5}"/>
              </a:ext>
            </a:extLst>
          </p:cNvPr>
          <p:cNvPicPr>
            <a:picLocks noChangeAspect="1"/>
          </p:cNvPicPr>
          <p:nvPr/>
        </p:nvPicPr>
        <p:blipFill rotWithShape="1">
          <a:blip r:embed="rId4"/>
          <a:srcRect l="48477" r="14901"/>
          <a:stretch/>
        </p:blipFill>
        <p:spPr>
          <a:xfrm>
            <a:off x="8157374" y="10"/>
            <a:ext cx="4034626" cy="6857990"/>
          </a:xfrm>
          <a:prstGeom prst="rect">
            <a:avLst/>
          </a:prstGeom>
        </p:spPr>
      </p:pic>
      <p:pic>
        <p:nvPicPr>
          <p:cNvPr id="26" name="Picture 16">
            <a:extLst>
              <a:ext uri="{FF2B5EF4-FFF2-40B4-BE49-F238E27FC236}">
                <a16:creationId xmlns:a16="http://schemas.microsoft.com/office/drawing/2014/main" id="{B03B59B5-123A-4DC5-87BD-6D3E22FA6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94462D6-4D10-9B5D-E0CB-855D0D600D40}"/>
              </a:ext>
            </a:extLst>
          </p:cNvPr>
          <p:cNvSpPr txBox="1"/>
          <p:nvPr/>
        </p:nvSpPr>
        <p:spPr>
          <a:xfrm>
            <a:off x="913776" y="618517"/>
            <a:ext cx="6672886" cy="1596177"/>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600" b="1" cap="all">
                <a:latin typeface="+mj-lt"/>
                <a:ea typeface="+mj-ea"/>
                <a:cs typeface="+mj-cs"/>
              </a:rPr>
              <a:t>Introduction:</a:t>
            </a:r>
          </a:p>
        </p:txBody>
      </p:sp>
      <p:sp>
        <p:nvSpPr>
          <p:cNvPr id="3" name="TextBox 2">
            <a:extLst>
              <a:ext uri="{FF2B5EF4-FFF2-40B4-BE49-F238E27FC236}">
                <a16:creationId xmlns:a16="http://schemas.microsoft.com/office/drawing/2014/main" id="{78B1AC02-8D7D-1746-9DE1-FC669E9FA8FC}"/>
              </a:ext>
            </a:extLst>
          </p:cNvPr>
          <p:cNvSpPr txBox="1"/>
          <p:nvPr/>
        </p:nvSpPr>
        <p:spPr>
          <a:xfrm>
            <a:off x="913774" y="2367092"/>
            <a:ext cx="6672887" cy="3424107"/>
          </a:xfrm>
          <a:prstGeom prst="rect">
            <a:avLst/>
          </a:prstGeom>
        </p:spPr>
        <p:txBody>
          <a:bodyPr vert="horz" lIns="91440" tIns="45720" rIns="91440" bIns="45720" rtlCol="0">
            <a:normAutofit/>
          </a:bodyPr>
          <a:lstStyle/>
          <a:p>
            <a:pPr indent="-228600" defTabSz="914400">
              <a:lnSpc>
                <a:spcPct val="110000"/>
              </a:lnSpc>
              <a:spcAft>
                <a:spcPts val="600"/>
              </a:spcAft>
              <a:buClr>
                <a:schemeClr val="tx1"/>
              </a:buClr>
              <a:buFont typeface="Arial" panose="020B0604020202020204" pitchFamily="34" charset="0"/>
              <a:buChar char="•"/>
            </a:pPr>
            <a:r>
              <a:rPr lang="en-US" sz="1500" cap="all" dirty="0"/>
              <a:t>The behavior of the particles at the quantum scale is wave-like. As a result, a specific quantum particle can be represented as a wave function, and the Schrödinger equation can be used to correlate the wave function to the space and time coordinates. Investigating the Schrödinger equation's solutions under different boundaries and potential conditions is an effective technique to obtain important insight into quantum physics. Unfortunately, it is difficult to solve the Schrödinger equation analytically, and it can only be done for a few specific potential functions. We'll take a look at a few numerical techniques in this study, namely the finite difference method. The time-independent Schrödinger equation can have solutions provided by this method in a range of one-dimensional scenarios. </a:t>
            </a:r>
          </a:p>
        </p:txBody>
      </p:sp>
    </p:spTree>
    <p:extLst>
      <p:ext uri="{BB962C8B-B14F-4D97-AF65-F5344CB8AC3E}">
        <p14:creationId xmlns:p14="http://schemas.microsoft.com/office/powerpoint/2010/main" val="348923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60D4D-EC28-D21E-E472-C0AC1EA85C71}"/>
              </a:ext>
            </a:extLst>
          </p:cNvPr>
          <p:cNvSpPr txBox="1"/>
          <p:nvPr/>
        </p:nvSpPr>
        <p:spPr>
          <a:xfrm>
            <a:off x="1622321" y="2123767"/>
            <a:ext cx="9940413" cy="3385542"/>
          </a:xfrm>
          <a:prstGeom prst="rect">
            <a:avLst/>
          </a:prstGeom>
          <a:noFill/>
        </p:spPr>
        <p:txBody>
          <a:bodyPr wrap="square" rtlCol="0">
            <a:spAutoFit/>
          </a:bodyPr>
          <a:lstStyle/>
          <a:p>
            <a:endParaRPr lang="en-US" sz="2800" dirty="0"/>
          </a:p>
          <a:p>
            <a:pPr marL="285750" indent="-285750">
              <a:buFont typeface="Arial" panose="020B0604020202020204" pitchFamily="34" charset="0"/>
              <a:buChar char="•"/>
            </a:pPr>
            <a:r>
              <a:rPr lang="en-US" sz="2800" dirty="0"/>
              <a:t>Understand the basics of quantum mechanics </a:t>
            </a:r>
          </a:p>
          <a:p>
            <a:pPr marL="285750" indent="-285750">
              <a:buFont typeface="Arial" panose="020B0604020202020204" pitchFamily="34" charset="0"/>
              <a:buChar char="•"/>
            </a:pPr>
            <a:r>
              <a:rPr lang="en-US" sz="2800" dirty="0"/>
              <a:t>Derive the energy levels formula</a:t>
            </a:r>
          </a:p>
          <a:p>
            <a:pPr marL="285750" indent="-285750">
              <a:buFont typeface="Arial" panose="020B0604020202020204" pitchFamily="34" charset="0"/>
              <a:buChar char="•"/>
            </a:pPr>
            <a:r>
              <a:rPr lang="en-US" sz="2800" dirty="0"/>
              <a:t>Investigate the system's probability density and wave functions</a:t>
            </a:r>
          </a:p>
          <a:p>
            <a:pPr marL="285750" indent="-285750">
              <a:buFont typeface="Arial" panose="020B0604020202020204" pitchFamily="34" charset="0"/>
              <a:buChar char="•"/>
            </a:pPr>
            <a:r>
              <a:rPr lang="en-US" sz="2800" dirty="0"/>
              <a:t>Compare with other systems, develop computational models </a:t>
            </a:r>
          </a:p>
          <a:p>
            <a:pPr marL="285750" indent="-285750">
              <a:buFont typeface="Arial" panose="020B0604020202020204" pitchFamily="34" charset="0"/>
              <a:buChar char="•"/>
            </a:pPr>
            <a:r>
              <a:rPr lang="en-US" sz="2800" dirty="0"/>
              <a:t>Explore experimental techniques </a:t>
            </a:r>
          </a:p>
          <a:p>
            <a:pPr marL="285750" indent="-285750">
              <a:buFont typeface="Arial" panose="020B0604020202020204" pitchFamily="34" charset="0"/>
              <a:buChar char="•"/>
            </a:pPr>
            <a:r>
              <a:rPr lang="en-US" sz="2800" dirty="0"/>
              <a:t>Appreciate its significance as a model for quantum mechanics</a:t>
            </a:r>
          </a:p>
          <a:p>
            <a:endParaRPr lang="en-US" dirty="0"/>
          </a:p>
        </p:txBody>
      </p:sp>
      <p:sp>
        <p:nvSpPr>
          <p:cNvPr id="3" name="TextBox 2">
            <a:extLst>
              <a:ext uri="{FF2B5EF4-FFF2-40B4-BE49-F238E27FC236}">
                <a16:creationId xmlns:a16="http://schemas.microsoft.com/office/drawing/2014/main" id="{E7344F0E-5F66-8FBC-764D-968B2631F7E0}"/>
              </a:ext>
            </a:extLst>
          </p:cNvPr>
          <p:cNvSpPr txBox="1"/>
          <p:nvPr/>
        </p:nvSpPr>
        <p:spPr>
          <a:xfrm>
            <a:off x="1199535" y="865239"/>
            <a:ext cx="3962400" cy="523220"/>
          </a:xfrm>
          <a:prstGeom prst="rect">
            <a:avLst/>
          </a:prstGeom>
          <a:solidFill>
            <a:schemeClr val="accent1">
              <a:lumMod val="20000"/>
              <a:lumOff val="80000"/>
            </a:schemeClr>
          </a:solidFill>
        </p:spPr>
        <p:txBody>
          <a:bodyPr wrap="square" rtlCol="0">
            <a:spAutoFit/>
          </a:bodyPr>
          <a:lstStyle/>
          <a:p>
            <a:r>
              <a:rPr lang="en-US" sz="2800" b="1" dirty="0"/>
              <a:t>Objective:</a:t>
            </a:r>
          </a:p>
        </p:txBody>
      </p:sp>
    </p:spTree>
    <p:extLst>
      <p:ext uri="{BB962C8B-B14F-4D97-AF65-F5344CB8AC3E}">
        <p14:creationId xmlns:p14="http://schemas.microsoft.com/office/powerpoint/2010/main" val="267041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5A36B-13A8-197F-4D2C-BF0CBA45E86B}"/>
              </a:ext>
            </a:extLst>
          </p:cNvPr>
          <p:cNvPicPr>
            <a:picLocks noChangeAspect="1"/>
          </p:cNvPicPr>
          <p:nvPr/>
        </p:nvPicPr>
        <p:blipFill>
          <a:blip r:embed="rId2"/>
          <a:stretch>
            <a:fillRect/>
          </a:stretch>
        </p:blipFill>
        <p:spPr>
          <a:xfrm>
            <a:off x="2598249" y="1419897"/>
            <a:ext cx="6417932" cy="4909011"/>
          </a:xfrm>
          <a:prstGeom prst="rect">
            <a:avLst/>
          </a:prstGeom>
        </p:spPr>
      </p:pic>
      <p:sp>
        <p:nvSpPr>
          <p:cNvPr id="4" name="TextBox 3">
            <a:extLst>
              <a:ext uri="{FF2B5EF4-FFF2-40B4-BE49-F238E27FC236}">
                <a16:creationId xmlns:a16="http://schemas.microsoft.com/office/drawing/2014/main" id="{0F9461A2-3F61-23F5-312B-A2F95EC1359C}"/>
              </a:ext>
            </a:extLst>
          </p:cNvPr>
          <p:cNvSpPr txBox="1"/>
          <p:nvPr/>
        </p:nvSpPr>
        <p:spPr>
          <a:xfrm>
            <a:off x="1514168" y="766916"/>
            <a:ext cx="4503174" cy="369332"/>
          </a:xfrm>
          <a:prstGeom prst="rect">
            <a:avLst/>
          </a:prstGeom>
          <a:solidFill>
            <a:schemeClr val="accent1">
              <a:lumMod val="20000"/>
              <a:lumOff val="80000"/>
            </a:schemeClr>
          </a:solidFill>
        </p:spPr>
        <p:txBody>
          <a:bodyPr wrap="square" rtlCol="0">
            <a:spAutoFit/>
          </a:bodyPr>
          <a:lstStyle/>
          <a:p>
            <a:r>
              <a:rPr lang="en-US" dirty="0"/>
              <a:t>Overview of the App:</a:t>
            </a:r>
          </a:p>
        </p:txBody>
      </p:sp>
    </p:spTree>
    <p:extLst>
      <p:ext uri="{BB962C8B-B14F-4D97-AF65-F5344CB8AC3E}">
        <p14:creationId xmlns:p14="http://schemas.microsoft.com/office/powerpoint/2010/main" val="100477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2EB185-F6D4-7D8E-8034-F0C43AEFCB8D}"/>
              </a:ext>
            </a:extLst>
          </p:cNvPr>
          <p:cNvSpPr txBox="1"/>
          <p:nvPr/>
        </p:nvSpPr>
        <p:spPr>
          <a:xfrm>
            <a:off x="1494503" y="717755"/>
            <a:ext cx="3972232" cy="369332"/>
          </a:xfrm>
          <a:prstGeom prst="rect">
            <a:avLst/>
          </a:prstGeom>
          <a:solidFill>
            <a:schemeClr val="accent1">
              <a:lumMod val="20000"/>
              <a:lumOff val="80000"/>
            </a:schemeClr>
          </a:solidFill>
        </p:spPr>
        <p:txBody>
          <a:bodyPr wrap="square" rtlCol="0">
            <a:spAutoFit/>
          </a:bodyPr>
          <a:lstStyle/>
          <a:p>
            <a:r>
              <a:rPr lang="en-US" dirty="0"/>
              <a:t>Square Potential Well:</a:t>
            </a:r>
          </a:p>
        </p:txBody>
      </p:sp>
      <p:pic>
        <p:nvPicPr>
          <p:cNvPr id="4" name="Picture 3">
            <a:extLst>
              <a:ext uri="{FF2B5EF4-FFF2-40B4-BE49-F238E27FC236}">
                <a16:creationId xmlns:a16="http://schemas.microsoft.com/office/drawing/2014/main" id="{CE4E4757-E1D7-A59B-A306-93EE53989EB0}"/>
              </a:ext>
            </a:extLst>
          </p:cNvPr>
          <p:cNvPicPr>
            <a:picLocks noChangeAspect="1"/>
          </p:cNvPicPr>
          <p:nvPr/>
        </p:nvPicPr>
        <p:blipFill>
          <a:blip r:embed="rId2"/>
          <a:stretch>
            <a:fillRect/>
          </a:stretch>
        </p:blipFill>
        <p:spPr>
          <a:xfrm>
            <a:off x="2820055" y="1340406"/>
            <a:ext cx="6551890" cy="5292551"/>
          </a:xfrm>
          <a:prstGeom prst="rect">
            <a:avLst/>
          </a:prstGeom>
        </p:spPr>
      </p:pic>
    </p:spTree>
    <p:extLst>
      <p:ext uri="{BB962C8B-B14F-4D97-AF65-F5344CB8AC3E}">
        <p14:creationId xmlns:p14="http://schemas.microsoft.com/office/powerpoint/2010/main" val="52814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9BE8F1-ED9A-1D65-D333-400E289DD5DD}"/>
              </a:ext>
            </a:extLst>
          </p:cNvPr>
          <p:cNvSpPr txBox="1"/>
          <p:nvPr/>
        </p:nvSpPr>
        <p:spPr>
          <a:xfrm>
            <a:off x="1327355" y="963561"/>
            <a:ext cx="3952568" cy="369332"/>
          </a:xfrm>
          <a:prstGeom prst="rect">
            <a:avLst/>
          </a:prstGeom>
          <a:solidFill>
            <a:schemeClr val="accent1">
              <a:lumMod val="20000"/>
              <a:lumOff val="80000"/>
            </a:schemeClr>
          </a:solidFill>
        </p:spPr>
        <p:txBody>
          <a:bodyPr wrap="square" rtlCol="0">
            <a:spAutoFit/>
          </a:bodyPr>
          <a:lstStyle/>
          <a:p>
            <a:r>
              <a:rPr lang="en-US" dirty="0"/>
              <a:t>Harmonic Oscillator:</a:t>
            </a:r>
          </a:p>
        </p:txBody>
      </p:sp>
      <p:pic>
        <p:nvPicPr>
          <p:cNvPr id="4" name="Picture 3">
            <a:extLst>
              <a:ext uri="{FF2B5EF4-FFF2-40B4-BE49-F238E27FC236}">
                <a16:creationId xmlns:a16="http://schemas.microsoft.com/office/drawing/2014/main" id="{B3F8048F-5B7E-B68A-C5A6-36AA40EEE19E}"/>
              </a:ext>
            </a:extLst>
          </p:cNvPr>
          <p:cNvPicPr>
            <a:picLocks noChangeAspect="1"/>
          </p:cNvPicPr>
          <p:nvPr/>
        </p:nvPicPr>
        <p:blipFill>
          <a:blip r:embed="rId2"/>
          <a:stretch>
            <a:fillRect/>
          </a:stretch>
        </p:blipFill>
        <p:spPr>
          <a:xfrm>
            <a:off x="2698651" y="1529000"/>
            <a:ext cx="6199543" cy="5141577"/>
          </a:xfrm>
          <a:prstGeom prst="rect">
            <a:avLst/>
          </a:prstGeom>
        </p:spPr>
      </p:pic>
    </p:spTree>
    <p:extLst>
      <p:ext uri="{BB962C8B-B14F-4D97-AF65-F5344CB8AC3E}">
        <p14:creationId xmlns:p14="http://schemas.microsoft.com/office/powerpoint/2010/main" val="424185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801DC2-8B32-39D4-732B-CC48607E03F3}"/>
              </a:ext>
            </a:extLst>
          </p:cNvPr>
          <p:cNvSpPr txBox="1"/>
          <p:nvPr/>
        </p:nvSpPr>
        <p:spPr>
          <a:xfrm>
            <a:off x="1356852" y="806245"/>
            <a:ext cx="4208206" cy="369332"/>
          </a:xfrm>
          <a:prstGeom prst="rect">
            <a:avLst/>
          </a:prstGeom>
          <a:solidFill>
            <a:schemeClr val="accent1">
              <a:lumMod val="20000"/>
              <a:lumOff val="80000"/>
            </a:schemeClr>
          </a:solidFill>
        </p:spPr>
        <p:txBody>
          <a:bodyPr wrap="square" rtlCol="0">
            <a:spAutoFit/>
          </a:bodyPr>
          <a:lstStyle/>
          <a:p>
            <a:r>
              <a:rPr lang="en-US" dirty="0"/>
              <a:t>Finite Potential Well:</a:t>
            </a:r>
          </a:p>
        </p:txBody>
      </p:sp>
      <p:pic>
        <p:nvPicPr>
          <p:cNvPr id="5" name="Picture 4">
            <a:extLst>
              <a:ext uri="{FF2B5EF4-FFF2-40B4-BE49-F238E27FC236}">
                <a16:creationId xmlns:a16="http://schemas.microsoft.com/office/drawing/2014/main" id="{0E1F2927-ED68-B306-29B0-B9F4CAE49338}"/>
              </a:ext>
            </a:extLst>
          </p:cNvPr>
          <p:cNvPicPr>
            <a:picLocks noChangeAspect="1"/>
          </p:cNvPicPr>
          <p:nvPr/>
        </p:nvPicPr>
        <p:blipFill>
          <a:blip r:embed="rId2"/>
          <a:stretch>
            <a:fillRect/>
          </a:stretch>
        </p:blipFill>
        <p:spPr>
          <a:xfrm>
            <a:off x="1465118" y="1330036"/>
            <a:ext cx="8936182" cy="4738721"/>
          </a:xfrm>
          <a:prstGeom prst="rect">
            <a:avLst/>
          </a:prstGeom>
        </p:spPr>
      </p:pic>
    </p:spTree>
    <p:extLst>
      <p:ext uri="{BB962C8B-B14F-4D97-AF65-F5344CB8AC3E}">
        <p14:creationId xmlns:p14="http://schemas.microsoft.com/office/powerpoint/2010/main" val="240673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8F885-4C0A-A39E-72BA-7FB6C948B27E}"/>
              </a:ext>
            </a:extLst>
          </p:cNvPr>
          <p:cNvSpPr txBox="1"/>
          <p:nvPr/>
        </p:nvSpPr>
        <p:spPr>
          <a:xfrm>
            <a:off x="1229032" y="668594"/>
            <a:ext cx="3746091" cy="369332"/>
          </a:xfrm>
          <a:prstGeom prst="rect">
            <a:avLst/>
          </a:prstGeom>
          <a:solidFill>
            <a:schemeClr val="accent1">
              <a:lumMod val="20000"/>
              <a:lumOff val="80000"/>
            </a:schemeClr>
          </a:solidFill>
        </p:spPr>
        <p:txBody>
          <a:bodyPr wrap="square" rtlCol="0">
            <a:spAutoFit/>
          </a:bodyPr>
          <a:lstStyle/>
          <a:p>
            <a:r>
              <a:rPr lang="en-US" dirty="0"/>
              <a:t>Infinite Square Well:</a:t>
            </a:r>
          </a:p>
        </p:txBody>
      </p:sp>
      <p:pic>
        <p:nvPicPr>
          <p:cNvPr id="4" name="Picture 3">
            <a:extLst>
              <a:ext uri="{FF2B5EF4-FFF2-40B4-BE49-F238E27FC236}">
                <a16:creationId xmlns:a16="http://schemas.microsoft.com/office/drawing/2014/main" id="{A45B6FC2-D8E8-1CA2-BE4A-A8C403592706}"/>
              </a:ext>
            </a:extLst>
          </p:cNvPr>
          <p:cNvPicPr>
            <a:picLocks noChangeAspect="1"/>
          </p:cNvPicPr>
          <p:nvPr/>
        </p:nvPicPr>
        <p:blipFill>
          <a:blip r:embed="rId2"/>
          <a:stretch>
            <a:fillRect/>
          </a:stretch>
        </p:blipFill>
        <p:spPr>
          <a:xfrm>
            <a:off x="2082508" y="1331285"/>
            <a:ext cx="8026983" cy="5368203"/>
          </a:xfrm>
          <a:prstGeom prst="rect">
            <a:avLst/>
          </a:prstGeom>
        </p:spPr>
      </p:pic>
    </p:spTree>
    <p:extLst>
      <p:ext uri="{BB962C8B-B14F-4D97-AF65-F5344CB8AC3E}">
        <p14:creationId xmlns:p14="http://schemas.microsoft.com/office/powerpoint/2010/main" val="165776590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420</TotalTime>
  <Words>247</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2006190 - Mushfikur Rahman Navin</dc:creator>
  <cp:lastModifiedBy>2006190 - Mushfikur Rahman Navin</cp:lastModifiedBy>
  <cp:revision>4</cp:revision>
  <dcterms:created xsi:type="dcterms:W3CDTF">2023-03-05T17:34:29Z</dcterms:created>
  <dcterms:modified xsi:type="dcterms:W3CDTF">2023-03-09T06:00:12Z</dcterms:modified>
</cp:coreProperties>
</file>