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072A287-AB0F-48CD-A220-7AD525A7E00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IPL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7C91CE9-CB6B-462A-831D-EACAD25DF63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24/09/2023 12:22:44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4339FB2F-1AB2-476F-BA51-05E286EDE2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"/>
            <a:ext cx="121920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2023-09-24T06:22:45Z</dcterms:created>
  <dcterms:modified xsi:type="dcterms:W3CDTF">2023-09-24T06:22:45Z</dcterms:modified>
</cp:coreProperties>
</file>