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9" r:id="rId5"/>
    <p:sldId id="263" r:id="rId6"/>
    <p:sldId id="265" r:id="rId7"/>
    <p:sldId id="266" r:id="rId8"/>
    <p:sldId id="264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49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0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6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1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5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5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08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839200" cy="2381250"/>
          </a:xfrm>
        </p:spPr>
        <p:txBody>
          <a:bodyPr>
            <a:normAutofit/>
          </a:bodyPr>
          <a:lstStyle/>
          <a:p>
            <a:r>
              <a:rPr lang="en-AU" b="1" dirty="0" smtClean="0"/>
              <a:t>Farmers Confidence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M. Asif Rahman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ID: 151-35-1020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55" y="1600200"/>
            <a:ext cx="595395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9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7800"/>
            <a:ext cx="6324600" cy="48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1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6425401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72188" cy="46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7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"/>
            <a:ext cx="6062662" cy="616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1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2579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Why Use?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Allows for faster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service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user friendly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GUI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Allows increased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fertilizer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profits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crops.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3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6711654" cy="4195481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Ø"/>
            </a:pPr>
            <a:endParaRPr lang="en-US" sz="7200" b="1" dirty="0" smtClean="0">
              <a:latin typeface="Batang" pitchFamily="18" charset="-127"/>
              <a:ea typeface="Batang" pitchFamily="18" charset="-127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7200" b="1" dirty="0" smtClean="0">
                <a:latin typeface="Batang" pitchFamily="18" charset="-127"/>
                <a:ea typeface="Batang" pitchFamily="18" charset="-127"/>
                <a:cs typeface="Times New Roman" pitchFamily="18" charset="0"/>
              </a:rPr>
              <a:t>Thank You</a:t>
            </a:r>
            <a:endParaRPr lang="en-US" sz="7200" b="1" dirty="0">
              <a:latin typeface="Batang" pitchFamily="18" charset="-127"/>
              <a:ea typeface="Batang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24000"/>
            <a:ext cx="67116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ypes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users:</a:t>
            </a:r>
          </a:p>
          <a:p>
            <a:pPr marL="0" indent="0">
              <a:buNone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1. Farmer</a:t>
            </a:r>
          </a:p>
          <a:p>
            <a:pPr marL="0" indent="0">
              <a:buNone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77132"/>
            <a:ext cx="6711654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Input amount of land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 number of day after plantation</a:t>
            </a: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Select  crops with categories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Request For fertilizer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A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AU" sz="3600" b="1" dirty="0">
                <a:latin typeface="Times New Roman" pitchFamily="18" charset="0"/>
                <a:cs typeface="Times New Roman" pitchFamily="18" charset="0"/>
              </a:rPr>
              <a:t>Outcomes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36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8458200" cy="5029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User Login</a:t>
            </a:r>
          </a:p>
          <a:p>
            <a:pPr lvl="0">
              <a:buFont typeface="Wingdings" pitchFamily="2" charset="2"/>
              <a:buChar char="ü"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Auto logout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seen Seasonal crops with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categories</a:t>
            </a:r>
          </a:p>
          <a:p>
            <a:pPr>
              <a:buFont typeface="Wingdings" pitchFamily="2" charset="2"/>
              <a:buChar char="ü"/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User seen there solution </a:t>
            </a:r>
          </a:p>
          <a:p>
            <a:pPr>
              <a:buFont typeface="Wingdings" pitchFamily="2" charset="2"/>
              <a:buChar char="ü"/>
            </a:pP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ü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b="1" dirty="0">
                <a:latin typeface="Times New Roman" pitchFamily="18" charset="0"/>
                <a:cs typeface="Times New Roman" pitchFamily="18" charset="0"/>
              </a:rPr>
              <a:t>Proposed Activities 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Farmers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must have an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account.</a:t>
            </a:r>
          </a:p>
          <a:p>
            <a:pPr marL="0" lv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armers Account.</a:t>
            </a:r>
          </a:p>
          <a:p>
            <a:pPr marL="0" lv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457200"/>
            <a:ext cx="7055380" cy="140053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1026" name="Picture 2" descr="use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83950"/>
            <a:ext cx="6851024" cy="504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80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6711654" cy="4195481"/>
          </a:xfrm>
        </p:spPr>
        <p:txBody>
          <a:bodyPr/>
          <a:lstStyle/>
          <a:p>
            <a:r>
              <a:rPr lang="en-US" dirty="0"/>
              <a:t>This system is to help our farmers to know about how to cultivate any crops.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0826" y="251460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 &amp; Techniques: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26616" y="3429000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 will use for developing this project: </a:t>
            </a:r>
            <a:endParaRPr lang="en-US" sz="40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Language: PHP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Bootstrap Framework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Server: XAMPP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2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0"/>
            <a:ext cx="7055380" cy="140053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9"/>
            <a:ext cx="9144000" cy="4094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5203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8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585</TotalTime>
  <Words>136</Words>
  <Application>Microsoft Office PowerPoint</Application>
  <PresentationFormat>On-screen Show (4:3)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Batang</vt:lpstr>
      <vt:lpstr>Arial</vt:lpstr>
      <vt:lpstr>Century Gothic</vt:lpstr>
      <vt:lpstr>Times New Roman</vt:lpstr>
      <vt:lpstr>Wingdings</vt:lpstr>
      <vt:lpstr>Wingdings 3</vt:lpstr>
      <vt:lpstr>Ion</vt:lpstr>
      <vt:lpstr>Farmers Confidence System</vt:lpstr>
      <vt:lpstr>Users</vt:lpstr>
      <vt:lpstr>Features</vt:lpstr>
      <vt:lpstr>System Outcomes  </vt:lpstr>
      <vt:lpstr>Proposed Activities   </vt:lpstr>
      <vt:lpstr>Use Case</vt:lpstr>
      <vt:lpstr>Objectives of the Project</vt:lpstr>
      <vt:lpstr>Overview</vt:lpstr>
      <vt:lpstr>PowerPoint Presentation</vt:lpstr>
      <vt:lpstr>PowerPoint Presentation</vt:lpstr>
      <vt:lpstr>Database Design </vt:lpstr>
      <vt:lpstr>Sequence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Shihab Nayem</dc:creator>
  <cp:lastModifiedBy>Asif Rahman</cp:lastModifiedBy>
  <cp:revision>38</cp:revision>
  <dcterms:created xsi:type="dcterms:W3CDTF">2006-08-16T00:00:00Z</dcterms:created>
  <dcterms:modified xsi:type="dcterms:W3CDTF">2018-04-12T08:39:40Z</dcterms:modified>
</cp:coreProperties>
</file>