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3A6E-A886-481F-BBD3-5D72944B9DC0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3265-5C16-46A3-B2CE-D7700343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07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3A6E-A886-481F-BBD3-5D72944B9DC0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3265-5C16-46A3-B2CE-D7700343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3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3A6E-A886-481F-BBD3-5D72944B9DC0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3265-5C16-46A3-B2CE-D7700343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7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3A6E-A886-481F-BBD3-5D72944B9DC0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3265-5C16-46A3-B2CE-D7700343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25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3A6E-A886-481F-BBD3-5D72944B9DC0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3265-5C16-46A3-B2CE-D7700343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43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3A6E-A886-481F-BBD3-5D72944B9DC0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3265-5C16-46A3-B2CE-D7700343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4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3A6E-A886-481F-BBD3-5D72944B9DC0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3265-5C16-46A3-B2CE-D7700343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38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3A6E-A886-481F-BBD3-5D72944B9DC0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3265-5C16-46A3-B2CE-D7700343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25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3A6E-A886-481F-BBD3-5D72944B9DC0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3265-5C16-46A3-B2CE-D7700343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9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3A6E-A886-481F-BBD3-5D72944B9DC0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3265-5C16-46A3-B2CE-D7700343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11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3A6E-A886-481F-BBD3-5D72944B9DC0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3265-5C16-46A3-B2CE-D7700343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D3A6E-A886-481F-BBD3-5D72944B9DC0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F3265-5C16-46A3-B2CE-D7700343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8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858" y="227494"/>
            <a:ext cx="8747906" cy="23792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0501" y="4121624"/>
            <a:ext cx="504234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FFFF00"/>
                </a:solidFill>
                <a:latin typeface="Adobe Caslon Pro Bold" panose="0205070206050A020403" pitchFamily="18" charset="0"/>
              </a:rPr>
              <a:t>M. Asif Rahman</a:t>
            </a:r>
          </a:p>
          <a:p>
            <a:r>
              <a:rPr lang="en-US" sz="5400" dirty="0" smtClean="0">
                <a:solidFill>
                  <a:srgbClr val="FFFF00"/>
                </a:solidFill>
                <a:latin typeface="Adobe Caslon Pro Bold" panose="0205070206050A020403" pitchFamily="18" charset="0"/>
              </a:rPr>
              <a:t>ID: 151-35-1020</a:t>
            </a:r>
            <a:endParaRPr lang="en-US" sz="5400" dirty="0">
              <a:solidFill>
                <a:srgbClr val="FFFF00"/>
              </a:solidFill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00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5469" y="395784"/>
            <a:ext cx="103252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Room Management Appliance System</a:t>
            </a:r>
            <a:endParaRPr lang="en-US" sz="4400" dirty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0050" y="2242571"/>
            <a:ext cx="26388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Introduction</a:t>
            </a:r>
            <a:r>
              <a:rPr lang="en-US" sz="3200" dirty="0" smtClean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  <a:endParaRPr lang="en-US" sz="3200" dirty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9691" y="3232774"/>
            <a:ext cx="112941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The system will make easy to reserve or check room to the users </a:t>
            </a:r>
            <a:r>
              <a:rPr lang="en-US" sz="2400" dirty="0" smtClean="0">
                <a:solidFill>
                  <a:srgbClr val="FFFF00"/>
                </a:solidFill>
              </a:rPr>
              <a:t>whenever </a:t>
            </a:r>
            <a:r>
              <a:rPr lang="en-US" sz="2400" dirty="0">
                <a:solidFill>
                  <a:srgbClr val="FFFF00"/>
                </a:solidFill>
              </a:rPr>
              <a:t>they need. </a:t>
            </a:r>
            <a:endParaRPr lang="en-US" sz="2400" dirty="0" smtClean="0">
              <a:solidFill>
                <a:srgbClr val="FFFF00"/>
              </a:solidFill>
            </a:endParaRPr>
          </a:p>
          <a:p>
            <a:r>
              <a:rPr lang="en-US" sz="2400" dirty="0" smtClean="0">
                <a:solidFill>
                  <a:srgbClr val="FFFF00"/>
                </a:solidFill>
              </a:rPr>
              <a:t>Every </a:t>
            </a:r>
            <a:r>
              <a:rPr lang="en-US" sz="2400" dirty="0">
                <a:solidFill>
                  <a:srgbClr val="FFFF00"/>
                </a:solidFill>
              </a:rPr>
              <a:t>user reservation room </a:t>
            </a:r>
            <a:r>
              <a:rPr lang="en-US" sz="2400" dirty="0" smtClean="0">
                <a:solidFill>
                  <a:srgbClr val="FFFF00"/>
                </a:solidFill>
              </a:rPr>
              <a:t>in </a:t>
            </a:r>
            <a:r>
              <a:rPr lang="en-US" sz="2400" dirty="0">
                <a:solidFill>
                  <a:srgbClr val="FFFF00"/>
                </a:solidFill>
              </a:rPr>
              <a:t>short time and make easy to select room and check room.</a:t>
            </a:r>
          </a:p>
        </p:txBody>
      </p:sp>
    </p:spTree>
    <p:extLst>
      <p:ext uri="{BB962C8B-B14F-4D97-AF65-F5344CB8AC3E}">
        <p14:creationId xmlns:p14="http://schemas.microsoft.com/office/powerpoint/2010/main" val="124193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5469" y="395784"/>
            <a:ext cx="103252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Room Management Appliance System</a:t>
            </a:r>
            <a:endParaRPr lang="en-US" sz="4400" dirty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1319" y="1419368"/>
            <a:ext cx="1596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Video:</a:t>
            </a:r>
            <a:endParaRPr lang="en-US" sz="3600" dirty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" name="Video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88231" y="1756601"/>
            <a:ext cx="8471238" cy="455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80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87857" y="423080"/>
            <a:ext cx="89514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My Project With USE Case Design</a:t>
            </a:r>
            <a:endParaRPr lang="en-US" sz="4400" dirty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02" y="1746518"/>
            <a:ext cx="5313939" cy="4681577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573" y="1746518"/>
            <a:ext cx="5254387" cy="468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3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87857" y="423080"/>
            <a:ext cx="90797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My Project With Sequence Design</a:t>
            </a:r>
            <a:endParaRPr lang="en-US" sz="4400" dirty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24" y="1608259"/>
            <a:ext cx="4975512" cy="4706007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027" y="1611670"/>
            <a:ext cx="5609230" cy="470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00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87857" y="423080"/>
            <a:ext cx="90797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Success And Alternative Scenario:</a:t>
            </a:r>
            <a:endParaRPr lang="en-US" sz="4400" dirty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1404" y="3330275"/>
            <a:ext cx="42418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Alternative Scenario:</a:t>
            </a:r>
            <a:endParaRPr lang="en-US" sz="3200" dirty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1129" y="2377180"/>
            <a:ext cx="1064496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FFFF00"/>
                </a:solidFill>
              </a:rPr>
              <a:t>Web User  easily  show the room information &amp; reservation  without  registration.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FFFF00"/>
                </a:solidFill>
              </a:rPr>
              <a:t>User add all information for applying room.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1404" y="1792405"/>
            <a:ext cx="35253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Success Scenario:</a:t>
            </a:r>
            <a:endParaRPr lang="en-US" sz="3200" dirty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51129" y="4113812"/>
            <a:ext cx="5038239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FFFF00"/>
                </a:solidFill>
              </a:rPr>
              <a:t>False information input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FFFF00"/>
                </a:solidFill>
              </a:rPr>
              <a:t>Do not seen unapproved Application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FFFF00"/>
                </a:solidFill>
              </a:rPr>
              <a:t>Do not do Registration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 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47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75" y="1042396"/>
            <a:ext cx="10193768" cy="54014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33874" y="272955"/>
            <a:ext cx="41569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Class Diagram:</a:t>
            </a:r>
            <a:endParaRPr lang="en-US" sz="4400" dirty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4981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912" y="631598"/>
            <a:ext cx="8674865" cy="548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6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111</Words>
  <Application>Microsoft Office PowerPoint</Application>
  <PresentationFormat>Widescreen</PresentationFormat>
  <Paragraphs>20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Adobe Caslon Pro Bold</vt:lpstr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Asif Rahman</dc:creator>
  <cp:lastModifiedBy>Asif Rahman</cp:lastModifiedBy>
  <cp:revision>13</cp:revision>
  <dcterms:created xsi:type="dcterms:W3CDTF">2017-12-11T16:47:18Z</dcterms:created>
  <dcterms:modified xsi:type="dcterms:W3CDTF">2017-12-12T03:11:00Z</dcterms:modified>
</cp:coreProperties>
</file>