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4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3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66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77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8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9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4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0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5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6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72195B-BCA0-4A92-B878-117BD433A6F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272AC-133B-4C34-B707-489BCCB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8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9EA9-5482-41F2-8A6A-AE48D7AB4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129699"/>
            <a:ext cx="8825658" cy="1647682"/>
          </a:xfrm>
        </p:spPr>
        <p:txBody>
          <a:bodyPr>
            <a:normAutofit fontScale="90000"/>
          </a:bodyPr>
          <a:lstStyle/>
          <a:p>
            <a:r>
              <a:rPr lang="en-US" dirty="0"/>
              <a:t>   MOHAMMAD ASIF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2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8D08-9219-4E1A-8396-FFAF377C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869327" cy="678498"/>
          </a:xfrm>
        </p:spPr>
        <p:txBody>
          <a:bodyPr/>
          <a:lstStyle/>
          <a:p>
            <a:r>
              <a:rPr lang="en-US" sz="3600" dirty="0"/>
              <a:t>POWER HITTER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D1FC6-AF31-43E8-A480-93AAE98B0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13" y="1322302"/>
            <a:ext cx="9733213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9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8D08-9219-4E1A-8396-FFAF377C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283348" cy="678498"/>
          </a:xfrm>
        </p:spPr>
        <p:txBody>
          <a:bodyPr/>
          <a:lstStyle/>
          <a:p>
            <a:r>
              <a:rPr lang="en-US" sz="3600" dirty="0"/>
              <a:t>POWER HITTER/DETAIL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10B56-73A1-4598-9E40-46E7FD829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8" y="1385182"/>
            <a:ext cx="9530499" cy="47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61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8D08-9219-4E1A-8396-FFAF377C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869327" cy="678498"/>
          </a:xfrm>
        </p:spPr>
        <p:txBody>
          <a:bodyPr/>
          <a:lstStyle/>
          <a:p>
            <a:r>
              <a:rPr lang="en-US" sz="3600" dirty="0"/>
              <a:t>ANCHOR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4A0BB-FF7C-43FF-B5EA-7F2C60DAB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7" y="1263171"/>
            <a:ext cx="9623704" cy="499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14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8D08-9219-4E1A-8396-FFAF377C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869327" cy="678498"/>
          </a:xfrm>
        </p:spPr>
        <p:txBody>
          <a:bodyPr/>
          <a:lstStyle/>
          <a:p>
            <a:r>
              <a:rPr lang="en-US" sz="3600" dirty="0"/>
              <a:t>FINSIHER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6AFCC-8891-4FC6-8BDD-A815E7EF6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17" y="1292214"/>
            <a:ext cx="9676255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16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8D08-9219-4E1A-8396-FFAF377C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869327" cy="678498"/>
          </a:xfrm>
        </p:spPr>
        <p:txBody>
          <a:bodyPr/>
          <a:lstStyle/>
          <a:p>
            <a:r>
              <a:rPr lang="en-US" sz="3600" dirty="0"/>
              <a:t>ALLROUNDER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AF210-BFE3-4293-9BEE-C7EC83EE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91" y="1344400"/>
            <a:ext cx="9712354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8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8D08-9219-4E1A-8396-FFAF377C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6885904" cy="678498"/>
          </a:xfrm>
        </p:spPr>
        <p:txBody>
          <a:bodyPr/>
          <a:lstStyle/>
          <a:p>
            <a:r>
              <a:rPr lang="en-US" sz="3600" dirty="0"/>
              <a:t>SPECIALIST FAST BOWLERS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AF5B3-365F-4C27-8BF1-A709516D6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84" y="1325153"/>
            <a:ext cx="9706342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4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8D08-9219-4E1A-8396-FFAF377C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869327" cy="678498"/>
          </a:xfrm>
        </p:spPr>
        <p:txBody>
          <a:bodyPr/>
          <a:lstStyle/>
          <a:p>
            <a:r>
              <a:rPr lang="en-US" sz="3600" dirty="0"/>
              <a:t>FINAL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A61C7-84E9-4CCB-8369-3D4EA2227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3" y="1310329"/>
            <a:ext cx="9666809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1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3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   MOHAMMAD ASIF </vt:lpstr>
      <vt:lpstr>POWER HITTER</vt:lpstr>
      <vt:lpstr>POWER HITTER/DETAIL </vt:lpstr>
      <vt:lpstr>ANCHOR</vt:lpstr>
      <vt:lpstr>FINSIHER </vt:lpstr>
      <vt:lpstr>ALLROUNDER</vt:lpstr>
      <vt:lpstr>SPECIALIST FAST BOWLERS</vt:lpstr>
      <vt:lpstr>FINAL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MOHAMMAD ASIF </dc:title>
  <dc:creator>mohammad asif</dc:creator>
  <cp:lastModifiedBy>mohammad asif</cp:lastModifiedBy>
  <cp:revision>3</cp:revision>
  <dcterms:created xsi:type="dcterms:W3CDTF">2023-12-03T03:46:01Z</dcterms:created>
  <dcterms:modified xsi:type="dcterms:W3CDTF">2023-12-03T04:09:25Z</dcterms:modified>
</cp:coreProperties>
</file>