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8CC3-B7F3-4AF8-BE5B-E8D0B2F3D36B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6A82-2A50-47DD-AF7B-EF203E44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1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8CC3-B7F3-4AF8-BE5B-E8D0B2F3D36B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6A82-2A50-47DD-AF7B-EF203E44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3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8CC3-B7F3-4AF8-BE5B-E8D0B2F3D36B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6A82-2A50-47DD-AF7B-EF203E44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1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8CC3-B7F3-4AF8-BE5B-E8D0B2F3D36B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6A82-2A50-47DD-AF7B-EF203E44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7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8CC3-B7F3-4AF8-BE5B-E8D0B2F3D36B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6A82-2A50-47DD-AF7B-EF203E44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8CC3-B7F3-4AF8-BE5B-E8D0B2F3D36B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6A82-2A50-47DD-AF7B-EF203E44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4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8CC3-B7F3-4AF8-BE5B-E8D0B2F3D36B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6A82-2A50-47DD-AF7B-EF203E44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8CC3-B7F3-4AF8-BE5B-E8D0B2F3D36B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6A82-2A50-47DD-AF7B-EF203E44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7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8CC3-B7F3-4AF8-BE5B-E8D0B2F3D36B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6A82-2A50-47DD-AF7B-EF203E44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0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8CC3-B7F3-4AF8-BE5B-E8D0B2F3D36B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6A82-2A50-47DD-AF7B-EF203E44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0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8CC3-B7F3-4AF8-BE5B-E8D0B2F3D36B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6A82-2A50-47DD-AF7B-EF203E44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2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B8CC3-B7F3-4AF8-BE5B-E8D0B2F3D36B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A6A82-2A50-47DD-AF7B-EF203E44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7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7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2019-01-20T04:01:12Z</dcterms:created>
  <dcterms:modified xsi:type="dcterms:W3CDTF">2019-01-20T04:07:41Z</dcterms:modified>
</cp:coreProperties>
</file>